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0" r:id="rId1"/>
    <p:sldMasterId id="2147483913" r:id="rId2"/>
  </p:sldMasterIdLst>
  <p:notesMasterIdLst>
    <p:notesMasterId r:id="rId28"/>
  </p:notesMasterIdLst>
  <p:sldIdLst>
    <p:sldId id="500" r:id="rId3"/>
    <p:sldId id="506" r:id="rId4"/>
    <p:sldId id="501" r:id="rId5"/>
    <p:sldId id="502" r:id="rId6"/>
    <p:sldId id="503" r:id="rId7"/>
    <p:sldId id="504" r:id="rId8"/>
    <p:sldId id="505" r:id="rId9"/>
    <p:sldId id="478" r:id="rId10"/>
    <p:sldId id="491" r:id="rId11"/>
    <p:sldId id="492" r:id="rId12"/>
    <p:sldId id="493" r:id="rId13"/>
    <p:sldId id="495" r:id="rId14"/>
    <p:sldId id="494" r:id="rId15"/>
    <p:sldId id="497" r:id="rId16"/>
    <p:sldId id="498" r:id="rId17"/>
    <p:sldId id="499" r:id="rId18"/>
    <p:sldId id="490" r:id="rId19"/>
    <p:sldId id="480" r:id="rId20"/>
    <p:sldId id="483" r:id="rId21"/>
    <p:sldId id="484" r:id="rId22"/>
    <p:sldId id="485" r:id="rId23"/>
    <p:sldId id="486" r:id="rId24"/>
    <p:sldId id="487" r:id="rId25"/>
    <p:sldId id="488" r:id="rId26"/>
    <p:sldId id="489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emplate Instructions" id="{F16CE481-3155-4766-A56C-85134328853F}">
          <p14:sldIdLst>
            <p14:sldId id="500"/>
            <p14:sldId id="506"/>
            <p14:sldId id="501"/>
            <p14:sldId id="502"/>
            <p14:sldId id="503"/>
            <p14:sldId id="504"/>
            <p14:sldId id="505"/>
            <p14:sldId id="478"/>
            <p14:sldId id="491"/>
            <p14:sldId id="492"/>
            <p14:sldId id="493"/>
            <p14:sldId id="495"/>
            <p14:sldId id="494"/>
            <p14:sldId id="497"/>
            <p14:sldId id="498"/>
            <p14:sldId id="499"/>
            <p14:sldId id="490"/>
            <p14:sldId id="480"/>
            <p14:sldId id="483"/>
            <p14:sldId id="484"/>
            <p14:sldId id="485"/>
            <p14:sldId id="486"/>
            <p14:sldId id="487"/>
            <p14:sldId id="488"/>
            <p14:sldId id="489"/>
          </p14:sldIdLst>
        </p14:section>
        <p14:section name="Light Template" id="{FDC5AB89-1E7A-47E8-AFA6-0524F27A666A}">
          <p14:sldIdLst/>
        </p14:section>
        <p14:section name="Dark Template" id="{E89EA864-B50E-43E4-9D25-935499BCB80F}">
          <p14:sldIdLst/>
        </p14:section>
        <p14:section name="Colors and Fonts" id="{040FC6BE-6E32-43E9-AC31-48F8CC310A8D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1A0"/>
    <a:srgbClr val="00B2AA"/>
    <a:srgbClr val="666666"/>
    <a:srgbClr val="E1C5DE"/>
    <a:srgbClr val="7EDDD3"/>
    <a:srgbClr val="FFDB7D"/>
    <a:srgbClr val="DCE7A2"/>
    <a:srgbClr val="7DCCF5"/>
    <a:srgbClr val="999999"/>
    <a:srgbClr val="697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90" autoAdjust="0"/>
    <p:restoredTop sz="95898" autoAdjust="0"/>
  </p:normalViewPr>
  <p:slideViewPr>
    <p:cSldViewPr snapToGrid="0" showGuides="1">
      <p:cViewPr varScale="1">
        <p:scale>
          <a:sx n="77" d="100"/>
          <a:sy n="77" d="100"/>
        </p:scale>
        <p:origin x="156" y="6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847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6FEBA1-7A0D-4FEF-911F-D412C16CC37A}" type="doc">
      <dgm:prSet loTypeId="urn:microsoft.com/office/officeart/2005/8/layout/cycle2" loCatId="cycl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5369E9BF-3E96-41AD-9DA0-EC407C4DC2B0}">
      <dgm:prSet phldrT="[Text]" custT="1"/>
      <dgm:spPr>
        <a:solidFill>
          <a:srgbClr val="009999"/>
        </a:solidFill>
        <a:ln>
          <a:solidFill>
            <a:srgbClr val="009999"/>
          </a:solidFill>
        </a:ln>
      </dgm:spPr>
      <dgm:t>
        <a:bodyPr/>
        <a:lstStyle/>
        <a:p>
          <a:r>
            <a:rPr lang="en-US" sz="900" b="1" dirty="0" smtClean="0"/>
            <a:t>Performance</a:t>
          </a:r>
          <a:endParaRPr lang="en-US" sz="900" b="1" dirty="0"/>
        </a:p>
      </dgm:t>
    </dgm:pt>
    <dgm:pt modelId="{25CE03FF-7B51-42F7-BFE8-406AD0D04D13}" type="parTrans" cxnId="{B9D3BF1B-A516-4F7E-8F3E-EDD116180293}">
      <dgm:prSet/>
      <dgm:spPr/>
      <dgm:t>
        <a:bodyPr/>
        <a:lstStyle/>
        <a:p>
          <a:endParaRPr lang="en-US" b="1"/>
        </a:p>
      </dgm:t>
    </dgm:pt>
    <dgm:pt modelId="{3024FA36-BB0F-459F-9BB0-6EACE975571D}" type="sibTrans" cxnId="{B9D3BF1B-A516-4F7E-8F3E-EDD116180293}">
      <dgm:prSet/>
      <dgm:spPr/>
      <dgm:t>
        <a:bodyPr/>
        <a:lstStyle/>
        <a:p>
          <a:endParaRPr lang="en-US" b="1"/>
        </a:p>
      </dgm:t>
    </dgm:pt>
    <dgm:pt modelId="{78AB347B-4EDB-46A6-8684-2D5EA033BD99}">
      <dgm:prSet phldrT="[Text]" custT="1"/>
      <dgm:spPr>
        <a:solidFill>
          <a:srgbClr val="009999"/>
        </a:solidFill>
        <a:ln>
          <a:solidFill>
            <a:srgbClr val="009999"/>
          </a:solidFill>
        </a:ln>
      </dgm:spPr>
      <dgm:t>
        <a:bodyPr/>
        <a:lstStyle/>
        <a:p>
          <a:r>
            <a:rPr lang="en-US" sz="900" b="1" dirty="0" smtClean="0"/>
            <a:t>Leadership</a:t>
          </a:r>
          <a:endParaRPr lang="en-US" sz="900" b="1" dirty="0"/>
        </a:p>
      </dgm:t>
    </dgm:pt>
    <dgm:pt modelId="{98E40D98-CE4D-4CA4-AA6F-6253B1759114}" type="parTrans" cxnId="{4496A4AC-E086-404D-9700-2E23975C8C60}">
      <dgm:prSet/>
      <dgm:spPr/>
      <dgm:t>
        <a:bodyPr/>
        <a:lstStyle/>
        <a:p>
          <a:endParaRPr lang="en-US" b="1"/>
        </a:p>
      </dgm:t>
    </dgm:pt>
    <dgm:pt modelId="{1442CDB3-AD72-42E6-B0FC-F0A0673028D8}" type="sibTrans" cxnId="{4496A4AC-E086-404D-9700-2E23975C8C60}">
      <dgm:prSet/>
      <dgm:spPr/>
      <dgm:t>
        <a:bodyPr/>
        <a:lstStyle/>
        <a:p>
          <a:endParaRPr lang="en-US" b="1"/>
        </a:p>
      </dgm:t>
    </dgm:pt>
    <dgm:pt modelId="{80639F73-DB66-4F41-B7FC-E86FB83E1F0C}">
      <dgm:prSet phldrT="[Text]" custT="1"/>
      <dgm:spPr>
        <a:solidFill>
          <a:srgbClr val="009999"/>
        </a:solidFill>
        <a:ln>
          <a:solidFill>
            <a:srgbClr val="009999"/>
          </a:solidFill>
        </a:ln>
      </dgm:spPr>
      <dgm:t>
        <a:bodyPr/>
        <a:lstStyle/>
        <a:p>
          <a:r>
            <a:rPr lang="en-US" sz="900" b="1" dirty="0" smtClean="0"/>
            <a:t>Unique Capabilities</a:t>
          </a:r>
          <a:endParaRPr lang="en-US" sz="900" b="1" dirty="0"/>
        </a:p>
      </dgm:t>
    </dgm:pt>
    <dgm:pt modelId="{49D59B47-29C7-44ED-AAFC-7DE4DE2C18AB}" type="parTrans" cxnId="{6BE056A1-2FD7-4081-833A-2CCEDC53D22E}">
      <dgm:prSet/>
      <dgm:spPr/>
      <dgm:t>
        <a:bodyPr/>
        <a:lstStyle/>
        <a:p>
          <a:endParaRPr lang="en-US" b="1"/>
        </a:p>
      </dgm:t>
    </dgm:pt>
    <dgm:pt modelId="{98369822-3518-40F1-AB4F-2F5000D7324C}" type="sibTrans" cxnId="{6BE056A1-2FD7-4081-833A-2CCEDC53D22E}">
      <dgm:prSet/>
      <dgm:spPr/>
      <dgm:t>
        <a:bodyPr/>
        <a:lstStyle/>
        <a:p>
          <a:endParaRPr lang="en-US" b="1"/>
        </a:p>
      </dgm:t>
    </dgm:pt>
    <dgm:pt modelId="{F4AAD671-3AF1-4C2B-9B14-6D20716293DC}">
      <dgm:prSet phldrT="[Text]" custT="1"/>
      <dgm:spPr>
        <a:solidFill>
          <a:srgbClr val="009999"/>
        </a:solidFill>
        <a:ln>
          <a:solidFill>
            <a:srgbClr val="009999"/>
          </a:solidFill>
        </a:ln>
      </dgm:spPr>
      <dgm:t>
        <a:bodyPr/>
        <a:lstStyle/>
        <a:p>
          <a:r>
            <a:rPr lang="en-US" sz="900" b="1" dirty="0" smtClean="0"/>
            <a:t>Impact to Viasat</a:t>
          </a:r>
          <a:endParaRPr lang="en-US" sz="900" b="1" dirty="0"/>
        </a:p>
      </dgm:t>
    </dgm:pt>
    <dgm:pt modelId="{06021082-BB72-4FD7-B936-BA71B78366F9}" type="parTrans" cxnId="{B2B6C70C-8AD8-4B8C-834A-270119B0AAC3}">
      <dgm:prSet/>
      <dgm:spPr/>
      <dgm:t>
        <a:bodyPr/>
        <a:lstStyle/>
        <a:p>
          <a:endParaRPr lang="en-US" b="1"/>
        </a:p>
      </dgm:t>
    </dgm:pt>
    <dgm:pt modelId="{B05ABAA5-0E93-48F3-B281-3AEFA2230F1A}" type="sibTrans" cxnId="{B2B6C70C-8AD8-4B8C-834A-270119B0AAC3}">
      <dgm:prSet/>
      <dgm:spPr/>
      <dgm:t>
        <a:bodyPr/>
        <a:lstStyle/>
        <a:p>
          <a:endParaRPr lang="en-US" b="1"/>
        </a:p>
      </dgm:t>
    </dgm:pt>
    <dgm:pt modelId="{5D323250-6170-4D4B-BEF5-97E235B619DD}">
      <dgm:prSet phldrT="[Text]" custT="1"/>
      <dgm:spPr>
        <a:solidFill>
          <a:srgbClr val="009999"/>
        </a:solidFill>
        <a:ln>
          <a:solidFill>
            <a:srgbClr val="009999"/>
          </a:solidFill>
        </a:ln>
      </dgm:spPr>
      <dgm:t>
        <a:bodyPr/>
        <a:lstStyle/>
        <a:p>
          <a:r>
            <a:rPr lang="en-US" sz="900" b="1" dirty="0" smtClean="0"/>
            <a:t>Skill Scarcity</a:t>
          </a:r>
          <a:endParaRPr lang="en-US" sz="900" b="1" dirty="0"/>
        </a:p>
      </dgm:t>
    </dgm:pt>
    <dgm:pt modelId="{C6C7EEF5-0F54-4EF8-9723-A6F6AB36C1FB}" type="parTrans" cxnId="{79D57015-3465-4659-A672-1E395C436E82}">
      <dgm:prSet/>
      <dgm:spPr/>
      <dgm:t>
        <a:bodyPr/>
        <a:lstStyle/>
        <a:p>
          <a:endParaRPr lang="en-US" b="1"/>
        </a:p>
      </dgm:t>
    </dgm:pt>
    <dgm:pt modelId="{0366D904-AE45-4502-ADB3-1F2AE9C2B46F}" type="sibTrans" cxnId="{79D57015-3465-4659-A672-1E395C436E82}">
      <dgm:prSet/>
      <dgm:spPr/>
      <dgm:t>
        <a:bodyPr/>
        <a:lstStyle/>
        <a:p>
          <a:endParaRPr lang="en-US" b="1"/>
        </a:p>
      </dgm:t>
    </dgm:pt>
    <dgm:pt modelId="{EC6ECDE2-6809-4415-8D70-C21D1521527F}">
      <dgm:prSet phldrT="[Text]" custT="1"/>
      <dgm:spPr>
        <a:solidFill>
          <a:srgbClr val="009999"/>
        </a:solidFill>
        <a:ln>
          <a:solidFill>
            <a:srgbClr val="009999"/>
          </a:solidFill>
        </a:ln>
      </dgm:spPr>
      <dgm:t>
        <a:bodyPr/>
        <a:lstStyle/>
        <a:p>
          <a:r>
            <a:rPr lang="en-US" sz="900" b="1" dirty="0" smtClean="0"/>
            <a:t>Responsibilities</a:t>
          </a:r>
          <a:endParaRPr lang="en-US" sz="900" b="1" dirty="0"/>
        </a:p>
      </dgm:t>
    </dgm:pt>
    <dgm:pt modelId="{7D629221-DAA1-4B59-88F9-9343983430E9}" type="parTrans" cxnId="{C82C2059-4B9D-4398-A74F-00449C48941C}">
      <dgm:prSet/>
      <dgm:spPr/>
      <dgm:t>
        <a:bodyPr/>
        <a:lstStyle/>
        <a:p>
          <a:endParaRPr lang="en-US" b="1"/>
        </a:p>
      </dgm:t>
    </dgm:pt>
    <dgm:pt modelId="{0D80F11F-F67C-418A-99BC-7D613DC14A7E}" type="sibTrans" cxnId="{C82C2059-4B9D-4398-A74F-00449C48941C}">
      <dgm:prSet/>
      <dgm:spPr/>
      <dgm:t>
        <a:bodyPr/>
        <a:lstStyle/>
        <a:p>
          <a:endParaRPr lang="en-US" b="1"/>
        </a:p>
      </dgm:t>
    </dgm:pt>
    <dgm:pt modelId="{A640C440-B7A5-4645-81AF-4DAF7F6E879E}">
      <dgm:prSet phldrT="[Text]" custT="1"/>
      <dgm:spPr>
        <a:solidFill>
          <a:srgbClr val="009999"/>
        </a:solidFill>
        <a:ln>
          <a:solidFill>
            <a:srgbClr val="009999"/>
          </a:solidFill>
        </a:ln>
      </dgm:spPr>
      <dgm:t>
        <a:bodyPr/>
        <a:lstStyle/>
        <a:p>
          <a:r>
            <a:rPr lang="en-US" sz="900" b="1" dirty="0" smtClean="0"/>
            <a:t>Internal Equity</a:t>
          </a:r>
          <a:endParaRPr lang="en-US" sz="900" b="1" dirty="0"/>
        </a:p>
      </dgm:t>
    </dgm:pt>
    <dgm:pt modelId="{50AB9D37-1A44-4CBD-B2A3-E98A922D8B64}" type="parTrans" cxnId="{E7B3FD09-6C36-44E7-927D-E60E73D8C77D}">
      <dgm:prSet/>
      <dgm:spPr/>
      <dgm:t>
        <a:bodyPr/>
        <a:lstStyle/>
        <a:p>
          <a:endParaRPr lang="en-US" b="1"/>
        </a:p>
      </dgm:t>
    </dgm:pt>
    <dgm:pt modelId="{667AA3C7-0FED-408E-9A90-F0B163534452}" type="sibTrans" cxnId="{E7B3FD09-6C36-44E7-927D-E60E73D8C77D}">
      <dgm:prSet/>
      <dgm:spPr/>
      <dgm:t>
        <a:bodyPr/>
        <a:lstStyle/>
        <a:p>
          <a:endParaRPr lang="en-US" b="1"/>
        </a:p>
      </dgm:t>
    </dgm:pt>
    <dgm:pt modelId="{D2B5B946-A73A-4BE0-81FA-3C8BA4524887}">
      <dgm:prSet phldrT="[Text]" custT="1"/>
      <dgm:spPr>
        <a:solidFill>
          <a:srgbClr val="009999"/>
        </a:solidFill>
        <a:ln>
          <a:solidFill>
            <a:srgbClr val="009999"/>
          </a:solidFill>
        </a:ln>
      </dgm:spPr>
      <dgm:t>
        <a:bodyPr/>
        <a:lstStyle/>
        <a:p>
          <a:r>
            <a:rPr lang="en-US" sz="900" b="1" dirty="0" smtClean="0"/>
            <a:t>External Market</a:t>
          </a:r>
          <a:endParaRPr lang="en-US" sz="900" b="1" dirty="0"/>
        </a:p>
      </dgm:t>
    </dgm:pt>
    <dgm:pt modelId="{B3DCBF59-3553-40CB-9C5D-DAE5BD42A2EA}" type="sibTrans" cxnId="{C6AC84BD-3BDB-477C-A015-091F20624C16}">
      <dgm:prSet/>
      <dgm:spPr/>
      <dgm:t>
        <a:bodyPr/>
        <a:lstStyle/>
        <a:p>
          <a:endParaRPr lang="en-US" b="1"/>
        </a:p>
      </dgm:t>
    </dgm:pt>
    <dgm:pt modelId="{5DF6F800-05FF-4CB0-B758-0DA4334B6110}" type="parTrans" cxnId="{C6AC84BD-3BDB-477C-A015-091F20624C16}">
      <dgm:prSet/>
      <dgm:spPr/>
      <dgm:t>
        <a:bodyPr/>
        <a:lstStyle/>
        <a:p>
          <a:endParaRPr lang="en-US" b="1"/>
        </a:p>
      </dgm:t>
    </dgm:pt>
    <dgm:pt modelId="{3B9AFA5C-B0AD-475B-85D4-183D787583A3}" type="pres">
      <dgm:prSet presAssocID="{CC6FEBA1-7A0D-4FEF-911F-D412C16CC37A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60CD9A4-CC4F-449C-BBCE-8633427CAE1C}" type="pres">
      <dgm:prSet presAssocID="{D2B5B946-A73A-4BE0-81FA-3C8BA4524887}" presName="node" presStyleLbl="node1" presStyleIdx="0" presStyleCnt="8" custScaleX="116970" custScaleY="106475" custRadScaleRad="101401" custRadScaleInc="-225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AD732E-C16F-48A0-91B2-C42230575350}" type="pres">
      <dgm:prSet presAssocID="{B3DCBF59-3553-40CB-9C5D-DAE5BD42A2EA}" presName="sibTrans" presStyleLbl="sibTrans2D1" presStyleIdx="0" presStyleCnt="8" custAng="5657767" custScaleX="115806" custScaleY="72275"/>
      <dgm:spPr/>
      <dgm:t>
        <a:bodyPr/>
        <a:lstStyle/>
        <a:p>
          <a:endParaRPr lang="en-US"/>
        </a:p>
      </dgm:t>
    </dgm:pt>
    <dgm:pt modelId="{59654E5F-44A4-42AD-AE33-840E4342CBFC}" type="pres">
      <dgm:prSet presAssocID="{B3DCBF59-3553-40CB-9C5D-DAE5BD42A2EA}" presName="connectorText" presStyleLbl="sibTrans2D1" presStyleIdx="0" presStyleCnt="8"/>
      <dgm:spPr/>
      <dgm:t>
        <a:bodyPr/>
        <a:lstStyle/>
        <a:p>
          <a:endParaRPr lang="en-US"/>
        </a:p>
      </dgm:t>
    </dgm:pt>
    <dgm:pt modelId="{FF31DC27-0C40-4D47-929D-26015D3525BD}" type="pres">
      <dgm:prSet presAssocID="{5369E9BF-3E96-41AD-9DA0-EC407C4DC2B0}" presName="node" presStyleLbl="node1" presStyleIdx="1" presStyleCnt="8" custScaleX="119183" custScaleY="108128" custRadScaleRad="106636" custRadScaleInc="78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61C2FB-1F6A-4927-A125-1CF0B1029F23}" type="pres">
      <dgm:prSet presAssocID="{3024FA36-BB0F-459F-9BB0-6EACE975571D}" presName="sibTrans" presStyleLbl="sibTrans2D1" presStyleIdx="1" presStyleCnt="8" custAng="5657767" custScaleX="115806" custScaleY="72275"/>
      <dgm:spPr/>
      <dgm:t>
        <a:bodyPr/>
        <a:lstStyle/>
        <a:p>
          <a:endParaRPr lang="en-US"/>
        </a:p>
      </dgm:t>
    </dgm:pt>
    <dgm:pt modelId="{96E6E3E8-E87C-43F6-9EB1-57EC801389C3}" type="pres">
      <dgm:prSet presAssocID="{3024FA36-BB0F-459F-9BB0-6EACE975571D}" presName="connectorText" presStyleLbl="sibTrans2D1" presStyleIdx="1" presStyleCnt="8"/>
      <dgm:spPr/>
      <dgm:t>
        <a:bodyPr/>
        <a:lstStyle/>
        <a:p>
          <a:endParaRPr lang="en-US"/>
        </a:p>
      </dgm:t>
    </dgm:pt>
    <dgm:pt modelId="{1FFD1113-9009-445E-9C02-5736469209F3}" type="pres">
      <dgm:prSet presAssocID="{78AB347B-4EDB-46A6-8684-2D5EA033BD99}" presName="node" presStyleLbl="node1" presStyleIdx="2" presStyleCnt="8" custScaleX="121440" custScaleY="106402" custRadScaleRad="105587" custRadScaleInc="2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718918-0512-4CFC-B399-0E37E7A60810}" type="pres">
      <dgm:prSet presAssocID="{1442CDB3-AD72-42E6-B0FC-F0A0673028D8}" presName="sibTrans" presStyleLbl="sibTrans2D1" presStyleIdx="2" presStyleCnt="8" custAng="5657767" custScaleX="115806" custScaleY="72275"/>
      <dgm:spPr/>
      <dgm:t>
        <a:bodyPr/>
        <a:lstStyle/>
        <a:p>
          <a:endParaRPr lang="en-US"/>
        </a:p>
      </dgm:t>
    </dgm:pt>
    <dgm:pt modelId="{9F417D52-F1F6-4244-8085-D6C595FC7537}" type="pres">
      <dgm:prSet presAssocID="{1442CDB3-AD72-42E6-B0FC-F0A0673028D8}" presName="connectorText" presStyleLbl="sibTrans2D1" presStyleIdx="2" presStyleCnt="8"/>
      <dgm:spPr/>
      <dgm:t>
        <a:bodyPr/>
        <a:lstStyle/>
        <a:p>
          <a:endParaRPr lang="en-US"/>
        </a:p>
      </dgm:t>
    </dgm:pt>
    <dgm:pt modelId="{2E2A2955-CEF8-472F-B08A-45784CDDF7A3}" type="pres">
      <dgm:prSet presAssocID="{80639F73-DB66-4F41-B7FC-E86FB83E1F0C}" presName="node" presStyleLbl="node1" presStyleIdx="3" presStyleCnt="8" custScaleX="122401" custScaleY="106152" custRadScaleRad="106443" custRadScaleInc="-93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CEA780-0A33-401E-B7FB-4DDCED5F23A8}" type="pres">
      <dgm:prSet presAssocID="{98369822-3518-40F1-AB4F-2F5000D7324C}" presName="sibTrans" presStyleLbl="sibTrans2D1" presStyleIdx="3" presStyleCnt="8" custAng="5657767" custScaleX="115806" custScaleY="72275"/>
      <dgm:spPr/>
      <dgm:t>
        <a:bodyPr/>
        <a:lstStyle/>
        <a:p>
          <a:endParaRPr lang="en-US"/>
        </a:p>
      </dgm:t>
    </dgm:pt>
    <dgm:pt modelId="{1D9A0B7A-557E-488D-B5AA-BC43A0B0EF79}" type="pres">
      <dgm:prSet presAssocID="{98369822-3518-40F1-AB4F-2F5000D7324C}" presName="connectorText" presStyleLbl="sibTrans2D1" presStyleIdx="3" presStyleCnt="8"/>
      <dgm:spPr/>
      <dgm:t>
        <a:bodyPr/>
        <a:lstStyle/>
        <a:p>
          <a:endParaRPr lang="en-US"/>
        </a:p>
      </dgm:t>
    </dgm:pt>
    <dgm:pt modelId="{012A16FA-FE94-42AB-B71D-9685B382224D}" type="pres">
      <dgm:prSet presAssocID="{F4AAD671-3AF1-4C2B-9B14-6D20716293DC}" presName="node" presStyleLbl="node1" presStyleIdx="4" presStyleCnt="8" custScaleX="114255" custScaleY="100617" custRadScaleRad="95362" custRadScaleInc="3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93194F-7DEC-4D45-8AA1-01A168ECA6F0}" type="pres">
      <dgm:prSet presAssocID="{B05ABAA5-0E93-48F3-B281-3AEFA2230F1A}" presName="sibTrans" presStyleLbl="sibTrans2D1" presStyleIdx="4" presStyleCnt="8" custAng="5657767" custScaleX="115806" custScaleY="72275"/>
      <dgm:spPr/>
      <dgm:t>
        <a:bodyPr/>
        <a:lstStyle/>
        <a:p>
          <a:endParaRPr lang="en-US"/>
        </a:p>
      </dgm:t>
    </dgm:pt>
    <dgm:pt modelId="{F4710CFA-6FFC-488B-9D49-FDC918EAE65D}" type="pres">
      <dgm:prSet presAssocID="{B05ABAA5-0E93-48F3-B281-3AEFA2230F1A}" presName="connectorText" presStyleLbl="sibTrans2D1" presStyleIdx="4" presStyleCnt="8"/>
      <dgm:spPr/>
      <dgm:t>
        <a:bodyPr/>
        <a:lstStyle/>
        <a:p>
          <a:endParaRPr lang="en-US"/>
        </a:p>
      </dgm:t>
    </dgm:pt>
    <dgm:pt modelId="{9DCE1875-66F6-43EA-9878-72A812A2CCCF}" type="pres">
      <dgm:prSet presAssocID="{5D323250-6170-4D4B-BEF5-97E235B619DD}" presName="node" presStyleLbl="node1" presStyleIdx="5" presStyleCnt="8" custScaleX="126069" custScaleY="111600" custRadScaleRad="106942" custRadScaleInc="549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5315B5-1899-46AB-BBF7-644506573C5F}" type="pres">
      <dgm:prSet presAssocID="{0366D904-AE45-4502-ADB3-1F2AE9C2B46F}" presName="sibTrans" presStyleLbl="sibTrans2D1" presStyleIdx="5" presStyleCnt="8" custAng="5657767" custScaleX="115806" custScaleY="72275"/>
      <dgm:spPr/>
      <dgm:t>
        <a:bodyPr/>
        <a:lstStyle/>
        <a:p>
          <a:endParaRPr lang="en-US"/>
        </a:p>
      </dgm:t>
    </dgm:pt>
    <dgm:pt modelId="{50AC224B-85CD-4211-A857-1D25E592A9FE}" type="pres">
      <dgm:prSet presAssocID="{0366D904-AE45-4502-ADB3-1F2AE9C2B46F}" presName="connectorText" presStyleLbl="sibTrans2D1" presStyleIdx="5" presStyleCnt="8"/>
      <dgm:spPr/>
      <dgm:t>
        <a:bodyPr/>
        <a:lstStyle/>
        <a:p>
          <a:endParaRPr lang="en-US"/>
        </a:p>
      </dgm:t>
    </dgm:pt>
    <dgm:pt modelId="{0CC2CE01-04A3-4EB7-A2FB-D9F197272A84}" type="pres">
      <dgm:prSet presAssocID="{EC6ECDE2-6809-4415-8D70-C21D1521527F}" presName="node" presStyleLbl="node1" presStyleIdx="6" presStyleCnt="8" custScaleX="128479" custScaleY="113715" custRadScaleRad="110709" custRadScaleInc="-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BDB405-3C3F-4A53-AC11-2CC6BFC636F7}" type="pres">
      <dgm:prSet presAssocID="{0D80F11F-F67C-418A-99BC-7D613DC14A7E}" presName="sibTrans" presStyleLbl="sibTrans2D1" presStyleIdx="6" presStyleCnt="8" custAng="5657767" custScaleX="115806" custScaleY="72275"/>
      <dgm:spPr/>
      <dgm:t>
        <a:bodyPr/>
        <a:lstStyle/>
        <a:p>
          <a:endParaRPr lang="en-US"/>
        </a:p>
      </dgm:t>
    </dgm:pt>
    <dgm:pt modelId="{FDDA1F5A-D2EE-4FE8-8F5B-0158B0B64C15}" type="pres">
      <dgm:prSet presAssocID="{0D80F11F-F67C-418A-99BC-7D613DC14A7E}" presName="connectorText" presStyleLbl="sibTrans2D1" presStyleIdx="6" presStyleCnt="8"/>
      <dgm:spPr/>
      <dgm:t>
        <a:bodyPr/>
        <a:lstStyle/>
        <a:p>
          <a:endParaRPr lang="en-US"/>
        </a:p>
      </dgm:t>
    </dgm:pt>
    <dgm:pt modelId="{3B81309F-1C5F-48DE-AD77-A00C7B50C045}" type="pres">
      <dgm:prSet presAssocID="{A640C440-B7A5-4645-81AF-4DAF7F6E879E}" presName="node" presStyleLbl="node1" presStyleIdx="7" presStyleCnt="8" custScaleX="116924" custScaleY="119408" custRadScaleRad="107265" custRadScaleInc="-46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263BD3-E12F-40CA-BF4B-5125BB049BBB}" type="pres">
      <dgm:prSet presAssocID="{667AA3C7-0FED-408E-9A90-F0B163534452}" presName="sibTrans" presStyleLbl="sibTrans2D1" presStyleIdx="7" presStyleCnt="8" custAng="5657767" custScaleX="115806" custScaleY="72275"/>
      <dgm:spPr/>
      <dgm:t>
        <a:bodyPr/>
        <a:lstStyle/>
        <a:p>
          <a:endParaRPr lang="en-US"/>
        </a:p>
      </dgm:t>
    </dgm:pt>
    <dgm:pt modelId="{A938F85D-7021-411D-A5BF-B9FAC5CBED71}" type="pres">
      <dgm:prSet presAssocID="{667AA3C7-0FED-408E-9A90-F0B163534452}" presName="connectorText" presStyleLbl="sibTrans2D1" presStyleIdx="7" presStyleCnt="8"/>
      <dgm:spPr/>
      <dgm:t>
        <a:bodyPr/>
        <a:lstStyle/>
        <a:p>
          <a:endParaRPr lang="en-US"/>
        </a:p>
      </dgm:t>
    </dgm:pt>
  </dgm:ptLst>
  <dgm:cxnLst>
    <dgm:cxn modelId="{5038FB60-2F05-4ABF-AD77-1970C741DE51}" type="presOf" srcId="{B05ABAA5-0E93-48F3-B281-3AEFA2230F1A}" destId="{3793194F-7DEC-4D45-8AA1-01A168ECA6F0}" srcOrd="0" destOrd="0" presId="urn:microsoft.com/office/officeart/2005/8/layout/cycle2"/>
    <dgm:cxn modelId="{CE350452-9900-4FF6-94F0-614A0E73C38E}" type="presOf" srcId="{B3DCBF59-3553-40CB-9C5D-DAE5BD42A2EA}" destId="{4CAD732E-C16F-48A0-91B2-C42230575350}" srcOrd="0" destOrd="0" presId="urn:microsoft.com/office/officeart/2005/8/layout/cycle2"/>
    <dgm:cxn modelId="{B9D3BF1B-A516-4F7E-8F3E-EDD116180293}" srcId="{CC6FEBA1-7A0D-4FEF-911F-D412C16CC37A}" destId="{5369E9BF-3E96-41AD-9DA0-EC407C4DC2B0}" srcOrd="1" destOrd="0" parTransId="{25CE03FF-7B51-42F7-BFE8-406AD0D04D13}" sibTransId="{3024FA36-BB0F-459F-9BB0-6EACE975571D}"/>
    <dgm:cxn modelId="{E5607A06-681A-4D58-BCDE-814BA114D12E}" type="presOf" srcId="{F4AAD671-3AF1-4C2B-9B14-6D20716293DC}" destId="{012A16FA-FE94-42AB-B71D-9685B382224D}" srcOrd="0" destOrd="0" presId="urn:microsoft.com/office/officeart/2005/8/layout/cycle2"/>
    <dgm:cxn modelId="{5B8980F9-7528-4B2C-A14B-2E0999429023}" type="presOf" srcId="{98369822-3518-40F1-AB4F-2F5000D7324C}" destId="{E4CEA780-0A33-401E-B7FB-4DDCED5F23A8}" srcOrd="0" destOrd="0" presId="urn:microsoft.com/office/officeart/2005/8/layout/cycle2"/>
    <dgm:cxn modelId="{F79038AC-2BE2-4D2A-B53D-4DAF5A31CCFE}" type="presOf" srcId="{D2B5B946-A73A-4BE0-81FA-3C8BA4524887}" destId="{860CD9A4-CC4F-449C-BBCE-8633427CAE1C}" srcOrd="0" destOrd="0" presId="urn:microsoft.com/office/officeart/2005/8/layout/cycle2"/>
    <dgm:cxn modelId="{4C4C36E4-814B-428C-9F38-175ECC78347C}" type="presOf" srcId="{5D323250-6170-4D4B-BEF5-97E235B619DD}" destId="{9DCE1875-66F6-43EA-9878-72A812A2CCCF}" srcOrd="0" destOrd="0" presId="urn:microsoft.com/office/officeart/2005/8/layout/cycle2"/>
    <dgm:cxn modelId="{6BE056A1-2FD7-4081-833A-2CCEDC53D22E}" srcId="{CC6FEBA1-7A0D-4FEF-911F-D412C16CC37A}" destId="{80639F73-DB66-4F41-B7FC-E86FB83E1F0C}" srcOrd="3" destOrd="0" parTransId="{49D59B47-29C7-44ED-AAFC-7DE4DE2C18AB}" sibTransId="{98369822-3518-40F1-AB4F-2F5000D7324C}"/>
    <dgm:cxn modelId="{A02F714F-106D-4A3C-9DC3-F5686DEA857C}" type="presOf" srcId="{1442CDB3-AD72-42E6-B0FC-F0A0673028D8}" destId="{9F417D52-F1F6-4244-8085-D6C595FC7537}" srcOrd="1" destOrd="0" presId="urn:microsoft.com/office/officeart/2005/8/layout/cycle2"/>
    <dgm:cxn modelId="{C41E1A08-1F33-446E-9721-0AC038DA4E00}" type="presOf" srcId="{0366D904-AE45-4502-ADB3-1F2AE9C2B46F}" destId="{E05315B5-1899-46AB-BBF7-644506573C5F}" srcOrd="0" destOrd="0" presId="urn:microsoft.com/office/officeart/2005/8/layout/cycle2"/>
    <dgm:cxn modelId="{E5BEE0B3-7352-45C2-8CFD-DEC376FB4109}" type="presOf" srcId="{B3DCBF59-3553-40CB-9C5D-DAE5BD42A2EA}" destId="{59654E5F-44A4-42AD-AE33-840E4342CBFC}" srcOrd="1" destOrd="0" presId="urn:microsoft.com/office/officeart/2005/8/layout/cycle2"/>
    <dgm:cxn modelId="{0FCEF899-5760-4F9D-9032-B111085A253E}" type="presOf" srcId="{667AA3C7-0FED-408E-9A90-F0B163534452}" destId="{58263BD3-E12F-40CA-BF4B-5125BB049BBB}" srcOrd="0" destOrd="0" presId="urn:microsoft.com/office/officeart/2005/8/layout/cycle2"/>
    <dgm:cxn modelId="{64A84275-ED05-46D1-9983-686EF04A3EA0}" type="presOf" srcId="{0D80F11F-F67C-418A-99BC-7D613DC14A7E}" destId="{C8BDB405-3C3F-4A53-AC11-2CC6BFC636F7}" srcOrd="0" destOrd="0" presId="urn:microsoft.com/office/officeart/2005/8/layout/cycle2"/>
    <dgm:cxn modelId="{145B8768-2D2B-4B84-B656-1ADC80CFC065}" type="presOf" srcId="{EC6ECDE2-6809-4415-8D70-C21D1521527F}" destId="{0CC2CE01-04A3-4EB7-A2FB-D9F197272A84}" srcOrd="0" destOrd="0" presId="urn:microsoft.com/office/officeart/2005/8/layout/cycle2"/>
    <dgm:cxn modelId="{7C9CB61F-1D59-446A-94CA-5D204A7FBE22}" type="presOf" srcId="{1442CDB3-AD72-42E6-B0FC-F0A0673028D8}" destId="{64718918-0512-4CFC-B399-0E37E7A60810}" srcOrd="0" destOrd="0" presId="urn:microsoft.com/office/officeart/2005/8/layout/cycle2"/>
    <dgm:cxn modelId="{C6ED9643-B5D2-4D65-BE17-42083ECE853B}" type="presOf" srcId="{3024FA36-BB0F-459F-9BB0-6EACE975571D}" destId="{96E6E3E8-E87C-43F6-9EB1-57EC801389C3}" srcOrd="1" destOrd="0" presId="urn:microsoft.com/office/officeart/2005/8/layout/cycle2"/>
    <dgm:cxn modelId="{E7B3FD09-6C36-44E7-927D-E60E73D8C77D}" srcId="{CC6FEBA1-7A0D-4FEF-911F-D412C16CC37A}" destId="{A640C440-B7A5-4645-81AF-4DAF7F6E879E}" srcOrd="7" destOrd="0" parTransId="{50AB9D37-1A44-4CBD-B2A3-E98A922D8B64}" sibTransId="{667AA3C7-0FED-408E-9A90-F0B163534452}"/>
    <dgm:cxn modelId="{C6AC84BD-3BDB-477C-A015-091F20624C16}" srcId="{CC6FEBA1-7A0D-4FEF-911F-D412C16CC37A}" destId="{D2B5B946-A73A-4BE0-81FA-3C8BA4524887}" srcOrd="0" destOrd="0" parTransId="{5DF6F800-05FF-4CB0-B758-0DA4334B6110}" sibTransId="{B3DCBF59-3553-40CB-9C5D-DAE5BD42A2EA}"/>
    <dgm:cxn modelId="{0F6BB0E7-FF48-4689-BD79-4533496EF76D}" type="presOf" srcId="{0366D904-AE45-4502-ADB3-1F2AE9C2B46F}" destId="{50AC224B-85CD-4211-A857-1D25E592A9FE}" srcOrd="1" destOrd="0" presId="urn:microsoft.com/office/officeart/2005/8/layout/cycle2"/>
    <dgm:cxn modelId="{4496A4AC-E086-404D-9700-2E23975C8C60}" srcId="{CC6FEBA1-7A0D-4FEF-911F-D412C16CC37A}" destId="{78AB347B-4EDB-46A6-8684-2D5EA033BD99}" srcOrd="2" destOrd="0" parTransId="{98E40D98-CE4D-4CA4-AA6F-6253B1759114}" sibTransId="{1442CDB3-AD72-42E6-B0FC-F0A0673028D8}"/>
    <dgm:cxn modelId="{61CEDBDD-956D-4EB6-AEDA-CAE1963F8201}" type="presOf" srcId="{98369822-3518-40F1-AB4F-2F5000D7324C}" destId="{1D9A0B7A-557E-488D-B5AA-BC43A0B0EF79}" srcOrd="1" destOrd="0" presId="urn:microsoft.com/office/officeart/2005/8/layout/cycle2"/>
    <dgm:cxn modelId="{F24D9DBE-7B33-48F1-83EF-52FF6ED7E4BA}" type="presOf" srcId="{0D80F11F-F67C-418A-99BC-7D613DC14A7E}" destId="{FDDA1F5A-D2EE-4FE8-8F5B-0158B0B64C15}" srcOrd="1" destOrd="0" presId="urn:microsoft.com/office/officeart/2005/8/layout/cycle2"/>
    <dgm:cxn modelId="{18D941FE-06AD-4D4C-8870-A22A3F77290C}" type="presOf" srcId="{3024FA36-BB0F-459F-9BB0-6EACE975571D}" destId="{5761C2FB-1F6A-4927-A125-1CF0B1029F23}" srcOrd="0" destOrd="0" presId="urn:microsoft.com/office/officeart/2005/8/layout/cycle2"/>
    <dgm:cxn modelId="{05B69724-B092-4795-9AB2-6626541BA289}" type="presOf" srcId="{5369E9BF-3E96-41AD-9DA0-EC407C4DC2B0}" destId="{FF31DC27-0C40-4D47-929D-26015D3525BD}" srcOrd="0" destOrd="0" presId="urn:microsoft.com/office/officeart/2005/8/layout/cycle2"/>
    <dgm:cxn modelId="{592F023E-FA91-483D-BAED-7FA6721A00AD}" type="presOf" srcId="{78AB347B-4EDB-46A6-8684-2D5EA033BD99}" destId="{1FFD1113-9009-445E-9C02-5736469209F3}" srcOrd="0" destOrd="0" presId="urn:microsoft.com/office/officeart/2005/8/layout/cycle2"/>
    <dgm:cxn modelId="{B2B6C70C-8AD8-4B8C-834A-270119B0AAC3}" srcId="{CC6FEBA1-7A0D-4FEF-911F-D412C16CC37A}" destId="{F4AAD671-3AF1-4C2B-9B14-6D20716293DC}" srcOrd="4" destOrd="0" parTransId="{06021082-BB72-4FD7-B936-BA71B78366F9}" sibTransId="{B05ABAA5-0E93-48F3-B281-3AEFA2230F1A}"/>
    <dgm:cxn modelId="{C82C2059-4B9D-4398-A74F-00449C48941C}" srcId="{CC6FEBA1-7A0D-4FEF-911F-D412C16CC37A}" destId="{EC6ECDE2-6809-4415-8D70-C21D1521527F}" srcOrd="6" destOrd="0" parTransId="{7D629221-DAA1-4B59-88F9-9343983430E9}" sibTransId="{0D80F11F-F67C-418A-99BC-7D613DC14A7E}"/>
    <dgm:cxn modelId="{2C0A1D43-406C-4E1A-B014-C83F7B6CD007}" type="presOf" srcId="{B05ABAA5-0E93-48F3-B281-3AEFA2230F1A}" destId="{F4710CFA-6FFC-488B-9D49-FDC918EAE65D}" srcOrd="1" destOrd="0" presId="urn:microsoft.com/office/officeart/2005/8/layout/cycle2"/>
    <dgm:cxn modelId="{163AB5CA-69DD-431D-992E-F793E1B2F431}" type="presOf" srcId="{CC6FEBA1-7A0D-4FEF-911F-D412C16CC37A}" destId="{3B9AFA5C-B0AD-475B-85D4-183D787583A3}" srcOrd="0" destOrd="0" presId="urn:microsoft.com/office/officeart/2005/8/layout/cycle2"/>
    <dgm:cxn modelId="{2D7CAEFB-14F8-4C3A-80D6-988E98190967}" type="presOf" srcId="{667AA3C7-0FED-408E-9A90-F0B163534452}" destId="{A938F85D-7021-411D-A5BF-B9FAC5CBED71}" srcOrd="1" destOrd="0" presId="urn:microsoft.com/office/officeart/2005/8/layout/cycle2"/>
    <dgm:cxn modelId="{54E13D84-9131-4922-8807-53559BF6D16D}" type="presOf" srcId="{A640C440-B7A5-4645-81AF-4DAF7F6E879E}" destId="{3B81309F-1C5F-48DE-AD77-A00C7B50C045}" srcOrd="0" destOrd="0" presId="urn:microsoft.com/office/officeart/2005/8/layout/cycle2"/>
    <dgm:cxn modelId="{79D57015-3465-4659-A672-1E395C436E82}" srcId="{CC6FEBA1-7A0D-4FEF-911F-D412C16CC37A}" destId="{5D323250-6170-4D4B-BEF5-97E235B619DD}" srcOrd="5" destOrd="0" parTransId="{C6C7EEF5-0F54-4EF8-9723-A6F6AB36C1FB}" sibTransId="{0366D904-AE45-4502-ADB3-1F2AE9C2B46F}"/>
    <dgm:cxn modelId="{D7521B26-4910-42D5-A672-3A331386FFF1}" type="presOf" srcId="{80639F73-DB66-4F41-B7FC-E86FB83E1F0C}" destId="{2E2A2955-CEF8-472F-B08A-45784CDDF7A3}" srcOrd="0" destOrd="0" presId="urn:microsoft.com/office/officeart/2005/8/layout/cycle2"/>
    <dgm:cxn modelId="{C02005AB-C924-4FC7-946F-1310D952672F}" type="presParOf" srcId="{3B9AFA5C-B0AD-475B-85D4-183D787583A3}" destId="{860CD9A4-CC4F-449C-BBCE-8633427CAE1C}" srcOrd="0" destOrd="0" presId="urn:microsoft.com/office/officeart/2005/8/layout/cycle2"/>
    <dgm:cxn modelId="{A1C9E94C-38CF-4703-A2CD-72E6375FE63C}" type="presParOf" srcId="{3B9AFA5C-B0AD-475B-85D4-183D787583A3}" destId="{4CAD732E-C16F-48A0-91B2-C42230575350}" srcOrd="1" destOrd="0" presId="urn:microsoft.com/office/officeart/2005/8/layout/cycle2"/>
    <dgm:cxn modelId="{89B17356-E920-4655-B6A3-F3E97D820653}" type="presParOf" srcId="{4CAD732E-C16F-48A0-91B2-C42230575350}" destId="{59654E5F-44A4-42AD-AE33-840E4342CBFC}" srcOrd="0" destOrd="0" presId="urn:microsoft.com/office/officeart/2005/8/layout/cycle2"/>
    <dgm:cxn modelId="{C8F381E5-8D92-43D0-8ABE-A7121E607EF3}" type="presParOf" srcId="{3B9AFA5C-B0AD-475B-85D4-183D787583A3}" destId="{FF31DC27-0C40-4D47-929D-26015D3525BD}" srcOrd="2" destOrd="0" presId="urn:microsoft.com/office/officeart/2005/8/layout/cycle2"/>
    <dgm:cxn modelId="{E4448457-8C49-4685-84C9-672A82F14562}" type="presParOf" srcId="{3B9AFA5C-B0AD-475B-85D4-183D787583A3}" destId="{5761C2FB-1F6A-4927-A125-1CF0B1029F23}" srcOrd="3" destOrd="0" presId="urn:microsoft.com/office/officeart/2005/8/layout/cycle2"/>
    <dgm:cxn modelId="{B70F0919-925D-482E-93BB-6E87C4B8DB13}" type="presParOf" srcId="{5761C2FB-1F6A-4927-A125-1CF0B1029F23}" destId="{96E6E3E8-E87C-43F6-9EB1-57EC801389C3}" srcOrd="0" destOrd="0" presId="urn:microsoft.com/office/officeart/2005/8/layout/cycle2"/>
    <dgm:cxn modelId="{C0D541F0-7157-458D-B6BE-AE7A58384D96}" type="presParOf" srcId="{3B9AFA5C-B0AD-475B-85D4-183D787583A3}" destId="{1FFD1113-9009-445E-9C02-5736469209F3}" srcOrd="4" destOrd="0" presId="urn:microsoft.com/office/officeart/2005/8/layout/cycle2"/>
    <dgm:cxn modelId="{9BBED0DA-838D-47AA-A1B4-750C70BFBE91}" type="presParOf" srcId="{3B9AFA5C-B0AD-475B-85D4-183D787583A3}" destId="{64718918-0512-4CFC-B399-0E37E7A60810}" srcOrd="5" destOrd="0" presId="urn:microsoft.com/office/officeart/2005/8/layout/cycle2"/>
    <dgm:cxn modelId="{417EF329-AAF4-4106-857C-575BC0CE59E7}" type="presParOf" srcId="{64718918-0512-4CFC-B399-0E37E7A60810}" destId="{9F417D52-F1F6-4244-8085-D6C595FC7537}" srcOrd="0" destOrd="0" presId="urn:microsoft.com/office/officeart/2005/8/layout/cycle2"/>
    <dgm:cxn modelId="{3D85F213-1B69-4B48-99C2-0BFDD88C9C49}" type="presParOf" srcId="{3B9AFA5C-B0AD-475B-85D4-183D787583A3}" destId="{2E2A2955-CEF8-472F-B08A-45784CDDF7A3}" srcOrd="6" destOrd="0" presId="urn:microsoft.com/office/officeart/2005/8/layout/cycle2"/>
    <dgm:cxn modelId="{E59CE036-CE15-463C-963D-6F2C1A5D63AA}" type="presParOf" srcId="{3B9AFA5C-B0AD-475B-85D4-183D787583A3}" destId="{E4CEA780-0A33-401E-B7FB-4DDCED5F23A8}" srcOrd="7" destOrd="0" presId="urn:microsoft.com/office/officeart/2005/8/layout/cycle2"/>
    <dgm:cxn modelId="{D5DF34C1-10C8-4131-95D1-B95F308E4801}" type="presParOf" srcId="{E4CEA780-0A33-401E-B7FB-4DDCED5F23A8}" destId="{1D9A0B7A-557E-488D-B5AA-BC43A0B0EF79}" srcOrd="0" destOrd="0" presId="urn:microsoft.com/office/officeart/2005/8/layout/cycle2"/>
    <dgm:cxn modelId="{D8ACB237-2C38-485F-A05A-F415E736399D}" type="presParOf" srcId="{3B9AFA5C-B0AD-475B-85D4-183D787583A3}" destId="{012A16FA-FE94-42AB-B71D-9685B382224D}" srcOrd="8" destOrd="0" presId="urn:microsoft.com/office/officeart/2005/8/layout/cycle2"/>
    <dgm:cxn modelId="{443AF142-D229-4A23-93AC-AA7A5A50BF63}" type="presParOf" srcId="{3B9AFA5C-B0AD-475B-85D4-183D787583A3}" destId="{3793194F-7DEC-4D45-8AA1-01A168ECA6F0}" srcOrd="9" destOrd="0" presId="urn:microsoft.com/office/officeart/2005/8/layout/cycle2"/>
    <dgm:cxn modelId="{001906C4-E58F-4AC1-9D05-77460CC32C8A}" type="presParOf" srcId="{3793194F-7DEC-4D45-8AA1-01A168ECA6F0}" destId="{F4710CFA-6FFC-488B-9D49-FDC918EAE65D}" srcOrd="0" destOrd="0" presId="urn:microsoft.com/office/officeart/2005/8/layout/cycle2"/>
    <dgm:cxn modelId="{B641E93D-AF85-4A4C-A500-15DB034C0DBA}" type="presParOf" srcId="{3B9AFA5C-B0AD-475B-85D4-183D787583A3}" destId="{9DCE1875-66F6-43EA-9878-72A812A2CCCF}" srcOrd="10" destOrd="0" presId="urn:microsoft.com/office/officeart/2005/8/layout/cycle2"/>
    <dgm:cxn modelId="{442A35A9-D1AA-4D80-8735-3ADE03B8798C}" type="presParOf" srcId="{3B9AFA5C-B0AD-475B-85D4-183D787583A3}" destId="{E05315B5-1899-46AB-BBF7-644506573C5F}" srcOrd="11" destOrd="0" presId="urn:microsoft.com/office/officeart/2005/8/layout/cycle2"/>
    <dgm:cxn modelId="{FBD830AC-1DDC-4650-89EE-2E14B5BB777B}" type="presParOf" srcId="{E05315B5-1899-46AB-BBF7-644506573C5F}" destId="{50AC224B-85CD-4211-A857-1D25E592A9FE}" srcOrd="0" destOrd="0" presId="urn:microsoft.com/office/officeart/2005/8/layout/cycle2"/>
    <dgm:cxn modelId="{5E4FB5BE-A080-4A88-8543-CC0B7603164E}" type="presParOf" srcId="{3B9AFA5C-B0AD-475B-85D4-183D787583A3}" destId="{0CC2CE01-04A3-4EB7-A2FB-D9F197272A84}" srcOrd="12" destOrd="0" presId="urn:microsoft.com/office/officeart/2005/8/layout/cycle2"/>
    <dgm:cxn modelId="{D72C5D39-CA03-4810-8F30-DFA17ACDED10}" type="presParOf" srcId="{3B9AFA5C-B0AD-475B-85D4-183D787583A3}" destId="{C8BDB405-3C3F-4A53-AC11-2CC6BFC636F7}" srcOrd="13" destOrd="0" presId="urn:microsoft.com/office/officeart/2005/8/layout/cycle2"/>
    <dgm:cxn modelId="{F2666FF8-4206-49E2-B1E6-99882FA9AEBE}" type="presParOf" srcId="{C8BDB405-3C3F-4A53-AC11-2CC6BFC636F7}" destId="{FDDA1F5A-D2EE-4FE8-8F5B-0158B0B64C15}" srcOrd="0" destOrd="0" presId="urn:microsoft.com/office/officeart/2005/8/layout/cycle2"/>
    <dgm:cxn modelId="{DD7FFB72-779C-4AB7-B4A9-D4D1B363292B}" type="presParOf" srcId="{3B9AFA5C-B0AD-475B-85D4-183D787583A3}" destId="{3B81309F-1C5F-48DE-AD77-A00C7B50C045}" srcOrd="14" destOrd="0" presId="urn:microsoft.com/office/officeart/2005/8/layout/cycle2"/>
    <dgm:cxn modelId="{E004624A-973B-44F7-AF5E-FEF0AAE838DF}" type="presParOf" srcId="{3B9AFA5C-B0AD-475B-85D4-183D787583A3}" destId="{58263BD3-E12F-40CA-BF4B-5125BB049BBB}" srcOrd="15" destOrd="0" presId="urn:microsoft.com/office/officeart/2005/8/layout/cycle2"/>
    <dgm:cxn modelId="{F4BE07F4-B938-425A-A4CC-20C9A7C32CD7}" type="presParOf" srcId="{58263BD3-E12F-40CA-BF4B-5125BB049BBB}" destId="{A938F85D-7021-411D-A5BF-B9FAC5CBED71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0CD9A4-CC4F-449C-BBCE-8633427CAE1C}">
      <dsp:nvSpPr>
        <dsp:cNvPr id="0" name=""/>
        <dsp:cNvSpPr/>
      </dsp:nvSpPr>
      <dsp:spPr>
        <a:xfrm>
          <a:off x="4456217" y="-17666"/>
          <a:ext cx="1247603" cy="1135664"/>
        </a:xfrm>
        <a:prstGeom prst="ellipse">
          <a:avLst/>
        </a:prstGeom>
        <a:solidFill>
          <a:srgbClr val="009999"/>
        </a:solidFill>
        <a:ln w="12700" cap="flat" cmpd="sng" algn="ctr">
          <a:solidFill>
            <a:srgbClr val="00999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External Market</a:t>
          </a:r>
          <a:endParaRPr lang="en-US" sz="900" b="1" kern="1200" dirty="0"/>
        </a:p>
      </dsp:txBody>
      <dsp:txXfrm>
        <a:off x="4638924" y="148648"/>
        <a:ext cx="882189" cy="803036"/>
      </dsp:txXfrm>
    </dsp:sp>
    <dsp:sp modelId="{4CAD732E-C16F-48A0-91B2-C42230575350}">
      <dsp:nvSpPr>
        <dsp:cNvPr id="0" name=""/>
        <dsp:cNvSpPr/>
      </dsp:nvSpPr>
      <dsp:spPr>
        <a:xfrm rot="6793855">
          <a:off x="5738642" y="697943"/>
          <a:ext cx="302695" cy="260174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b="1" kern="1200"/>
        </a:p>
      </dsp:txBody>
      <dsp:txXfrm>
        <a:off x="5793061" y="714116"/>
        <a:ext cx="224643" cy="156104"/>
      </dsp:txXfrm>
    </dsp:sp>
    <dsp:sp modelId="{FF31DC27-0C40-4D47-929D-26015D3525BD}">
      <dsp:nvSpPr>
        <dsp:cNvPr id="0" name=""/>
        <dsp:cNvSpPr/>
      </dsp:nvSpPr>
      <dsp:spPr>
        <a:xfrm>
          <a:off x="6089147" y="537752"/>
          <a:ext cx="1271207" cy="1153294"/>
        </a:xfrm>
        <a:prstGeom prst="ellipse">
          <a:avLst/>
        </a:prstGeom>
        <a:solidFill>
          <a:srgbClr val="009999"/>
        </a:solidFill>
        <a:ln w="12700" cap="flat" cmpd="sng" algn="ctr">
          <a:solidFill>
            <a:srgbClr val="00999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Performance</a:t>
          </a:r>
          <a:endParaRPr lang="en-US" sz="900" b="1" kern="1200" dirty="0"/>
        </a:p>
      </dsp:txBody>
      <dsp:txXfrm>
        <a:off x="6275311" y="706648"/>
        <a:ext cx="898879" cy="815502"/>
      </dsp:txXfrm>
    </dsp:sp>
    <dsp:sp modelId="{5761C2FB-1F6A-4927-A125-1CF0B1029F23}">
      <dsp:nvSpPr>
        <dsp:cNvPr id="0" name=""/>
        <dsp:cNvSpPr/>
      </dsp:nvSpPr>
      <dsp:spPr>
        <a:xfrm rot="9805123">
          <a:off x="6868432" y="1746177"/>
          <a:ext cx="293805" cy="260174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b="1" kern="1200"/>
        </a:p>
      </dsp:txBody>
      <dsp:txXfrm>
        <a:off x="6944861" y="1787075"/>
        <a:ext cx="215753" cy="156104"/>
      </dsp:txXfrm>
    </dsp:sp>
    <dsp:sp modelId="{1FFD1113-9009-445E-9C02-5736469209F3}">
      <dsp:nvSpPr>
        <dsp:cNvPr id="0" name=""/>
        <dsp:cNvSpPr/>
      </dsp:nvSpPr>
      <dsp:spPr>
        <a:xfrm>
          <a:off x="6660818" y="2077347"/>
          <a:ext cx="1295280" cy="1134885"/>
        </a:xfrm>
        <a:prstGeom prst="ellipse">
          <a:avLst/>
        </a:prstGeom>
        <a:solidFill>
          <a:srgbClr val="009999"/>
        </a:solidFill>
        <a:ln w="12700" cap="flat" cmpd="sng" algn="ctr">
          <a:solidFill>
            <a:srgbClr val="00999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Leadership</a:t>
          </a:r>
          <a:endParaRPr lang="en-US" sz="900" b="1" kern="1200" dirty="0"/>
        </a:p>
      </dsp:txBody>
      <dsp:txXfrm>
        <a:off x="6850507" y="2243547"/>
        <a:ext cx="915902" cy="802485"/>
      </dsp:txXfrm>
    </dsp:sp>
    <dsp:sp modelId="{64718918-0512-4CFC-B399-0E37E7A60810}">
      <dsp:nvSpPr>
        <dsp:cNvPr id="0" name=""/>
        <dsp:cNvSpPr/>
      </dsp:nvSpPr>
      <dsp:spPr>
        <a:xfrm rot="12369166">
          <a:off x="6832455" y="3291317"/>
          <a:ext cx="328978" cy="260174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b="1" kern="1200"/>
        </a:p>
      </dsp:txBody>
      <dsp:txXfrm rot="10800000">
        <a:off x="6906512" y="3360553"/>
        <a:ext cx="250926" cy="156104"/>
      </dsp:txXfrm>
    </dsp:sp>
    <dsp:sp modelId="{2E2A2955-CEF8-472F-B08A-45784CDDF7A3}">
      <dsp:nvSpPr>
        <dsp:cNvPr id="0" name=""/>
        <dsp:cNvSpPr/>
      </dsp:nvSpPr>
      <dsp:spPr>
        <a:xfrm>
          <a:off x="6026943" y="3646171"/>
          <a:ext cx="1305530" cy="1132218"/>
        </a:xfrm>
        <a:prstGeom prst="ellipse">
          <a:avLst/>
        </a:prstGeom>
        <a:solidFill>
          <a:srgbClr val="009999"/>
        </a:solidFill>
        <a:ln w="12700" cap="flat" cmpd="sng" algn="ctr">
          <a:solidFill>
            <a:srgbClr val="00999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Unique Capabilities</a:t>
          </a:r>
          <a:endParaRPr lang="en-US" sz="900" b="1" kern="1200" dirty="0"/>
        </a:p>
      </dsp:txBody>
      <dsp:txXfrm>
        <a:off x="6218133" y="3811980"/>
        <a:ext cx="923150" cy="800600"/>
      </dsp:txXfrm>
    </dsp:sp>
    <dsp:sp modelId="{E4CEA780-0A33-401E-B7FB-4DDCED5F23A8}">
      <dsp:nvSpPr>
        <dsp:cNvPr id="0" name=""/>
        <dsp:cNvSpPr/>
      </dsp:nvSpPr>
      <dsp:spPr>
        <a:xfrm rot="15553807">
          <a:off x="5753026" y="4299326"/>
          <a:ext cx="240102" cy="260174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b="1" kern="1200"/>
        </a:p>
      </dsp:txBody>
      <dsp:txXfrm rot="10800000">
        <a:off x="5795772" y="4386742"/>
        <a:ext cx="168071" cy="156104"/>
      </dsp:txXfrm>
    </dsp:sp>
    <dsp:sp modelId="{012A16FA-FE94-42AB-B71D-9685B382224D}">
      <dsp:nvSpPr>
        <dsp:cNvPr id="0" name=""/>
        <dsp:cNvSpPr/>
      </dsp:nvSpPr>
      <dsp:spPr>
        <a:xfrm>
          <a:off x="4486507" y="4102045"/>
          <a:ext cx="1218645" cy="1073182"/>
        </a:xfrm>
        <a:prstGeom prst="ellipse">
          <a:avLst/>
        </a:prstGeom>
        <a:solidFill>
          <a:srgbClr val="009999"/>
        </a:solidFill>
        <a:ln w="12700" cap="flat" cmpd="sng" algn="ctr">
          <a:solidFill>
            <a:srgbClr val="00999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Impact to Viasat</a:t>
          </a:r>
          <a:endParaRPr lang="en-US" sz="900" b="1" kern="1200" dirty="0"/>
        </a:p>
      </dsp:txBody>
      <dsp:txXfrm>
        <a:off x="4664973" y="4259209"/>
        <a:ext cx="861713" cy="758854"/>
      </dsp:txXfrm>
    </dsp:sp>
    <dsp:sp modelId="{3793194F-7DEC-4D45-8AA1-01A168ECA6F0}">
      <dsp:nvSpPr>
        <dsp:cNvPr id="0" name=""/>
        <dsp:cNvSpPr/>
      </dsp:nvSpPr>
      <dsp:spPr>
        <a:xfrm rot="17388271">
          <a:off x="4200769" y="4294711"/>
          <a:ext cx="248849" cy="260174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b="1" kern="1200"/>
        </a:p>
      </dsp:txBody>
      <dsp:txXfrm rot="10800000">
        <a:off x="4225449" y="4381866"/>
        <a:ext cx="174194" cy="156104"/>
      </dsp:txXfrm>
    </dsp:sp>
    <dsp:sp modelId="{9DCE1875-66F6-43EA-9878-72A812A2CCCF}">
      <dsp:nvSpPr>
        <dsp:cNvPr id="0" name=""/>
        <dsp:cNvSpPr/>
      </dsp:nvSpPr>
      <dsp:spPr>
        <a:xfrm>
          <a:off x="2810119" y="3595786"/>
          <a:ext cx="1344653" cy="1190327"/>
        </a:xfrm>
        <a:prstGeom prst="ellipse">
          <a:avLst/>
        </a:prstGeom>
        <a:solidFill>
          <a:srgbClr val="009999"/>
        </a:solidFill>
        <a:ln w="12700" cap="flat" cmpd="sng" algn="ctr">
          <a:solidFill>
            <a:srgbClr val="00999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Skill Scarcity</a:t>
          </a:r>
          <a:endParaRPr lang="en-US" sz="900" b="1" kern="1200" dirty="0"/>
        </a:p>
      </dsp:txBody>
      <dsp:txXfrm>
        <a:off x="3007039" y="3770105"/>
        <a:ext cx="950813" cy="841689"/>
      </dsp:txXfrm>
    </dsp:sp>
    <dsp:sp modelId="{E05315B5-1899-46AB-BBF7-644506573C5F}">
      <dsp:nvSpPr>
        <dsp:cNvPr id="0" name=""/>
        <dsp:cNvSpPr/>
      </dsp:nvSpPr>
      <dsp:spPr>
        <a:xfrm rot="20396637">
          <a:off x="2991821" y="3298686"/>
          <a:ext cx="291305" cy="260174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b="1" kern="1200"/>
        </a:p>
      </dsp:txBody>
      <dsp:txXfrm rot="10800000">
        <a:off x="2994188" y="3364105"/>
        <a:ext cx="213253" cy="156104"/>
      </dsp:txXfrm>
    </dsp:sp>
    <dsp:sp modelId="{0CC2CE01-04A3-4EB7-A2FB-D9F197272A84}">
      <dsp:nvSpPr>
        <dsp:cNvPr id="0" name=""/>
        <dsp:cNvSpPr/>
      </dsp:nvSpPr>
      <dsp:spPr>
        <a:xfrm>
          <a:off x="2096707" y="2036699"/>
          <a:ext cx="1370359" cy="1212885"/>
        </a:xfrm>
        <a:prstGeom prst="ellipse">
          <a:avLst/>
        </a:prstGeom>
        <a:solidFill>
          <a:srgbClr val="009999"/>
        </a:solidFill>
        <a:ln w="12700" cap="flat" cmpd="sng" algn="ctr">
          <a:solidFill>
            <a:srgbClr val="00999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Responsibilities</a:t>
          </a:r>
          <a:endParaRPr lang="en-US" sz="900" b="1" kern="1200" dirty="0"/>
        </a:p>
      </dsp:txBody>
      <dsp:txXfrm>
        <a:off x="2297391" y="2214322"/>
        <a:ext cx="968991" cy="857639"/>
      </dsp:txXfrm>
    </dsp:sp>
    <dsp:sp modelId="{C8BDB405-3C3F-4A53-AC11-2CC6BFC636F7}">
      <dsp:nvSpPr>
        <dsp:cNvPr id="0" name=""/>
        <dsp:cNvSpPr/>
      </dsp:nvSpPr>
      <dsp:spPr>
        <a:xfrm rot="1710445">
          <a:off x="2986017" y="1747927"/>
          <a:ext cx="279827" cy="260174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b="1" kern="1200"/>
        </a:p>
      </dsp:txBody>
      <dsp:txXfrm>
        <a:off x="2990749" y="1781336"/>
        <a:ext cx="201775" cy="156104"/>
      </dsp:txXfrm>
    </dsp:sp>
    <dsp:sp modelId="{3B81309F-1C5F-48DE-AD77-A00C7B50C045}">
      <dsp:nvSpPr>
        <dsp:cNvPr id="0" name=""/>
        <dsp:cNvSpPr/>
      </dsp:nvSpPr>
      <dsp:spPr>
        <a:xfrm>
          <a:off x="2858881" y="448364"/>
          <a:ext cx="1247113" cy="1273607"/>
        </a:xfrm>
        <a:prstGeom prst="ellipse">
          <a:avLst/>
        </a:prstGeom>
        <a:solidFill>
          <a:srgbClr val="009999"/>
        </a:solidFill>
        <a:ln w="12700" cap="flat" cmpd="sng" algn="ctr">
          <a:solidFill>
            <a:srgbClr val="00999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Internal Equity</a:t>
          </a:r>
          <a:endParaRPr lang="en-US" sz="900" b="1" kern="1200" dirty="0"/>
        </a:p>
      </dsp:txBody>
      <dsp:txXfrm>
        <a:off x="3041516" y="634879"/>
        <a:ext cx="881843" cy="900577"/>
      </dsp:txXfrm>
    </dsp:sp>
    <dsp:sp modelId="{58263BD3-E12F-40CA-BF4B-5125BB049BBB}">
      <dsp:nvSpPr>
        <dsp:cNvPr id="0" name=""/>
        <dsp:cNvSpPr/>
      </dsp:nvSpPr>
      <dsp:spPr>
        <a:xfrm rot="4546879">
          <a:off x="4142664" y="688503"/>
          <a:ext cx="271613" cy="260174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b="1" kern="1200"/>
        </a:p>
      </dsp:txBody>
      <dsp:txXfrm>
        <a:off x="4172104" y="702708"/>
        <a:ext cx="193561" cy="1561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F9D9C2-D75A-4D8E-A79E-4A9E96018D60}" type="datetimeFigureOut">
              <a:rPr lang="en-US" smtClean="0"/>
              <a:t>2/10/2020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70487E-C31C-472B-A8F6-5B563AF6498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3235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Aft>
                <a:spcPts val="0"/>
              </a:spcAft>
              <a:buNone/>
            </a:pPr>
            <a:endParaRPr lang="en-US" sz="1200" b="1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70487E-C31C-472B-A8F6-5B563AF64981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21082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70487E-C31C-472B-A8F6-5B563AF64981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4115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70487E-C31C-472B-A8F6-5B563AF64981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38219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How employers decide on an offer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70487E-C31C-472B-A8F6-5B563AF64981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02081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70487E-C31C-472B-A8F6-5B563AF64981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4573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70487E-C31C-472B-A8F6-5B563AF64981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7608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70487E-C31C-472B-A8F6-5B563AF64981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1447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70487E-C31C-472B-A8F6-5B563AF64981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73830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="" xmlns:a16="http://schemas.microsoft.com/office/drawing/2014/main" id="{03000A83-2829-407E-B013-897B5CA5D52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2"/>
            <a:ext cx="12192000" cy="6004845"/>
          </a:xfrm>
          <a:custGeom>
            <a:avLst/>
            <a:gdLst>
              <a:gd name="connsiteX0" fmla="*/ 0 w 9144000"/>
              <a:gd name="connsiteY0" fmla="*/ 0 h 6004845"/>
              <a:gd name="connsiteX1" fmla="*/ 9144000 w 9144000"/>
              <a:gd name="connsiteY1" fmla="*/ 0 h 6004845"/>
              <a:gd name="connsiteX2" fmla="*/ 9144000 w 9144000"/>
              <a:gd name="connsiteY2" fmla="*/ 4992913 h 6004845"/>
              <a:gd name="connsiteX3" fmla="*/ 9142362 w 9144000"/>
              <a:gd name="connsiteY3" fmla="*/ 4992913 h 6004845"/>
              <a:gd name="connsiteX4" fmla="*/ 9142362 w 9144000"/>
              <a:gd name="connsiteY4" fmla="*/ 6004845 h 6004845"/>
              <a:gd name="connsiteX5" fmla="*/ 3652444 w 9144000"/>
              <a:gd name="connsiteY5" fmla="*/ 5580620 h 6004845"/>
              <a:gd name="connsiteX6" fmla="*/ 0 w 9144000"/>
              <a:gd name="connsiteY6" fmla="*/ 5297800 h 6004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6004845">
                <a:moveTo>
                  <a:pt x="0" y="0"/>
                </a:moveTo>
                <a:lnTo>
                  <a:pt x="9144000" y="0"/>
                </a:lnTo>
                <a:lnTo>
                  <a:pt x="9144000" y="4992913"/>
                </a:lnTo>
                <a:lnTo>
                  <a:pt x="9142362" y="4992913"/>
                </a:lnTo>
                <a:lnTo>
                  <a:pt x="9142362" y="6004845"/>
                </a:lnTo>
                <a:lnTo>
                  <a:pt x="3652444" y="5580620"/>
                </a:lnTo>
                <a:lnTo>
                  <a:pt x="0" y="5297800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</p:spPr>
        <p:txBody>
          <a:bodyPr wrap="square" tIns="182880" anchor="t">
            <a:noAutofit/>
          </a:bodyPr>
          <a:lstStyle>
            <a:lvl1pPr marL="0" marR="0" indent="0" algn="ctr" defTabSz="6858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bg2"/>
                </a:solidFill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DIVIDER INSTRUCTIONS</a:t>
            </a:r>
            <a:br>
              <a:rPr lang="en-US" dirty="0"/>
            </a:br>
            <a:r>
              <a:rPr lang="en-US" dirty="0"/>
              <a:t>1. Click icon to add image (BEFORE adding text)</a:t>
            </a:r>
            <a:br>
              <a:rPr lang="en-US" dirty="0"/>
            </a:br>
            <a:r>
              <a:rPr lang="en-US" dirty="0"/>
              <a:t>2. Right-click image &gt; Send to back &gt; Send to back</a:t>
            </a:r>
            <a:br>
              <a:rPr lang="en-US" dirty="0"/>
            </a:br>
            <a:r>
              <a:rPr lang="en-US" dirty="0"/>
              <a:t>3. Click text boxes to add text 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</p:txBody>
      </p:sp>
      <p:sp>
        <p:nvSpPr>
          <p:cNvPr id="7" name="Text Placeholder 4">
            <a:extLst>
              <a:ext uri="{FF2B5EF4-FFF2-40B4-BE49-F238E27FC236}">
                <a16:creationId xmlns="" xmlns:a16="http://schemas.microsoft.com/office/drawing/2014/main" id="{E3B1F061-58FB-4FF6-AF99-D049E207F3C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08838" y="6219913"/>
            <a:ext cx="2391833" cy="33813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 b="0" i="0" cap="all" baseline="0">
                <a:solidFill>
                  <a:schemeClr val="bg2"/>
                </a:solidFill>
              </a:defRPr>
            </a:lvl1pPr>
            <a:lvl2pPr marL="137160" indent="0">
              <a:buNone/>
              <a:defRPr b="0" i="0" cap="all" baseline="0">
                <a:solidFill>
                  <a:schemeClr val="bg2"/>
                </a:solidFill>
              </a:defRPr>
            </a:lvl2pPr>
            <a:lvl3pPr marL="274320" indent="0">
              <a:buNone/>
              <a:defRPr b="0" i="0" cap="all" baseline="0">
                <a:solidFill>
                  <a:schemeClr val="bg2"/>
                </a:solidFill>
              </a:defRPr>
            </a:lvl3pPr>
            <a:lvl4pPr marL="411480" indent="0">
              <a:buNone/>
              <a:defRPr b="0" i="0" cap="all" baseline="0">
                <a:solidFill>
                  <a:schemeClr val="bg2"/>
                </a:solidFill>
              </a:defRPr>
            </a:lvl4pPr>
            <a:lvl5pPr marL="548640" indent="0">
              <a:buNone/>
              <a:defRPr b="0" i="0" cap="all" baseline="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classification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57171C4B-3D00-40E2-9DF7-8A187FAA71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248" y="5620872"/>
            <a:ext cx="2031679" cy="1009762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="" xmlns:a16="http://schemas.microsoft.com/office/drawing/2014/main" id="{364199C7-ED25-4614-868B-1AC1BA513EA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0400" y="2230357"/>
            <a:ext cx="5435600" cy="1877185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2"/>
                </a:solidFill>
              </a:defRPr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35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en-US" dirty="0"/>
              <a:t>Date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="" xmlns:a16="http://schemas.microsoft.com/office/drawing/2014/main" id="{7FF2A4EE-859E-4207-B06B-FD1A3EB6A07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990" y="1600201"/>
            <a:ext cx="8930332" cy="504031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2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 err="1"/>
              <a:t>Subheadline</a:t>
            </a:r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="" xmlns:a16="http://schemas.microsoft.com/office/drawing/2014/main" id="{437F3D00-4BC4-4C8F-A9C2-3F5185C128B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5989" y="952500"/>
            <a:ext cx="8930332" cy="575115"/>
          </a:xfrm>
          <a:prstGeom prst="rect">
            <a:avLst/>
          </a:prstGeom>
          <a:noFill/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48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52976796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9BADB2B-701D-421F-9716-6565E8C4F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923522A3-7B6C-451C-B7EB-6A530EA9FE30}"/>
              </a:ext>
            </a:extLst>
          </p:cNvPr>
          <p:cNvSpPr/>
          <p:nvPr userDrawn="1"/>
        </p:nvSpPr>
        <p:spPr>
          <a:xfrm>
            <a:off x="0" y="1524000"/>
            <a:ext cx="12192000" cy="46482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8597ADFE-C6FC-4B8F-9443-0DA67E6978F7}"/>
              </a:ext>
            </a:extLst>
          </p:cNvPr>
          <p:cNvSpPr/>
          <p:nvPr userDrawn="1"/>
        </p:nvSpPr>
        <p:spPr>
          <a:xfrm>
            <a:off x="660401" y="1771649"/>
            <a:ext cx="3238499" cy="40783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9C9849B-FC01-4C55-9BBE-37282AEF0B80}"/>
              </a:ext>
            </a:extLst>
          </p:cNvPr>
          <p:cNvSpPr/>
          <p:nvPr userDrawn="1"/>
        </p:nvSpPr>
        <p:spPr>
          <a:xfrm>
            <a:off x="4476751" y="1771649"/>
            <a:ext cx="3238499" cy="40783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F3B4BB3C-03FC-4E19-9D24-5BE713C8B9A0}"/>
              </a:ext>
            </a:extLst>
          </p:cNvPr>
          <p:cNvSpPr/>
          <p:nvPr userDrawn="1"/>
        </p:nvSpPr>
        <p:spPr>
          <a:xfrm>
            <a:off x="8293101" y="1771649"/>
            <a:ext cx="3238499" cy="40783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="" xmlns:a16="http://schemas.microsoft.com/office/drawing/2014/main" id="{941B6AA8-BD8C-4952-AB63-26E9F692A9E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00847" y="2438399"/>
            <a:ext cx="2957608" cy="32367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="" xmlns:a16="http://schemas.microsoft.com/office/drawing/2014/main" id="{8096009E-4077-4238-A532-761A7BB92C6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617196" y="2438399"/>
            <a:ext cx="2957608" cy="32367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4" name="Text Placeholder 9">
            <a:extLst>
              <a:ext uri="{FF2B5EF4-FFF2-40B4-BE49-F238E27FC236}">
                <a16:creationId xmlns="" xmlns:a16="http://schemas.microsoft.com/office/drawing/2014/main" id="{A63A6940-EE78-4C32-8C4A-DE2B1CE668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433547" y="2447924"/>
            <a:ext cx="2957608" cy="32367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="" xmlns:a16="http://schemas.microsoft.com/office/drawing/2014/main" id="{50657915-A51A-423D-959F-32B42F8E9AF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00847" y="1887442"/>
            <a:ext cx="2957608" cy="456873"/>
          </a:xfrm>
          <a:prstGeom prst="rect">
            <a:avLst/>
          </a:prstGeom>
          <a:solidFill>
            <a:schemeClr val="tx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="" xmlns:a16="http://schemas.microsoft.com/office/drawing/2014/main" id="{C1A8566F-079E-40F5-A1FB-D29FE7D43EBA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617196" y="1887442"/>
            <a:ext cx="2957608" cy="456873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9" name="Text Placeholder 9">
            <a:extLst>
              <a:ext uri="{FF2B5EF4-FFF2-40B4-BE49-F238E27FC236}">
                <a16:creationId xmlns="" xmlns:a16="http://schemas.microsoft.com/office/drawing/2014/main" id="{A0C28221-250F-4458-BEBF-50519C821666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8433547" y="1887442"/>
            <a:ext cx="2957608" cy="456873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</p:spTree>
    <p:extLst>
      <p:ext uri="{BB962C8B-B14F-4D97-AF65-F5344CB8AC3E}">
        <p14:creationId xmlns:p14="http://schemas.microsoft.com/office/powerpoint/2010/main" val="4095461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9BADB2B-701D-421F-9716-6565E8C4F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923522A3-7B6C-451C-B7EB-6A530EA9FE30}"/>
              </a:ext>
            </a:extLst>
          </p:cNvPr>
          <p:cNvSpPr/>
          <p:nvPr userDrawn="1"/>
        </p:nvSpPr>
        <p:spPr>
          <a:xfrm>
            <a:off x="0" y="1524000"/>
            <a:ext cx="12192000" cy="46482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8597ADFE-C6FC-4B8F-9443-0DA67E6978F7}"/>
              </a:ext>
            </a:extLst>
          </p:cNvPr>
          <p:cNvSpPr/>
          <p:nvPr userDrawn="1"/>
        </p:nvSpPr>
        <p:spPr>
          <a:xfrm>
            <a:off x="660401" y="1771649"/>
            <a:ext cx="2489200" cy="40783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9C9849B-FC01-4C55-9BBE-37282AEF0B80}"/>
              </a:ext>
            </a:extLst>
          </p:cNvPr>
          <p:cNvSpPr/>
          <p:nvPr userDrawn="1"/>
        </p:nvSpPr>
        <p:spPr>
          <a:xfrm>
            <a:off x="3454401" y="1771649"/>
            <a:ext cx="2489200" cy="40783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F3B4BB3C-03FC-4E19-9D24-5BE713C8B9A0}"/>
              </a:ext>
            </a:extLst>
          </p:cNvPr>
          <p:cNvSpPr/>
          <p:nvPr userDrawn="1"/>
        </p:nvSpPr>
        <p:spPr>
          <a:xfrm>
            <a:off x="6248401" y="1771649"/>
            <a:ext cx="2489200" cy="40783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830673AC-24B6-49CD-B9B1-0728CE17348D}"/>
              </a:ext>
            </a:extLst>
          </p:cNvPr>
          <p:cNvSpPr/>
          <p:nvPr userDrawn="1"/>
        </p:nvSpPr>
        <p:spPr>
          <a:xfrm>
            <a:off x="9042400" y="1771649"/>
            <a:ext cx="2489200" cy="40783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="" xmlns:a16="http://schemas.microsoft.com/office/drawing/2014/main" id="{941B6AA8-BD8C-4952-AB63-26E9F692A9E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68351" y="2438399"/>
            <a:ext cx="2273300" cy="326983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="" xmlns:a16="http://schemas.microsoft.com/office/drawing/2014/main" id="{8096009E-4077-4238-A532-761A7BB92C6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562353" y="2438399"/>
            <a:ext cx="2273300" cy="326983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4" name="Text Placeholder 9">
            <a:extLst>
              <a:ext uri="{FF2B5EF4-FFF2-40B4-BE49-F238E27FC236}">
                <a16:creationId xmlns="" xmlns:a16="http://schemas.microsoft.com/office/drawing/2014/main" id="{A63A6940-EE78-4C32-8C4A-DE2B1CE668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356353" y="2447924"/>
            <a:ext cx="2273300" cy="326983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6" name="Text Placeholder 9">
            <a:extLst>
              <a:ext uri="{FF2B5EF4-FFF2-40B4-BE49-F238E27FC236}">
                <a16:creationId xmlns="" xmlns:a16="http://schemas.microsoft.com/office/drawing/2014/main" id="{A9D440F6-0D1E-436A-BE5B-D59FB0D4F9B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150351" y="2447924"/>
            <a:ext cx="2273300" cy="326983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="" xmlns:a16="http://schemas.microsoft.com/office/drawing/2014/main" id="{50657915-A51A-423D-959F-32B42F8E9AF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68351" y="1876425"/>
            <a:ext cx="2273300" cy="456873"/>
          </a:xfrm>
          <a:prstGeom prst="rect">
            <a:avLst/>
          </a:prstGeom>
          <a:solidFill>
            <a:schemeClr val="tx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="" xmlns:a16="http://schemas.microsoft.com/office/drawing/2014/main" id="{C1A8566F-079E-40F5-A1FB-D29FE7D43EBA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62351" y="1876425"/>
            <a:ext cx="2273300" cy="456873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9" name="Text Placeholder 9">
            <a:extLst>
              <a:ext uri="{FF2B5EF4-FFF2-40B4-BE49-F238E27FC236}">
                <a16:creationId xmlns="" xmlns:a16="http://schemas.microsoft.com/office/drawing/2014/main" id="{A0C28221-250F-4458-BEBF-50519C821666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356353" y="1876425"/>
            <a:ext cx="2273300" cy="456873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="" xmlns:a16="http://schemas.microsoft.com/office/drawing/2014/main" id="{3DEB54BF-FA28-41A7-91B7-9B6231E9D687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9150351" y="1876425"/>
            <a:ext cx="2273300" cy="456873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</p:spTree>
    <p:extLst>
      <p:ext uri="{BB962C8B-B14F-4D97-AF65-F5344CB8AC3E}">
        <p14:creationId xmlns:p14="http://schemas.microsoft.com/office/powerpoint/2010/main" val="3500443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Content with Object Slid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="" xmlns:a16="http://schemas.microsoft.com/office/drawing/2014/main" id="{1D400AB6-56C8-4109-A799-EFED2742CA2D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60400" y="1524000"/>
            <a:ext cx="5212080" cy="4648199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tx2"/>
                </a:solidFill>
              </a:defRPr>
            </a:lvl2pPr>
            <a:lvl3pPr>
              <a:defRPr sz="1400">
                <a:solidFill>
                  <a:schemeClr val="tx2"/>
                </a:solidFill>
              </a:defRPr>
            </a:lvl3pPr>
            <a:lvl4pPr>
              <a:defRPr sz="1200">
                <a:solidFill>
                  <a:schemeClr val="tx2"/>
                </a:solidFill>
              </a:defRPr>
            </a:lvl4pPr>
            <a:lvl5pPr>
              <a:defRPr sz="11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F14701FB-5576-40EF-BCAC-DA2F566CC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0" y="614649"/>
            <a:ext cx="10871200" cy="8001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5">
            <a:extLst>
              <a:ext uri="{FF2B5EF4-FFF2-40B4-BE49-F238E27FC236}">
                <a16:creationId xmlns="" xmlns:a16="http://schemas.microsoft.com/office/drawing/2014/main" id="{CEB3B69E-229D-4EC3-8E48-EF24E9B1702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319520" y="1535017"/>
            <a:ext cx="5212080" cy="219556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  <p:sp>
        <p:nvSpPr>
          <p:cNvPr id="12" name="Content Placeholder 5">
            <a:extLst>
              <a:ext uri="{FF2B5EF4-FFF2-40B4-BE49-F238E27FC236}">
                <a16:creationId xmlns="" xmlns:a16="http://schemas.microsoft.com/office/drawing/2014/main" id="{1BC99383-1058-438A-AF37-055531FB504A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319520" y="3976629"/>
            <a:ext cx="5212080" cy="219556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</p:spTree>
    <p:extLst>
      <p:ext uri="{BB962C8B-B14F-4D97-AF65-F5344CB8AC3E}">
        <p14:creationId xmlns:p14="http://schemas.microsoft.com/office/powerpoint/2010/main" val="248983575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Content with Object Slid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="" xmlns:a16="http://schemas.microsoft.com/office/drawing/2014/main" id="{1D400AB6-56C8-4109-A799-EFED2742CA2D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60400" y="1524000"/>
            <a:ext cx="5212080" cy="2202639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tx2"/>
                </a:solidFill>
              </a:defRPr>
            </a:lvl2pPr>
            <a:lvl3pPr>
              <a:defRPr sz="1400">
                <a:solidFill>
                  <a:schemeClr val="tx2"/>
                </a:solidFill>
              </a:defRPr>
            </a:lvl3pPr>
            <a:lvl4pPr>
              <a:defRPr sz="1200">
                <a:solidFill>
                  <a:schemeClr val="tx2"/>
                </a:solidFill>
              </a:defRPr>
            </a:lvl4pPr>
            <a:lvl5pPr>
              <a:defRPr sz="11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  <p:sp>
        <p:nvSpPr>
          <p:cNvPr id="10" name="Content Placeholder 10">
            <a:extLst>
              <a:ext uri="{FF2B5EF4-FFF2-40B4-BE49-F238E27FC236}">
                <a16:creationId xmlns="" xmlns:a16="http://schemas.microsoft.com/office/drawing/2014/main" id="{73A36BC4-9091-4B15-9415-0CD0A38719A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60400" y="3969560"/>
            <a:ext cx="5212080" cy="2202639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tx2"/>
                </a:solidFill>
              </a:defRPr>
            </a:lvl2pPr>
            <a:lvl3pPr>
              <a:defRPr sz="1400">
                <a:solidFill>
                  <a:schemeClr val="tx2"/>
                </a:solidFill>
              </a:defRPr>
            </a:lvl3pPr>
            <a:lvl4pPr>
              <a:defRPr sz="1200">
                <a:solidFill>
                  <a:schemeClr val="tx2"/>
                </a:solidFill>
              </a:defRPr>
            </a:lvl4pPr>
            <a:lvl5pPr>
              <a:defRPr sz="11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="" xmlns:a16="http://schemas.microsoft.com/office/drawing/2014/main" id="{02394B90-293D-427A-8D52-27EEFF0977B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319520" y="1524000"/>
            <a:ext cx="5212080" cy="4648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  <p:sp>
        <p:nvSpPr>
          <p:cNvPr id="3" name="Title 2">
            <a:extLst>
              <a:ext uri="{FF2B5EF4-FFF2-40B4-BE49-F238E27FC236}">
                <a16:creationId xmlns="" xmlns:a16="http://schemas.microsoft.com/office/drawing/2014/main" id="{5054E367-F2DB-4C9F-92D7-2BDE64F83A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6326455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Objec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14701FB-5576-40EF-BCAC-DA2F566CC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5">
            <a:extLst>
              <a:ext uri="{FF2B5EF4-FFF2-40B4-BE49-F238E27FC236}">
                <a16:creationId xmlns="" xmlns:a16="http://schemas.microsoft.com/office/drawing/2014/main" id="{BA37A684-8A8E-4CFC-867F-85747B16460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60401" y="1524000"/>
            <a:ext cx="5212080" cy="220264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  <p:sp>
        <p:nvSpPr>
          <p:cNvPr id="17" name="Content Placeholder 5">
            <a:extLst>
              <a:ext uri="{FF2B5EF4-FFF2-40B4-BE49-F238E27FC236}">
                <a16:creationId xmlns="" xmlns:a16="http://schemas.microsoft.com/office/drawing/2014/main" id="{D67FCF94-984E-4128-8502-DD9B43CC5E5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60401" y="3969560"/>
            <a:ext cx="5212080" cy="220264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  <p:sp>
        <p:nvSpPr>
          <p:cNvPr id="18" name="Content Placeholder 5">
            <a:extLst>
              <a:ext uri="{FF2B5EF4-FFF2-40B4-BE49-F238E27FC236}">
                <a16:creationId xmlns="" xmlns:a16="http://schemas.microsoft.com/office/drawing/2014/main" id="{378179D8-FEFE-4F8C-96E6-5C3D7C91AA92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319520" y="1524000"/>
            <a:ext cx="5212080" cy="220264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  <p:sp>
        <p:nvSpPr>
          <p:cNvPr id="19" name="Content Placeholder 5">
            <a:extLst>
              <a:ext uri="{FF2B5EF4-FFF2-40B4-BE49-F238E27FC236}">
                <a16:creationId xmlns="" xmlns:a16="http://schemas.microsoft.com/office/drawing/2014/main" id="{2EAFF877-9FB4-48DE-BE52-240561E73C23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6319520" y="3969560"/>
            <a:ext cx="5212080" cy="220264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</p:spTree>
    <p:extLst>
      <p:ext uri="{BB962C8B-B14F-4D97-AF65-F5344CB8AC3E}">
        <p14:creationId xmlns:p14="http://schemas.microsoft.com/office/powerpoint/2010/main" val="73356049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Content with 3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>
            <a:extLst>
              <a:ext uri="{FF2B5EF4-FFF2-40B4-BE49-F238E27FC236}">
                <a16:creationId xmlns="" xmlns:a16="http://schemas.microsoft.com/office/drawing/2014/main" id="{AE01F24E-0264-4380-B816-95FC75717C2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60401" y="1524000"/>
            <a:ext cx="3355848" cy="2709678"/>
          </a:xfrm>
          <a:prstGeom prst="rect">
            <a:avLst/>
          </a:prstGeom>
        </p:spPr>
        <p:txBody>
          <a:bodyPr tIns="182880" anchor="t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  <p:sp>
        <p:nvSpPr>
          <p:cNvPr id="12" name="Content Placeholder 10">
            <a:extLst>
              <a:ext uri="{FF2B5EF4-FFF2-40B4-BE49-F238E27FC236}">
                <a16:creationId xmlns="" xmlns:a16="http://schemas.microsoft.com/office/drawing/2014/main" id="{95BF2F13-E8B4-4B85-93B8-D27797D8AA90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60401" y="4432300"/>
            <a:ext cx="3355848" cy="17399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2"/>
                </a:solidFill>
              </a:defRPr>
            </a:lvl1pPr>
            <a:lvl2pPr>
              <a:defRPr sz="1400">
                <a:solidFill>
                  <a:schemeClr val="tx2"/>
                </a:solidFill>
              </a:defRPr>
            </a:lvl2pPr>
            <a:lvl3pPr>
              <a:defRPr sz="1200">
                <a:solidFill>
                  <a:schemeClr val="tx2"/>
                </a:solidFill>
              </a:defRPr>
            </a:lvl3pPr>
            <a:lvl4pPr>
              <a:defRPr sz="1100">
                <a:solidFill>
                  <a:schemeClr val="tx2"/>
                </a:solidFill>
              </a:defRPr>
            </a:lvl4pPr>
            <a:lvl5pPr>
              <a:defRPr sz="105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="" xmlns:a16="http://schemas.microsoft.com/office/drawing/2014/main" id="{4DFDB2A6-AFEA-443E-9A11-44E9EA81794F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418077" y="1524000"/>
            <a:ext cx="3355848" cy="2709678"/>
          </a:xfrm>
          <a:prstGeom prst="rect">
            <a:avLst/>
          </a:prstGeom>
        </p:spPr>
        <p:txBody>
          <a:bodyPr tIns="182880" anchor="t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  <p:sp>
        <p:nvSpPr>
          <p:cNvPr id="17" name="Content Placeholder 10">
            <a:extLst>
              <a:ext uri="{FF2B5EF4-FFF2-40B4-BE49-F238E27FC236}">
                <a16:creationId xmlns="" xmlns:a16="http://schemas.microsoft.com/office/drawing/2014/main" id="{30D3F489-9D1E-4DF2-AB89-F84E9C72956A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418077" y="4432300"/>
            <a:ext cx="3355848" cy="17399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2"/>
                </a:solidFill>
              </a:defRPr>
            </a:lvl1pPr>
            <a:lvl2pPr>
              <a:defRPr sz="1400">
                <a:solidFill>
                  <a:schemeClr val="tx2"/>
                </a:solidFill>
              </a:defRPr>
            </a:lvl2pPr>
            <a:lvl3pPr>
              <a:defRPr sz="1200">
                <a:solidFill>
                  <a:schemeClr val="tx2"/>
                </a:solidFill>
              </a:defRPr>
            </a:lvl3pPr>
            <a:lvl4pPr>
              <a:defRPr sz="1100">
                <a:solidFill>
                  <a:schemeClr val="tx2"/>
                </a:solidFill>
              </a:defRPr>
            </a:lvl4pPr>
            <a:lvl5pPr>
              <a:defRPr sz="105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="" xmlns:a16="http://schemas.microsoft.com/office/drawing/2014/main" id="{70F3104E-409B-4952-92FA-D3DF08437A23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8175753" y="1524000"/>
            <a:ext cx="3355848" cy="2709678"/>
          </a:xfrm>
          <a:prstGeom prst="rect">
            <a:avLst/>
          </a:prstGeom>
        </p:spPr>
        <p:txBody>
          <a:bodyPr tIns="182880" anchor="t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  <p:sp>
        <p:nvSpPr>
          <p:cNvPr id="20" name="Content Placeholder 10">
            <a:extLst>
              <a:ext uri="{FF2B5EF4-FFF2-40B4-BE49-F238E27FC236}">
                <a16:creationId xmlns="" xmlns:a16="http://schemas.microsoft.com/office/drawing/2014/main" id="{C7ED3F0D-624A-4B63-89EF-39425F71061E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8175753" y="4432300"/>
            <a:ext cx="3355848" cy="17399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2"/>
                </a:solidFill>
              </a:defRPr>
            </a:lvl1pPr>
            <a:lvl2pPr>
              <a:defRPr sz="1400">
                <a:solidFill>
                  <a:schemeClr val="tx2"/>
                </a:solidFill>
              </a:defRPr>
            </a:lvl2pPr>
            <a:lvl3pPr>
              <a:defRPr sz="1200">
                <a:solidFill>
                  <a:schemeClr val="tx2"/>
                </a:solidFill>
              </a:defRPr>
            </a:lvl3pPr>
            <a:lvl4pPr>
              <a:defRPr sz="1100">
                <a:solidFill>
                  <a:schemeClr val="tx2"/>
                </a:solidFill>
              </a:defRPr>
            </a:lvl4pPr>
            <a:lvl5pPr>
              <a:defRPr sz="105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  <p:sp>
        <p:nvSpPr>
          <p:cNvPr id="11" name="Title 1">
            <a:extLst>
              <a:ext uri="{FF2B5EF4-FFF2-40B4-BE49-F238E27FC236}">
                <a16:creationId xmlns="" xmlns:a16="http://schemas.microsoft.com/office/drawing/2014/main" id="{806EBA71-E851-2146-9ED7-6823BB50E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544" y="616714"/>
            <a:ext cx="10871200" cy="83108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1807237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Content with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14701FB-5576-40EF-BCAC-DA2F566CC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="" xmlns:a16="http://schemas.microsoft.com/office/drawing/2014/main" id="{DD1153A0-22F6-4B58-A7E5-11769DE962C0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60400" y="1524000"/>
            <a:ext cx="10871200" cy="2709678"/>
          </a:xfrm>
          <a:prstGeom prst="rect">
            <a:avLst/>
          </a:prstGeom>
        </p:spPr>
        <p:txBody>
          <a:bodyPr tIns="182880" anchor="t"/>
          <a:lstStyle>
            <a:lvl1pPr marL="0" indent="0" algn="ctr">
              <a:buNone/>
              <a:defRPr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  <p:sp>
        <p:nvSpPr>
          <p:cNvPr id="14" name="Content Placeholder 10">
            <a:extLst>
              <a:ext uri="{FF2B5EF4-FFF2-40B4-BE49-F238E27FC236}">
                <a16:creationId xmlns="" xmlns:a16="http://schemas.microsoft.com/office/drawing/2014/main" id="{FC96ACD1-B7C5-448A-927E-E43E51356245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660401" y="4432300"/>
            <a:ext cx="3355848" cy="17399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2"/>
                </a:solidFill>
              </a:defRPr>
            </a:lvl1pPr>
            <a:lvl2pPr>
              <a:defRPr sz="1400">
                <a:solidFill>
                  <a:schemeClr val="tx2"/>
                </a:solidFill>
              </a:defRPr>
            </a:lvl2pPr>
            <a:lvl3pPr>
              <a:defRPr sz="1200">
                <a:solidFill>
                  <a:schemeClr val="tx2"/>
                </a:solidFill>
              </a:defRPr>
            </a:lvl3pPr>
            <a:lvl4pPr>
              <a:defRPr sz="1100">
                <a:solidFill>
                  <a:schemeClr val="tx2"/>
                </a:solidFill>
              </a:defRPr>
            </a:lvl4pPr>
            <a:lvl5pPr>
              <a:defRPr sz="105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  <p:sp>
        <p:nvSpPr>
          <p:cNvPr id="15" name="Content Placeholder 10">
            <a:extLst>
              <a:ext uri="{FF2B5EF4-FFF2-40B4-BE49-F238E27FC236}">
                <a16:creationId xmlns="" xmlns:a16="http://schemas.microsoft.com/office/drawing/2014/main" id="{6B023E86-BA36-491A-8650-8E91F87DA1C3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4418077" y="4432300"/>
            <a:ext cx="3355848" cy="17399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2"/>
                </a:solidFill>
              </a:defRPr>
            </a:lvl1pPr>
            <a:lvl2pPr>
              <a:defRPr sz="1400">
                <a:solidFill>
                  <a:schemeClr val="tx2"/>
                </a:solidFill>
              </a:defRPr>
            </a:lvl2pPr>
            <a:lvl3pPr>
              <a:defRPr sz="1200">
                <a:solidFill>
                  <a:schemeClr val="tx2"/>
                </a:solidFill>
              </a:defRPr>
            </a:lvl3pPr>
            <a:lvl4pPr>
              <a:defRPr sz="1100">
                <a:solidFill>
                  <a:schemeClr val="tx2"/>
                </a:solidFill>
              </a:defRPr>
            </a:lvl4pPr>
            <a:lvl5pPr>
              <a:defRPr sz="105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  <p:sp>
        <p:nvSpPr>
          <p:cNvPr id="18" name="Content Placeholder 10">
            <a:extLst>
              <a:ext uri="{FF2B5EF4-FFF2-40B4-BE49-F238E27FC236}">
                <a16:creationId xmlns="" xmlns:a16="http://schemas.microsoft.com/office/drawing/2014/main" id="{D0551450-76F0-4DD2-BCDC-D3ACE985E0C9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8175752" y="4432300"/>
            <a:ext cx="3355848" cy="17399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2"/>
                </a:solidFill>
              </a:defRPr>
            </a:lvl1pPr>
            <a:lvl2pPr>
              <a:defRPr sz="1400">
                <a:solidFill>
                  <a:schemeClr val="tx2"/>
                </a:solidFill>
              </a:defRPr>
            </a:lvl2pPr>
            <a:lvl3pPr>
              <a:defRPr sz="1200">
                <a:solidFill>
                  <a:schemeClr val="tx2"/>
                </a:solidFill>
              </a:defRPr>
            </a:lvl3pPr>
            <a:lvl4pPr>
              <a:defRPr sz="1100">
                <a:solidFill>
                  <a:schemeClr val="tx2"/>
                </a:solidFill>
              </a:defRPr>
            </a:lvl4pPr>
            <a:lvl5pPr>
              <a:defRPr sz="105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</p:spTree>
    <p:extLst>
      <p:ext uri="{BB962C8B-B14F-4D97-AF65-F5344CB8AC3E}">
        <p14:creationId xmlns:p14="http://schemas.microsoft.com/office/powerpoint/2010/main" val="50317907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44AB2FC8-015E-4797-93DB-0EEC7B1095D5}"/>
              </a:ext>
            </a:extLst>
          </p:cNvPr>
          <p:cNvSpPr/>
          <p:nvPr userDrawn="1"/>
        </p:nvSpPr>
        <p:spPr>
          <a:xfrm>
            <a:off x="0" y="3556964"/>
            <a:ext cx="12192000" cy="4571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6C37AFB2-9A09-4AA5-A9FD-C101E2D6F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9" name="Text Placeholder 42">
            <a:extLst>
              <a:ext uri="{FF2B5EF4-FFF2-40B4-BE49-F238E27FC236}">
                <a16:creationId xmlns="" xmlns:a16="http://schemas.microsoft.com/office/drawing/2014/main" id="{68BB343D-703A-4BEF-AB1D-4560BA5AB34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365184" y="4686806"/>
            <a:ext cx="1239076" cy="916850"/>
          </a:xfrm>
          <a:prstGeom prst="rect">
            <a:avLst/>
          </a:prstGeom>
          <a:ln w="12700">
            <a:noFill/>
          </a:ln>
        </p:spPr>
        <p:txBody>
          <a:bodyPr lIns="0" tIns="0" rIns="0" bIns="0"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Content</a:t>
            </a:r>
          </a:p>
        </p:txBody>
      </p:sp>
      <p:sp>
        <p:nvSpPr>
          <p:cNvPr id="120" name="Text Placeholder 42">
            <a:extLst>
              <a:ext uri="{FF2B5EF4-FFF2-40B4-BE49-F238E27FC236}">
                <a16:creationId xmlns="" xmlns:a16="http://schemas.microsoft.com/office/drawing/2014/main" id="{4E907E0C-DB16-44EE-B93F-B76D62679F7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365184" y="4370283"/>
            <a:ext cx="1239076" cy="272007"/>
          </a:xfrm>
          <a:prstGeom prst="rect">
            <a:avLst/>
          </a:prstGeom>
          <a:noFill/>
          <a:effectLst/>
        </p:spPr>
        <p:txBody>
          <a:bodyPr lIns="0" tIns="0" rIns="0" bIns="0" anchor="b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121" name="Text Placeholder 42">
            <a:extLst>
              <a:ext uri="{FF2B5EF4-FFF2-40B4-BE49-F238E27FC236}">
                <a16:creationId xmlns="" xmlns:a16="http://schemas.microsoft.com/office/drawing/2014/main" id="{9EA252F2-5279-490F-8B7A-19EBE4CA7E2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473330" y="4686806"/>
            <a:ext cx="1239076" cy="916850"/>
          </a:xfrm>
          <a:prstGeom prst="rect">
            <a:avLst/>
          </a:prstGeom>
          <a:ln w="12700">
            <a:noFill/>
          </a:ln>
        </p:spPr>
        <p:txBody>
          <a:bodyPr lIns="0" tIns="0" rIns="0" bIns="0"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Content</a:t>
            </a:r>
          </a:p>
        </p:txBody>
      </p:sp>
      <p:sp>
        <p:nvSpPr>
          <p:cNvPr id="122" name="Text Placeholder 42">
            <a:extLst>
              <a:ext uri="{FF2B5EF4-FFF2-40B4-BE49-F238E27FC236}">
                <a16:creationId xmlns="" xmlns:a16="http://schemas.microsoft.com/office/drawing/2014/main" id="{BFF2BB40-C403-47D9-8085-B6AEC1B4FB3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473330" y="4370283"/>
            <a:ext cx="1239076" cy="272007"/>
          </a:xfrm>
          <a:prstGeom prst="rect">
            <a:avLst/>
          </a:prstGeom>
          <a:noFill/>
          <a:effectLst/>
        </p:spPr>
        <p:txBody>
          <a:bodyPr lIns="0" tIns="0" rIns="0" bIns="0" anchor="b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123" name="Text Placeholder 42">
            <a:extLst>
              <a:ext uri="{FF2B5EF4-FFF2-40B4-BE49-F238E27FC236}">
                <a16:creationId xmlns="" xmlns:a16="http://schemas.microsoft.com/office/drawing/2014/main" id="{C8F2413D-1871-49C8-8679-8AA970226A1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581476" y="4686806"/>
            <a:ext cx="1239076" cy="916850"/>
          </a:xfrm>
          <a:prstGeom prst="rect">
            <a:avLst/>
          </a:prstGeom>
          <a:ln w="12700">
            <a:noFill/>
          </a:ln>
        </p:spPr>
        <p:txBody>
          <a:bodyPr lIns="0" tIns="0" rIns="0" bIns="0"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Content</a:t>
            </a:r>
          </a:p>
        </p:txBody>
      </p:sp>
      <p:sp>
        <p:nvSpPr>
          <p:cNvPr id="124" name="Text Placeholder 42">
            <a:extLst>
              <a:ext uri="{FF2B5EF4-FFF2-40B4-BE49-F238E27FC236}">
                <a16:creationId xmlns="" xmlns:a16="http://schemas.microsoft.com/office/drawing/2014/main" id="{645FD367-97DD-4B86-85BA-C5CFBBF7A65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581476" y="4370283"/>
            <a:ext cx="1239076" cy="272007"/>
          </a:xfrm>
          <a:prstGeom prst="rect">
            <a:avLst/>
          </a:prstGeom>
          <a:noFill/>
          <a:effectLst/>
        </p:spPr>
        <p:txBody>
          <a:bodyPr lIns="0" tIns="0" rIns="0" bIns="0" anchor="b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125" name="Text Placeholder 42">
            <a:extLst>
              <a:ext uri="{FF2B5EF4-FFF2-40B4-BE49-F238E27FC236}">
                <a16:creationId xmlns="" xmlns:a16="http://schemas.microsoft.com/office/drawing/2014/main" id="{30D86735-78D6-42CD-B53C-C4068293214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11111" y="1531692"/>
            <a:ext cx="1239076" cy="916850"/>
          </a:xfrm>
          <a:prstGeom prst="rect">
            <a:avLst/>
          </a:prstGeom>
          <a:ln w="12700">
            <a:noFill/>
          </a:ln>
        </p:spPr>
        <p:txBody>
          <a:bodyPr lIns="0" tIns="0" rIns="0" bIns="0"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Content</a:t>
            </a:r>
          </a:p>
        </p:txBody>
      </p:sp>
      <p:sp>
        <p:nvSpPr>
          <p:cNvPr id="126" name="Text Placeholder 42">
            <a:extLst>
              <a:ext uri="{FF2B5EF4-FFF2-40B4-BE49-F238E27FC236}">
                <a16:creationId xmlns="" xmlns:a16="http://schemas.microsoft.com/office/drawing/2014/main" id="{28320031-939D-4532-A0DE-8D5D3E3A8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11111" y="2489616"/>
            <a:ext cx="1239076" cy="272007"/>
          </a:xfrm>
          <a:prstGeom prst="rect">
            <a:avLst/>
          </a:prstGeom>
          <a:noFill/>
          <a:effectLst/>
        </p:spPr>
        <p:txBody>
          <a:bodyPr lIns="0" tIns="0" rIns="0" bIns="0" anchor="b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127" name="Text Placeholder 42">
            <a:extLst>
              <a:ext uri="{FF2B5EF4-FFF2-40B4-BE49-F238E27FC236}">
                <a16:creationId xmlns="" xmlns:a16="http://schemas.microsoft.com/office/drawing/2014/main" id="{D650FCD1-3F9F-47CB-A3C5-C2E9BCE6695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919257" y="1531692"/>
            <a:ext cx="1239076" cy="916850"/>
          </a:xfrm>
          <a:prstGeom prst="rect">
            <a:avLst/>
          </a:prstGeom>
          <a:ln w="12700">
            <a:noFill/>
          </a:ln>
        </p:spPr>
        <p:txBody>
          <a:bodyPr lIns="0" tIns="0" rIns="0" bIns="0"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Content</a:t>
            </a:r>
          </a:p>
        </p:txBody>
      </p:sp>
      <p:sp>
        <p:nvSpPr>
          <p:cNvPr id="128" name="Text Placeholder 42">
            <a:extLst>
              <a:ext uri="{FF2B5EF4-FFF2-40B4-BE49-F238E27FC236}">
                <a16:creationId xmlns="" xmlns:a16="http://schemas.microsoft.com/office/drawing/2014/main" id="{BB908772-59E7-46A7-948F-B18E98D9BDE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919257" y="2489616"/>
            <a:ext cx="1239076" cy="272007"/>
          </a:xfrm>
          <a:prstGeom prst="rect">
            <a:avLst/>
          </a:prstGeom>
          <a:noFill/>
          <a:effectLst/>
        </p:spPr>
        <p:txBody>
          <a:bodyPr lIns="0" tIns="0" rIns="0" bIns="0" anchor="b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129" name="Text Placeholder 42">
            <a:extLst>
              <a:ext uri="{FF2B5EF4-FFF2-40B4-BE49-F238E27FC236}">
                <a16:creationId xmlns="" xmlns:a16="http://schemas.microsoft.com/office/drawing/2014/main" id="{5AC11302-0352-41B5-B283-220921608987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027403" y="1531692"/>
            <a:ext cx="1239076" cy="916850"/>
          </a:xfrm>
          <a:prstGeom prst="rect">
            <a:avLst/>
          </a:prstGeom>
          <a:ln w="12700">
            <a:noFill/>
          </a:ln>
        </p:spPr>
        <p:txBody>
          <a:bodyPr lIns="0" tIns="0" rIns="0" bIns="0"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Content</a:t>
            </a:r>
          </a:p>
        </p:txBody>
      </p:sp>
      <p:sp>
        <p:nvSpPr>
          <p:cNvPr id="130" name="Text Placeholder 42">
            <a:extLst>
              <a:ext uri="{FF2B5EF4-FFF2-40B4-BE49-F238E27FC236}">
                <a16:creationId xmlns="" xmlns:a16="http://schemas.microsoft.com/office/drawing/2014/main" id="{2AB50D90-044D-48E2-9239-DC0866B8F4C2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027403" y="2489616"/>
            <a:ext cx="1239076" cy="272007"/>
          </a:xfrm>
          <a:prstGeom prst="rect">
            <a:avLst/>
          </a:prstGeom>
          <a:noFill/>
          <a:effectLst/>
        </p:spPr>
        <p:txBody>
          <a:bodyPr lIns="0" tIns="0" rIns="0" bIns="0" anchor="b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131" name="Text Placeholder 42">
            <a:extLst>
              <a:ext uri="{FF2B5EF4-FFF2-40B4-BE49-F238E27FC236}">
                <a16:creationId xmlns="" xmlns:a16="http://schemas.microsoft.com/office/drawing/2014/main" id="{2EF69715-8E2C-430F-996F-0996C17E9858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135549" y="1531692"/>
            <a:ext cx="1239076" cy="916850"/>
          </a:xfrm>
          <a:prstGeom prst="rect">
            <a:avLst/>
          </a:prstGeom>
          <a:ln w="12700">
            <a:noFill/>
          </a:ln>
        </p:spPr>
        <p:txBody>
          <a:bodyPr lIns="0" tIns="0" rIns="0" bIns="0"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Content</a:t>
            </a:r>
          </a:p>
        </p:txBody>
      </p:sp>
      <p:sp>
        <p:nvSpPr>
          <p:cNvPr id="132" name="Text Placeholder 42">
            <a:extLst>
              <a:ext uri="{FF2B5EF4-FFF2-40B4-BE49-F238E27FC236}">
                <a16:creationId xmlns="" xmlns:a16="http://schemas.microsoft.com/office/drawing/2014/main" id="{D6F708A2-1DC4-4BF5-B785-01D4A1AEC6BA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135549" y="2489616"/>
            <a:ext cx="1239076" cy="272007"/>
          </a:xfrm>
          <a:prstGeom prst="rect">
            <a:avLst/>
          </a:prstGeom>
          <a:noFill/>
          <a:effectLst/>
        </p:spPr>
        <p:txBody>
          <a:bodyPr lIns="0" tIns="0" rIns="0" bIns="0" anchor="b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6134231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Statem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="" xmlns:a16="http://schemas.microsoft.com/office/drawing/2014/main" id="{2796162E-C6D3-4A66-8979-D81BDA3D4EC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2638" y="1488984"/>
            <a:ext cx="5922673" cy="1881681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tIns="182880" anchor="t">
            <a:normAutofit/>
          </a:bodyPr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="" xmlns:a16="http://schemas.microsoft.com/office/drawing/2014/main" id="{4BED4B71-2C57-4740-A6B8-96D1EFC5D84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920039" y="1488984"/>
            <a:ext cx="6269324" cy="1881681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vert="horz" lIns="0" tIns="182880" rIns="0" bIns="0" rtlCol="0" anchor="t">
            <a:noAutofit/>
          </a:bodyPr>
          <a:lstStyle>
            <a:lvl1pPr marL="0" marR="0" indent="0" algn="ctr" defTabSz="6858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20000"/>
              <a:buFont typeface="Verdana" panose="020B0604030504040204" pitchFamily="34" charset="0"/>
              <a:buNone/>
              <a:tabLst/>
              <a:defRPr lang="en-US" sz="1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Picture Placeholder 4">
            <a:extLst>
              <a:ext uri="{FF2B5EF4-FFF2-40B4-BE49-F238E27FC236}">
                <a16:creationId xmlns="" xmlns:a16="http://schemas.microsoft.com/office/drawing/2014/main" id="{5EADF75D-EDF6-4D15-AEB0-C7F75F51959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" y="3853977"/>
            <a:ext cx="5922675" cy="182274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vert="horz" lIns="0" tIns="182880" rIns="0" bIns="0" rtlCol="0" anchor="t">
            <a:noAutofit/>
          </a:bodyPr>
          <a:lstStyle>
            <a:lvl1pPr marL="0" marR="0" indent="0" algn="ctr" defTabSz="6858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20000"/>
              <a:buFont typeface="Verdana" panose="020B0604030504040204" pitchFamily="34" charset="0"/>
              <a:buNone/>
              <a:tabLst/>
              <a:defRPr lang="en-US" sz="1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4">
            <a:extLst>
              <a:ext uri="{FF2B5EF4-FFF2-40B4-BE49-F238E27FC236}">
                <a16:creationId xmlns="" xmlns:a16="http://schemas.microsoft.com/office/drawing/2014/main" id="{917A1140-CFC4-43B9-8823-E067761D16D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922675" y="3853977"/>
            <a:ext cx="3133344" cy="182274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vert="horz" lIns="0" tIns="182880" rIns="0" bIns="0" rtlCol="0" anchor="t">
            <a:noAutofit/>
          </a:bodyPr>
          <a:lstStyle>
            <a:lvl1pPr marL="0" marR="0" indent="0" algn="ctr" defTabSz="6858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20000"/>
              <a:buFont typeface="Verdana" panose="020B0604030504040204" pitchFamily="34" charset="0"/>
              <a:buNone/>
              <a:tabLst/>
              <a:defRPr lang="en-US" sz="1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Title 2">
            <a:extLst>
              <a:ext uri="{FF2B5EF4-FFF2-40B4-BE49-F238E27FC236}">
                <a16:creationId xmlns="" xmlns:a16="http://schemas.microsoft.com/office/drawing/2014/main" id="{F1B6A670-48BB-4864-910B-9406E3AA2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1" name="Picture Placeholder 4">
            <a:extLst>
              <a:ext uri="{FF2B5EF4-FFF2-40B4-BE49-F238E27FC236}">
                <a16:creationId xmlns="" xmlns:a16="http://schemas.microsoft.com/office/drawing/2014/main" id="{C6F4A0F7-C625-4754-B440-B33F9F905C5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056019" y="3853977"/>
            <a:ext cx="3133344" cy="182274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vert="horz" lIns="0" tIns="182880" rIns="0" bIns="0" rtlCol="0" anchor="t">
            <a:noAutofit/>
          </a:bodyPr>
          <a:lstStyle>
            <a:lvl1pPr marL="0" marR="0" indent="0" algn="ctr" defTabSz="6858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20000"/>
              <a:buFont typeface="Verdana" panose="020B0604030504040204" pitchFamily="34" charset="0"/>
              <a:buNone/>
              <a:tabLst/>
              <a:defRPr lang="en-US" sz="1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="" xmlns:a16="http://schemas.microsoft.com/office/drawing/2014/main" id="{B04376ED-A3CF-4FBD-941B-D20E7CD236B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-2" y="3370665"/>
            <a:ext cx="5922675" cy="494329"/>
          </a:xfrm>
          <a:prstGeom prst="rect">
            <a:avLst/>
          </a:prstGeom>
          <a:solidFill>
            <a:schemeClr val="tx2"/>
          </a:solidFill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="" xmlns:a16="http://schemas.microsoft.com/office/drawing/2014/main" id="{6323D4AE-CCD9-45C2-8C1F-ABC6CF135A3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922675" y="3370665"/>
            <a:ext cx="6269324" cy="494329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="" xmlns:a16="http://schemas.microsoft.com/office/drawing/2014/main" id="{BE7949E3-32F6-4963-92BE-185A1EDE312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-1" y="5676724"/>
            <a:ext cx="5922808" cy="494329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30" name="Text Placeholder 9">
            <a:extLst>
              <a:ext uri="{FF2B5EF4-FFF2-40B4-BE49-F238E27FC236}">
                <a16:creationId xmlns="" xmlns:a16="http://schemas.microsoft.com/office/drawing/2014/main" id="{648D08F7-0E23-4EBD-8F09-4C535851F12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922675" y="5676724"/>
            <a:ext cx="3133344" cy="494329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31" name="Text Placeholder 9">
            <a:extLst>
              <a:ext uri="{FF2B5EF4-FFF2-40B4-BE49-F238E27FC236}">
                <a16:creationId xmlns="" xmlns:a16="http://schemas.microsoft.com/office/drawing/2014/main" id="{1B621539-CF21-4A46-B23B-4F8727D751E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9056019" y="5676724"/>
            <a:ext cx="3133344" cy="494329"/>
          </a:xfrm>
          <a:prstGeom prst="rect">
            <a:avLst/>
          </a:prstGeom>
          <a:solidFill>
            <a:schemeClr val="accent5"/>
          </a:solidFill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</p:spTree>
    <p:extLst>
      <p:ext uri="{BB962C8B-B14F-4D97-AF65-F5344CB8AC3E}">
        <p14:creationId xmlns:p14="http://schemas.microsoft.com/office/powerpoint/2010/main" val="239527180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="" xmlns:a16="http://schemas.microsoft.com/office/drawing/2014/main" id="{F1B6A670-48BB-4864-910B-9406E3AA2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Picture Placeholder 4">
            <a:extLst>
              <a:ext uri="{FF2B5EF4-FFF2-40B4-BE49-F238E27FC236}">
                <a16:creationId xmlns="" xmlns:a16="http://schemas.microsoft.com/office/drawing/2014/main" id="{8F732D52-0823-42D7-9118-0835D62459F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60401" y="1524001"/>
            <a:ext cx="2232049" cy="199081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tIns="274320" anchor="t">
            <a:normAutofit/>
          </a:bodyPr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0" name="Picture Placeholder 4">
            <a:extLst>
              <a:ext uri="{FF2B5EF4-FFF2-40B4-BE49-F238E27FC236}">
                <a16:creationId xmlns="" xmlns:a16="http://schemas.microsoft.com/office/drawing/2014/main" id="{5E07F3DC-7611-41B9-85F7-5E82069084A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52653" y="1524001"/>
            <a:ext cx="2232049" cy="199081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tIns="274320" anchor="t">
            <a:normAutofit/>
          </a:bodyPr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1" name="Picture Placeholder 4">
            <a:extLst>
              <a:ext uri="{FF2B5EF4-FFF2-40B4-BE49-F238E27FC236}">
                <a16:creationId xmlns="" xmlns:a16="http://schemas.microsoft.com/office/drawing/2014/main" id="{9E89C368-E0FA-464A-B5F1-439EBF434B4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0401" y="3624638"/>
            <a:ext cx="2232049" cy="199081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tIns="274320" anchor="t">
            <a:normAutofit/>
          </a:bodyPr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2" name="Picture Placeholder 4">
            <a:extLst>
              <a:ext uri="{FF2B5EF4-FFF2-40B4-BE49-F238E27FC236}">
                <a16:creationId xmlns="" xmlns:a16="http://schemas.microsoft.com/office/drawing/2014/main" id="{68E473A9-7688-4AF2-90E8-92942E914FF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52653" y="3624638"/>
            <a:ext cx="2232049" cy="199081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tIns="274320" anchor="t">
            <a:normAutofit/>
          </a:bodyPr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="" xmlns:a16="http://schemas.microsoft.com/office/drawing/2014/main" id="{B7B19174-C669-4901-AE8E-92EF72DBEC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027745" y="1524000"/>
            <a:ext cx="2726267" cy="208243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1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30" name="Text Placeholder 9">
            <a:extLst>
              <a:ext uri="{FF2B5EF4-FFF2-40B4-BE49-F238E27FC236}">
                <a16:creationId xmlns="" xmlns:a16="http://schemas.microsoft.com/office/drawing/2014/main" id="{DF925384-589F-4FEE-80E5-45DAAA49790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805333" y="1524000"/>
            <a:ext cx="2726267" cy="208243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1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31" name="Text Placeholder 9">
            <a:extLst>
              <a:ext uri="{FF2B5EF4-FFF2-40B4-BE49-F238E27FC236}">
                <a16:creationId xmlns="" xmlns:a16="http://schemas.microsoft.com/office/drawing/2014/main" id="{92821745-BD44-47D0-82F4-4E8AF92C6BC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027745" y="1785471"/>
            <a:ext cx="2726267" cy="20824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2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="" xmlns:a16="http://schemas.microsoft.com/office/drawing/2014/main" id="{B9B78C2F-D04A-492B-B5BA-7776DDD8B61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805333" y="1785471"/>
            <a:ext cx="2726267" cy="20824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2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33" name="Text Placeholder 9">
            <a:extLst>
              <a:ext uri="{FF2B5EF4-FFF2-40B4-BE49-F238E27FC236}">
                <a16:creationId xmlns="" xmlns:a16="http://schemas.microsoft.com/office/drawing/2014/main" id="{EA6A111F-0D30-4183-955E-CEA48323BD9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027745" y="2046942"/>
            <a:ext cx="2726267" cy="69158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0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34" name="Text Placeholder 9">
            <a:extLst>
              <a:ext uri="{FF2B5EF4-FFF2-40B4-BE49-F238E27FC236}">
                <a16:creationId xmlns="" xmlns:a16="http://schemas.microsoft.com/office/drawing/2014/main" id="{2CBC4423-1174-4F0C-89C8-AD0408747B2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805333" y="2046942"/>
            <a:ext cx="2726267" cy="69158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0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="" xmlns:a16="http://schemas.microsoft.com/office/drawing/2014/main" id="{5F366CAB-4635-4448-AF52-EDB8BF19E4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027745" y="3637524"/>
            <a:ext cx="2726267" cy="208243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1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36" name="Text Placeholder 9">
            <a:extLst>
              <a:ext uri="{FF2B5EF4-FFF2-40B4-BE49-F238E27FC236}">
                <a16:creationId xmlns="" xmlns:a16="http://schemas.microsoft.com/office/drawing/2014/main" id="{FD85D564-02BF-446E-9E87-04581CD7639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805333" y="3637524"/>
            <a:ext cx="2726267" cy="208243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1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="" xmlns:a16="http://schemas.microsoft.com/office/drawing/2014/main" id="{299F1F56-6E1B-497F-9131-FC033898D27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027745" y="3898995"/>
            <a:ext cx="2726267" cy="20824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2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="" xmlns:a16="http://schemas.microsoft.com/office/drawing/2014/main" id="{71EB6397-C0CB-4089-998A-9688B74A28E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805333" y="3898995"/>
            <a:ext cx="2726267" cy="20824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2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="" xmlns:a16="http://schemas.microsoft.com/office/drawing/2014/main" id="{C6D05E7F-6127-4908-B3D7-6475E86CE98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027745" y="4160466"/>
            <a:ext cx="2726267" cy="69158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0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40" name="Text Placeholder 9">
            <a:extLst>
              <a:ext uri="{FF2B5EF4-FFF2-40B4-BE49-F238E27FC236}">
                <a16:creationId xmlns="" xmlns:a16="http://schemas.microsoft.com/office/drawing/2014/main" id="{C97A7054-FB73-4913-A93C-F095F9C7E36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805333" y="4160466"/>
            <a:ext cx="2726267" cy="69158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0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</p:spTree>
    <p:extLst>
      <p:ext uri="{BB962C8B-B14F-4D97-AF65-F5344CB8AC3E}">
        <p14:creationId xmlns:p14="http://schemas.microsoft.com/office/powerpoint/2010/main" val="298515828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Divider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="" xmlns:a16="http://schemas.microsoft.com/office/drawing/2014/main" id="{03000A83-2829-407E-B013-897B5CA5D52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2"/>
            <a:ext cx="12192000" cy="6004845"/>
          </a:xfrm>
          <a:custGeom>
            <a:avLst/>
            <a:gdLst>
              <a:gd name="connsiteX0" fmla="*/ 0 w 9144000"/>
              <a:gd name="connsiteY0" fmla="*/ 0 h 6004845"/>
              <a:gd name="connsiteX1" fmla="*/ 9144000 w 9144000"/>
              <a:gd name="connsiteY1" fmla="*/ 0 h 6004845"/>
              <a:gd name="connsiteX2" fmla="*/ 9144000 w 9144000"/>
              <a:gd name="connsiteY2" fmla="*/ 4992913 h 6004845"/>
              <a:gd name="connsiteX3" fmla="*/ 9142362 w 9144000"/>
              <a:gd name="connsiteY3" fmla="*/ 4992913 h 6004845"/>
              <a:gd name="connsiteX4" fmla="*/ 9142362 w 9144000"/>
              <a:gd name="connsiteY4" fmla="*/ 6004845 h 6004845"/>
              <a:gd name="connsiteX5" fmla="*/ 3652444 w 9144000"/>
              <a:gd name="connsiteY5" fmla="*/ 5580620 h 6004845"/>
              <a:gd name="connsiteX6" fmla="*/ 0 w 9144000"/>
              <a:gd name="connsiteY6" fmla="*/ 5297800 h 6004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6004845">
                <a:moveTo>
                  <a:pt x="0" y="0"/>
                </a:moveTo>
                <a:lnTo>
                  <a:pt x="9144000" y="0"/>
                </a:lnTo>
                <a:lnTo>
                  <a:pt x="9144000" y="4992913"/>
                </a:lnTo>
                <a:lnTo>
                  <a:pt x="9142362" y="4992913"/>
                </a:lnTo>
                <a:lnTo>
                  <a:pt x="9142362" y="6004845"/>
                </a:lnTo>
                <a:lnTo>
                  <a:pt x="3652444" y="5580620"/>
                </a:lnTo>
                <a:lnTo>
                  <a:pt x="0" y="5297800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</p:spPr>
        <p:txBody>
          <a:bodyPr wrap="square" tIns="182880" anchor="t">
            <a:noAutofit/>
          </a:bodyPr>
          <a:lstStyle>
            <a:lvl1pPr marL="0" marR="0" indent="0" algn="ctr" defTabSz="6858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bg2"/>
                </a:solidFill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DIVIDER INSTRUCTIONS</a:t>
            </a:r>
            <a:br>
              <a:rPr lang="en-US" dirty="0"/>
            </a:br>
            <a:r>
              <a:rPr lang="en-US" dirty="0"/>
              <a:t>1. Click icon to add image (BEFORE adding text)</a:t>
            </a:r>
            <a:br>
              <a:rPr lang="en-US" dirty="0"/>
            </a:br>
            <a:r>
              <a:rPr lang="en-US" dirty="0"/>
              <a:t>2. Right-click image &gt; Send to back &gt; Send to back</a:t>
            </a:r>
            <a:br>
              <a:rPr lang="en-US" dirty="0"/>
            </a:br>
            <a:r>
              <a:rPr lang="en-US" dirty="0"/>
              <a:t>3. Click text boxes to add text 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="" xmlns:a16="http://schemas.microsoft.com/office/drawing/2014/main" id="{FB08A1D0-7C58-4D7E-87C1-482E72CCE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0" y="1722120"/>
            <a:ext cx="5181600" cy="2045579"/>
          </a:xfrm>
        </p:spPr>
        <p:txBody>
          <a:bodyPr anchor="ctr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="" xmlns:a16="http://schemas.microsoft.com/office/drawing/2014/main" id="{E3B1F061-58FB-4FF6-AF99-D049E207F3C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08838" y="6219913"/>
            <a:ext cx="2391833" cy="33813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 b="0" i="0" cap="all" baseline="0">
                <a:solidFill>
                  <a:schemeClr val="bg2"/>
                </a:solidFill>
              </a:defRPr>
            </a:lvl1pPr>
            <a:lvl2pPr marL="137160" indent="0">
              <a:buNone/>
              <a:defRPr b="0" i="0" cap="all" baseline="0">
                <a:solidFill>
                  <a:schemeClr val="bg2"/>
                </a:solidFill>
              </a:defRPr>
            </a:lvl2pPr>
            <a:lvl3pPr marL="274320" indent="0">
              <a:buNone/>
              <a:defRPr b="0" i="0" cap="all" baseline="0">
                <a:solidFill>
                  <a:schemeClr val="bg2"/>
                </a:solidFill>
              </a:defRPr>
            </a:lvl3pPr>
            <a:lvl4pPr marL="411480" indent="0">
              <a:buNone/>
              <a:defRPr b="0" i="0" cap="all" baseline="0">
                <a:solidFill>
                  <a:schemeClr val="bg2"/>
                </a:solidFill>
              </a:defRPr>
            </a:lvl4pPr>
            <a:lvl5pPr marL="548640" indent="0">
              <a:buNone/>
              <a:defRPr b="0" i="0" cap="all" baseline="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classification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57171C4B-3D00-40E2-9DF7-8A187FAA71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248" y="5620872"/>
            <a:ext cx="2031679" cy="1009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89821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- Ma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14701FB-5576-40EF-BCAC-DA2F566CC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73435BA-25CB-4FA9-B4A1-D4CBE5965C2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07372" y="1524000"/>
            <a:ext cx="6547640" cy="4995106"/>
          </a:xfrm>
          <a:prstGeom prst="rect">
            <a:avLst/>
          </a:prstGeom>
        </p:spPr>
      </p:pic>
      <p:sp>
        <p:nvSpPr>
          <p:cNvPr id="6" name="Picture Placeholder 6">
            <a:extLst>
              <a:ext uri="{FF2B5EF4-FFF2-40B4-BE49-F238E27FC236}">
                <a16:creationId xmlns="" xmlns:a16="http://schemas.microsoft.com/office/drawing/2014/main" id="{09568601-B688-4DD9-AE70-8E72956E34DE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3058789" y="1780248"/>
            <a:ext cx="6031428" cy="3382471"/>
          </a:xfrm>
          <a:prstGeom prst="rect">
            <a:avLst/>
          </a:prstGeom>
        </p:spPr>
        <p:txBody>
          <a:bodyPr tIns="18288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icon to add screenshot</a:t>
            </a:r>
          </a:p>
        </p:txBody>
      </p:sp>
    </p:spTree>
    <p:extLst>
      <p:ext uri="{BB962C8B-B14F-4D97-AF65-F5344CB8AC3E}">
        <p14:creationId xmlns:p14="http://schemas.microsoft.com/office/powerpoint/2010/main" val="313797637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-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14701FB-5576-40EF-BCAC-DA2F566CC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EB69522C-95BA-4643-BD48-5870C242AD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9348" y="1366092"/>
            <a:ext cx="6858958" cy="5034708"/>
          </a:xfrm>
          <a:prstGeom prst="rect">
            <a:avLst/>
          </a:prstGeom>
        </p:spPr>
      </p:pic>
      <p:sp>
        <p:nvSpPr>
          <p:cNvPr id="8" name="Picture Placeholder 6">
            <a:extLst>
              <a:ext uri="{FF2B5EF4-FFF2-40B4-BE49-F238E27FC236}">
                <a16:creationId xmlns="" xmlns:a16="http://schemas.microsoft.com/office/drawing/2014/main" id="{0092D08C-F7D2-3D4E-8F8A-C3BF51953A9C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3035866" y="1718139"/>
            <a:ext cx="6095366" cy="3399195"/>
          </a:xfrm>
          <a:prstGeom prst="rect">
            <a:avLst/>
          </a:prstGeom>
        </p:spPr>
        <p:txBody>
          <a:bodyPr tIns="18288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icon to add screenshot</a:t>
            </a:r>
          </a:p>
        </p:txBody>
      </p:sp>
    </p:spTree>
    <p:extLst>
      <p:ext uri="{BB962C8B-B14F-4D97-AF65-F5344CB8AC3E}">
        <p14:creationId xmlns:p14="http://schemas.microsoft.com/office/powerpoint/2010/main" val="291815877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C8CE27E-C285-451B-A77C-263BFE0008B0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0" y="0"/>
            <a:ext cx="12192000" cy="6858000"/>
          </a:xfrm>
        </p:spPr>
        <p:txBody>
          <a:bodyPr tIns="182880" anchor="t"/>
          <a:lstStyle>
            <a:lvl1pPr marL="0" marR="0" indent="0" algn="ctr" defTabSz="6858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20000"/>
              <a:buFont typeface="Verdana" panose="020B0604030504040204" pitchFamily="34" charset="0"/>
              <a:buNone/>
              <a:tabLst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</p:spTree>
    <p:extLst>
      <p:ext uri="{BB962C8B-B14F-4D97-AF65-F5344CB8AC3E}">
        <p14:creationId xmlns:p14="http://schemas.microsoft.com/office/powerpoint/2010/main" val="27852345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8205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ntent with Subtitle and Motif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5">
            <a:extLst>
              <a:ext uri="{FF2B5EF4-FFF2-40B4-BE49-F238E27FC236}">
                <a16:creationId xmlns:a16="http://schemas.microsoft.com/office/drawing/2014/main" xmlns="" id="{DE401882-3D13-45CA-9A58-E44E1252BCFC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656517" y="6349839"/>
            <a:ext cx="842393" cy="272775"/>
          </a:xfrm>
          <a:custGeom>
            <a:avLst/>
            <a:gdLst>
              <a:gd name="T0" fmla="*/ 2257 w 2659"/>
              <a:gd name="T1" fmla="*/ 418 h 859"/>
              <a:gd name="T2" fmla="*/ 2418 w 2659"/>
              <a:gd name="T3" fmla="*/ 14 h 859"/>
              <a:gd name="T4" fmla="*/ 2581 w 2659"/>
              <a:gd name="T5" fmla="*/ 583 h 859"/>
              <a:gd name="T6" fmla="*/ 2281 w 2659"/>
              <a:gd name="T7" fmla="*/ 538 h 859"/>
              <a:gd name="T8" fmla="*/ 2108 w 2659"/>
              <a:gd name="T9" fmla="*/ 380 h 859"/>
              <a:gd name="T10" fmla="*/ 1965 w 2659"/>
              <a:gd name="T11" fmla="*/ 551 h 859"/>
              <a:gd name="T12" fmla="*/ 2030 w 2659"/>
              <a:gd name="T13" fmla="*/ 423 h 859"/>
              <a:gd name="T14" fmla="*/ 2139 w 2659"/>
              <a:gd name="T15" fmla="*/ 246 h 859"/>
              <a:gd name="T16" fmla="*/ 1786 w 2659"/>
              <a:gd name="T17" fmla="*/ 535 h 859"/>
              <a:gd name="T18" fmla="*/ 1880 w 2659"/>
              <a:gd name="T19" fmla="*/ 533 h 859"/>
              <a:gd name="T20" fmla="*/ 1862 w 2659"/>
              <a:gd name="T21" fmla="*/ 798 h 859"/>
              <a:gd name="T22" fmla="*/ 1757 w 2659"/>
              <a:gd name="T23" fmla="*/ 722 h 859"/>
              <a:gd name="T24" fmla="*/ 1653 w 2659"/>
              <a:gd name="T25" fmla="*/ 428 h 859"/>
              <a:gd name="T26" fmla="*/ 1606 w 2659"/>
              <a:gd name="T27" fmla="*/ 491 h 859"/>
              <a:gd name="T28" fmla="*/ 1652 w 2659"/>
              <a:gd name="T29" fmla="*/ 577 h 859"/>
              <a:gd name="T30" fmla="*/ 1686 w 2659"/>
              <a:gd name="T31" fmla="*/ 831 h 859"/>
              <a:gd name="T32" fmla="*/ 1388 w 2659"/>
              <a:gd name="T33" fmla="*/ 564 h 859"/>
              <a:gd name="T34" fmla="*/ 1445 w 2659"/>
              <a:gd name="T35" fmla="*/ 636 h 859"/>
              <a:gd name="T36" fmla="*/ 1401 w 2659"/>
              <a:gd name="T37" fmla="*/ 859 h 859"/>
              <a:gd name="T38" fmla="*/ 1539 w 2659"/>
              <a:gd name="T39" fmla="*/ 669 h 859"/>
              <a:gd name="T40" fmla="*/ 1286 w 2659"/>
              <a:gd name="T41" fmla="*/ 504 h 859"/>
              <a:gd name="T42" fmla="*/ 1388 w 2659"/>
              <a:gd name="T43" fmla="*/ 564 h 859"/>
              <a:gd name="T44" fmla="*/ 1444 w 2659"/>
              <a:gd name="T45" fmla="*/ 706 h 859"/>
              <a:gd name="T46" fmla="*/ 1445 w 2659"/>
              <a:gd name="T47" fmla="*/ 780 h 859"/>
              <a:gd name="T48" fmla="*/ 1204 w 2659"/>
              <a:gd name="T49" fmla="*/ 740 h 859"/>
              <a:gd name="T50" fmla="*/ 1042 w 2659"/>
              <a:gd name="T51" fmla="*/ 593 h 859"/>
              <a:gd name="T52" fmla="*/ 1184 w 2659"/>
              <a:gd name="T53" fmla="*/ 548 h 859"/>
              <a:gd name="T54" fmla="*/ 944 w 2659"/>
              <a:gd name="T55" fmla="*/ 595 h 859"/>
              <a:gd name="T56" fmla="*/ 1066 w 2659"/>
              <a:gd name="T57" fmla="*/ 779 h 859"/>
              <a:gd name="T58" fmla="*/ 960 w 2659"/>
              <a:gd name="T59" fmla="*/ 840 h 859"/>
              <a:gd name="T60" fmla="*/ 1204 w 2659"/>
              <a:gd name="T61" fmla="*/ 740 h 859"/>
              <a:gd name="T62" fmla="*/ 791 w 2659"/>
              <a:gd name="T63" fmla="*/ 634 h 859"/>
              <a:gd name="T64" fmla="*/ 589 w 2659"/>
              <a:gd name="T65" fmla="*/ 746 h 859"/>
              <a:gd name="T66" fmla="*/ 884 w 2659"/>
              <a:gd name="T67" fmla="*/ 801 h 859"/>
              <a:gd name="T68" fmla="*/ 754 w 2659"/>
              <a:gd name="T69" fmla="*/ 487 h 859"/>
              <a:gd name="T70" fmla="*/ 644 w 2659"/>
              <a:gd name="T71" fmla="*/ 580 h 859"/>
              <a:gd name="T72" fmla="*/ 745 w 2659"/>
              <a:gd name="T73" fmla="*/ 703 h 859"/>
              <a:gd name="T74" fmla="*/ 791 w 2659"/>
              <a:gd name="T75" fmla="*/ 777 h 859"/>
              <a:gd name="T76" fmla="*/ 686 w 2659"/>
              <a:gd name="T77" fmla="*/ 745 h 859"/>
              <a:gd name="T78" fmla="*/ 476 w 2659"/>
              <a:gd name="T79" fmla="*/ 491 h 859"/>
              <a:gd name="T80" fmla="*/ 476 w 2659"/>
              <a:gd name="T81" fmla="*/ 854 h 859"/>
              <a:gd name="T82" fmla="*/ 270 w 2659"/>
              <a:gd name="T83" fmla="*/ 818 h 859"/>
              <a:gd name="T84" fmla="*/ 7 w 2659"/>
              <a:gd name="T85" fmla="*/ 427 h 859"/>
              <a:gd name="T86" fmla="*/ 195 w 2659"/>
              <a:gd name="T87" fmla="*/ 744 h 859"/>
              <a:gd name="T88" fmla="*/ 382 w 2659"/>
              <a:gd name="T89" fmla="*/ 427 h 859"/>
              <a:gd name="T90" fmla="*/ 1895 w 2659"/>
              <a:gd name="T91" fmla="*/ 815 h 859"/>
              <a:gd name="T92" fmla="*/ 1928 w 2659"/>
              <a:gd name="T93" fmla="*/ 815 h 859"/>
              <a:gd name="T94" fmla="*/ 1908 w 2659"/>
              <a:gd name="T95" fmla="*/ 848 h 859"/>
              <a:gd name="T96" fmla="*/ 1944 w 2659"/>
              <a:gd name="T97" fmla="*/ 808 h 859"/>
              <a:gd name="T98" fmla="*/ 1955 w 2659"/>
              <a:gd name="T99" fmla="*/ 833 h 859"/>
              <a:gd name="T100" fmla="*/ 1974 w 2659"/>
              <a:gd name="T101" fmla="*/ 808 h 859"/>
              <a:gd name="T102" fmla="*/ 1967 w 2659"/>
              <a:gd name="T103" fmla="*/ 830 h 859"/>
              <a:gd name="T104" fmla="*/ 1957 w 2659"/>
              <a:gd name="T105" fmla="*/ 842 h 859"/>
              <a:gd name="T106" fmla="*/ 1941 w 2659"/>
              <a:gd name="T107" fmla="*/ 817 h 859"/>
              <a:gd name="T108" fmla="*/ 1935 w 2659"/>
              <a:gd name="T109" fmla="*/ 848 h 8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659" h="859">
                <a:moveTo>
                  <a:pt x="2139" y="246"/>
                </a:moveTo>
                <a:cubicBezTo>
                  <a:pt x="2174" y="236"/>
                  <a:pt x="2211" y="256"/>
                  <a:pt x="2221" y="292"/>
                </a:cubicBezTo>
                <a:cubicBezTo>
                  <a:pt x="2257" y="418"/>
                  <a:pt x="2257" y="418"/>
                  <a:pt x="2257" y="418"/>
                </a:cubicBezTo>
                <a:cubicBezTo>
                  <a:pt x="2354" y="79"/>
                  <a:pt x="2354" y="79"/>
                  <a:pt x="2354" y="79"/>
                </a:cubicBezTo>
                <a:cubicBezTo>
                  <a:pt x="2354" y="79"/>
                  <a:pt x="2354" y="79"/>
                  <a:pt x="2354" y="79"/>
                </a:cubicBezTo>
                <a:cubicBezTo>
                  <a:pt x="2363" y="48"/>
                  <a:pt x="2387" y="23"/>
                  <a:pt x="2418" y="14"/>
                </a:cubicBezTo>
                <a:cubicBezTo>
                  <a:pt x="2467" y="0"/>
                  <a:pt x="2518" y="29"/>
                  <a:pt x="2532" y="78"/>
                </a:cubicBezTo>
                <a:cubicBezTo>
                  <a:pt x="2644" y="469"/>
                  <a:pt x="2644" y="469"/>
                  <a:pt x="2644" y="469"/>
                </a:cubicBezTo>
                <a:cubicBezTo>
                  <a:pt x="2659" y="518"/>
                  <a:pt x="2630" y="569"/>
                  <a:pt x="2581" y="583"/>
                </a:cubicBezTo>
                <a:cubicBezTo>
                  <a:pt x="2532" y="597"/>
                  <a:pt x="2481" y="569"/>
                  <a:pt x="2467" y="520"/>
                </a:cubicBezTo>
                <a:cubicBezTo>
                  <a:pt x="2377" y="206"/>
                  <a:pt x="2377" y="206"/>
                  <a:pt x="2377" y="206"/>
                </a:cubicBezTo>
                <a:cubicBezTo>
                  <a:pt x="2281" y="538"/>
                  <a:pt x="2281" y="538"/>
                  <a:pt x="2281" y="538"/>
                </a:cubicBezTo>
                <a:cubicBezTo>
                  <a:pt x="2275" y="559"/>
                  <a:pt x="2259" y="577"/>
                  <a:pt x="2236" y="584"/>
                </a:cubicBezTo>
                <a:cubicBezTo>
                  <a:pt x="2200" y="594"/>
                  <a:pt x="2163" y="574"/>
                  <a:pt x="2153" y="538"/>
                </a:cubicBezTo>
                <a:cubicBezTo>
                  <a:pt x="2108" y="380"/>
                  <a:pt x="2108" y="380"/>
                  <a:pt x="2108" y="380"/>
                </a:cubicBezTo>
                <a:cubicBezTo>
                  <a:pt x="2059" y="551"/>
                  <a:pt x="2059" y="551"/>
                  <a:pt x="2059" y="551"/>
                </a:cubicBezTo>
                <a:cubicBezTo>
                  <a:pt x="2054" y="567"/>
                  <a:pt x="2042" y="580"/>
                  <a:pt x="2025" y="585"/>
                </a:cubicBezTo>
                <a:cubicBezTo>
                  <a:pt x="1999" y="592"/>
                  <a:pt x="1972" y="577"/>
                  <a:pt x="1965" y="551"/>
                </a:cubicBezTo>
                <a:cubicBezTo>
                  <a:pt x="1936" y="450"/>
                  <a:pt x="1936" y="450"/>
                  <a:pt x="1936" y="450"/>
                </a:cubicBezTo>
                <a:cubicBezTo>
                  <a:pt x="1929" y="424"/>
                  <a:pt x="1944" y="397"/>
                  <a:pt x="1969" y="390"/>
                </a:cubicBezTo>
                <a:cubicBezTo>
                  <a:pt x="1995" y="383"/>
                  <a:pt x="2022" y="398"/>
                  <a:pt x="2030" y="423"/>
                </a:cubicBezTo>
                <a:cubicBezTo>
                  <a:pt x="2042" y="468"/>
                  <a:pt x="2042" y="468"/>
                  <a:pt x="2042" y="468"/>
                </a:cubicBezTo>
                <a:cubicBezTo>
                  <a:pt x="2093" y="292"/>
                  <a:pt x="2093" y="292"/>
                  <a:pt x="2093" y="292"/>
                </a:cubicBezTo>
                <a:cubicBezTo>
                  <a:pt x="2099" y="270"/>
                  <a:pt x="2116" y="252"/>
                  <a:pt x="2139" y="246"/>
                </a:cubicBezTo>
                <a:close/>
                <a:moveTo>
                  <a:pt x="1833" y="487"/>
                </a:moveTo>
                <a:cubicBezTo>
                  <a:pt x="1792" y="487"/>
                  <a:pt x="1786" y="508"/>
                  <a:pt x="1786" y="533"/>
                </a:cubicBezTo>
                <a:cubicBezTo>
                  <a:pt x="1786" y="535"/>
                  <a:pt x="1786" y="535"/>
                  <a:pt x="1786" y="535"/>
                </a:cubicBezTo>
                <a:cubicBezTo>
                  <a:pt x="1786" y="561"/>
                  <a:pt x="1792" y="581"/>
                  <a:pt x="1833" y="581"/>
                </a:cubicBezTo>
                <a:cubicBezTo>
                  <a:pt x="1875" y="581"/>
                  <a:pt x="1880" y="561"/>
                  <a:pt x="1880" y="535"/>
                </a:cubicBezTo>
                <a:cubicBezTo>
                  <a:pt x="1880" y="533"/>
                  <a:pt x="1880" y="533"/>
                  <a:pt x="1880" y="533"/>
                </a:cubicBezTo>
                <a:cubicBezTo>
                  <a:pt x="1880" y="508"/>
                  <a:pt x="1875" y="487"/>
                  <a:pt x="1833" y="487"/>
                </a:cubicBezTo>
                <a:close/>
                <a:moveTo>
                  <a:pt x="1847" y="841"/>
                </a:moveTo>
                <a:cubicBezTo>
                  <a:pt x="1866" y="837"/>
                  <a:pt x="1867" y="827"/>
                  <a:pt x="1862" y="798"/>
                </a:cubicBezTo>
                <a:cubicBezTo>
                  <a:pt x="1857" y="770"/>
                  <a:pt x="1856" y="762"/>
                  <a:pt x="1837" y="765"/>
                </a:cubicBezTo>
                <a:cubicBezTo>
                  <a:pt x="1812" y="768"/>
                  <a:pt x="1784" y="775"/>
                  <a:pt x="1770" y="766"/>
                </a:cubicBezTo>
                <a:cubicBezTo>
                  <a:pt x="1760" y="759"/>
                  <a:pt x="1757" y="753"/>
                  <a:pt x="1757" y="722"/>
                </a:cubicBezTo>
                <a:cubicBezTo>
                  <a:pt x="1757" y="428"/>
                  <a:pt x="1757" y="428"/>
                  <a:pt x="1757" y="428"/>
                </a:cubicBezTo>
                <a:cubicBezTo>
                  <a:pt x="1757" y="399"/>
                  <a:pt x="1752" y="392"/>
                  <a:pt x="1705" y="392"/>
                </a:cubicBezTo>
                <a:cubicBezTo>
                  <a:pt x="1658" y="392"/>
                  <a:pt x="1653" y="399"/>
                  <a:pt x="1653" y="428"/>
                </a:cubicBezTo>
                <a:cubicBezTo>
                  <a:pt x="1653" y="490"/>
                  <a:pt x="1653" y="490"/>
                  <a:pt x="1653" y="490"/>
                </a:cubicBezTo>
                <a:cubicBezTo>
                  <a:pt x="1653" y="491"/>
                  <a:pt x="1653" y="491"/>
                  <a:pt x="1652" y="491"/>
                </a:cubicBezTo>
                <a:cubicBezTo>
                  <a:pt x="1606" y="491"/>
                  <a:pt x="1606" y="491"/>
                  <a:pt x="1606" y="491"/>
                </a:cubicBezTo>
                <a:cubicBezTo>
                  <a:pt x="1582" y="491"/>
                  <a:pt x="1577" y="495"/>
                  <a:pt x="1577" y="534"/>
                </a:cubicBezTo>
                <a:cubicBezTo>
                  <a:pt x="1577" y="573"/>
                  <a:pt x="1582" y="577"/>
                  <a:pt x="1606" y="577"/>
                </a:cubicBezTo>
                <a:cubicBezTo>
                  <a:pt x="1652" y="577"/>
                  <a:pt x="1652" y="577"/>
                  <a:pt x="1652" y="577"/>
                </a:cubicBezTo>
                <a:cubicBezTo>
                  <a:pt x="1653" y="577"/>
                  <a:pt x="1653" y="577"/>
                  <a:pt x="1653" y="578"/>
                </a:cubicBezTo>
                <a:cubicBezTo>
                  <a:pt x="1653" y="734"/>
                  <a:pt x="1653" y="734"/>
                  <a:pt x="1653" y="734"/>
                </a:cubicBezTo>
                <a:cubicBezTo>
                  <a:pt x="1653" y="768"/>
                  <a:pt x="1657" y="806"/>
                  <a:pt x="1686" y="831"/>
                </a:cubicBezTo>
                <a:cubicBezTo>
                  <a:pt x="1706" y="849"/>
                  <a:pt x="1733" y="854"/>
                  <a:pt x="1757" y="854"/>
                </a:cubicBezTo>
                <a:cubicBezTo>
                  <a:pt x="1796" y="854"/>
                  <a:pt x="1831" y="845"/>
                  <a:pt x="1847" y="841"/>
                </a:cubicBezTo>
                <a:close/>
                <a:moveTo>
                  <a:pt x="1388" y="564"/>
                </a:moveTo>
                <a:cubicBezTo>
                  <a:pt x="1431" y="564"/>
                  <a:pt x="1446" y="583"/>
                  <a:pt x="1446" y="615"/>
                </a:cubicBezTo>
                <a:cubicBezTo>
                  <a:pt x="1446" y="634"/>
                  <a:pt x="1446" y="634"/>
                  <a:pt x="1446" y="634"/>
                </a:cubicBezTo>
                <a:cubicBezTo>
                  <a:pt x="1446" y="635"/>
                  <a:pt x="1446" y="636"/>
                  <a:pt x="1445" y="636"/>
                </a:cubicBezTo>
                <a:cubicBezTo>
                  <a:pt x="1426" y="634"/>
                  <a:pt x="1407" y="633"/>
                  <a:pt x="1388" y="633"/>
                </a:cubicBezTo>
                <a:cubicBezTo>
                  <a:pt x="1304" y="633"/>
                  <a:pt x="1244" y="660"/>
                  <a:pt x="1244" y="746"/>
                </a:cubicBezTo>
                <a:cubicBezTo>
                  <a:pt x="1244" y="833"/>
                  <a:pt x="1313" y="859"/>
                  <a:pt x="1401" y="859"/>
                </a:cubicBezTo>
                <a:cubicBezTo>
                  <a:pt x="1457" y="859"/>
                  <a:pt x="1501" y="844"/>
                  <a:pt x="1515" y="837"/>
                </a:cubicBezTo>
                <a:cubicBezTo>
                  <a:pt x="1530" y="830"/>
                  <a:pt x="1539" y="822"/>
                  <a:pt x="1539" y="801"/>
                </a:cubicBezTo>
                <a:cubicBezTo>
                  <a:pt x="1539" y="788"/>
                  <a:pt x="1539" y="682"/>
                  <a:pt x="1539" y="669"/>
                </a:cubicBezTo>
                <a:cubicBezTo>
                  <a:pt x="1539" y="613"/>
                  <a:pt x="1541" y="592"/>
                  <a:pt x="1527" y="557"/>
                </a:cubicBezTo>
                <a:cubicBezTo>
                  <a:pt x="1515" y="524"/>
                  <a:pt x="1480" y="487"/>
                  <a:pt x="1410" y="487"/>
                </a:cubicBezTo>
                <a:cubicBezTo>
                  <a:pt x="1339" y="487"/>
                  <a:pt x="1292" y="503"/>
                  <a:pt x="1286" y="504"/>
                </a:cubicBezTo>
                <a:cubicBezTo>
                  <a:pt x="1267" y="509"/>
                  <a:pt x="1267" y="520"/>
                  <a:pt x="1273" y="548"/>
                </a:cubicBezTo>
                <a:cubicBezTo>
                  <a:pt x="1279" y="576"/>
                  <a:pt x="1280" y="584"/>
                  <a:pt x="1299" y="580"/>
                </a:cubicBezTo>
                <a:cubicBezTo>
                  <a:pt x="1300" y="580"/>
                  <a:pt x="1357" y="564"/>
                  <a:pt x="1388" y="564"/>
                </a:cubicBezTo>
                <a:close/>
                <a:moveTo>
                  <a:pt x="1342" y="745"/>
                </a:moveTo>
                <a:cubicBezTo>
                  <a:pt x="1342" y="712"/>
                  <a:pt x="1365" y="703"/>
                  <a:pt x="1400" y="703"/>
                </a:cubicBezTo>
                <a:cubicBezTo>
                  <a:pt x="1414" y="703"/>
                  <a:pt x="1426" y="704"/>
                  <a:pt x="1444" y="706"/>
                </a:cubicBezTo>
                <a:cubicBezTo>
                  <a:pt x="1445" y="707"/>
                  <a:pt x="1446" y="708"/>
                  <a:pt x="1446" y="709"/>
                </a:cubicBezTo>
                <a:cubicBezTo>
                  <a:pt x="1446" y="777"/>
                  <a:pt x="1446" y="777"/>
                  <a:pt x="1446" y="777"/>
                </a:cubicBezTo>
                <a:cubicBezTo>
                  <a:pt x="1446" y="778"/>
                  <a:pt x="1446" y="779"/>
                  <a:pt x="1445" y="780"/>
                </a:cubicBezTo>
                <a:cubicBezTo>
                  <a:pt x="1434" y="784"/>
                  <a:pt x="1419" y="787"/>
                  <a:pt x="1403" y="787"/>
                </a:cubicBezTo>
                <a:cubicBezTo>
                  <a:pt x="1363" y="787"/>
                  <a:pt x="1342" y="775"/>
                  <a:pt x="1342" y="745"/>
                </a:cubicBezTo>
                <a:close/>
                <a:moveTo>
                  <a:pt x="1204" y="740"/>
                </a:moveTo>
                <a:cubicBezTo>
                  <a:pt x="1203" y="712"/>
                  <a:pt x="1196" y="690"/>
                  <a:pt x="1171" y="669"/>
                </a:cubicBezTo>
                <a:cubicBezTo>
                  <a:pt x="1154" y="653"/>
                  <a:pt x="1128" y="643"/>
                  <a:pt x="1090" y="629"/>
                </a:cubicBezTo>
                <a:cubicBezTo>
                  <a:pt x="1066" y="620"/>
                  <a:pt x="1042" y="615"/>
                  <a:pt x="1042" y="593"/>
                </a:cubicBezTo>
                <a:cubicBezTo>
                  <a:pt x="1042" y="575"/>
                  <a:pt x="1060" y="567"/>
                  <a:pt x="1075" y="566"/>
                </a:cubicBezTo>
                <a:cubicBezTo>
                  <a:pt x="1106" y="564"/>
                  <a:pt x="1140" y="576"/>
                  <a:pt x="1158" y="580"/>
                </a:cubicBezTo>
                <a:cubicBezTo>
                  <a:pt x="1177" y="584"/>
                  <a:pt x="1178" y="576"/>
                  <a:pt x="1184" y="548"/>
                </a:cubicBezTo>
                <a:cubicBezTo>
                  <a:pt x="1191" y="520"/>
                  <a:pt x="1190" y="509"/>
                  <a:pt x="1172" y="504"/>
                </a:cubicBezTo>
                <a:cubicBezTo>
                  <a:pt x="1156" y="500"/>
                  <a:pt x="1126" y="487"/>
                  <a:pt x="1066" y="487"/>
                </a:cubicBezTo>
                <a:cubicBezTo>
                  <a:pt x="989" y="487"/>
                  <a:pt x="942" y="535"/>
                  <a:pt x="944" y="595"/>
                </a:cubicBezTo>
                <a:cubicBezTo>
                  <a:pt x="946" y="670"/>
                  <a:pt x="1005" y="691"/>
                  <a:pt x="1049" y="704"/>
                </a:cubicBezTo>
                <a:cubicBezTo>
                  <a:pt x="1088" y="714"/>
                  <a:pt x="1107" y="726"/>
                  <a:pt x="1105" y="749"/>
                </a:cubicBezTo>
                <a:cubicBezTo>
                  <a:pt x="1104" y="771"/>
                  <a:pt x="1086" y="779"/>
                  <a:pt x="1066" y="779"/>
                </a:cubicBezTo>
                <a:cubicBezTo>
                  <a:pt x="1039" y="779"/>
                  <a:pt x="994" y="767"/>
                  <a:pt x="970" y="762"/>
                </a:cubicBezTo>
                <a:cubicBezTo>
                  <a:pt x="952" y="758"/>
                  <a:pt x="949" y="770"/>
                  <a:pt x="945" y="799"/>
                </a:cubicBezTo>
                <a:cubicBezTo>
                  <a:pt x="941" y="828"/>
                  <a:pt x="941" y="833"/>
                  <a:pt x="960" y="840"/>
                </a:cubicBezTo>
                <a:cubicBezTo>
                  <a:pt x="960" y="840"/>
                  <a:pt x="1015" y="859"/>
                  <a:pt x="1073" y="859"/>
                </a:cubicBezTo>
                <a:cubicBezTo>
                  <a:pt x="1117" y="859"/>
                  <a:pt x="1149" y="844"/>
                  <a:pt x="1167" y="830"/>
                </a:cubicBezTo>
                <a:cubicBezTo>
                  <a:pt x="1191" y="811"/>
                  <a:pt x="1205" y="779"/>
                  <a:pt x="1204" y="740"/>
                </a:cubicBezTo>
                <a:close/>
                <a:moveTo>
                  <a:pt x="733" y="564"/>
                </a:moveTo>
                <a:cubicBezTo>
                  <a:pt x="775" y="564"/>
                  <a:pt x="791" y="583"/>
                  <a:pt x="791" y="615"/>
                </a:cubicBezTo>
                <a:cubicBezTo>
                  <a:pt x="791" y="634"/>
                  <a:pt x="791" y="634"/>
                  <a:pt x="791" y="634"/>
                </a:cubicBezTo>
                <a:cubicBezTo>
                  <a:pt x="791" y="635"/>
                  <a:pt x="790" y="636"/>
                  <a:pt x="790" y="636"/>
                </a:cubicBezTo>
                <a:cubicBezTo>
                  <a:pt x="771" y="634"/>
                  <a:pt x="752" y="633"/>
                  <a:pt x="733" y="633"/>
                </a:cubicBezTo>
                <a:cubicBezTo>
                  <a:pt x="649" y="633"/>
                  <a:pt x="589" y="660"/>
                  <a:pt x="589" y="746"/>
                </a:cubicBezTo>
                <a:cubicBezTo>
                  <a:pt x="589" y="833"/>
                  <a:pt x="658" y="859"/>
                  <a:pt x="745" y="859"/>
                </a:cubicBezTo>
                <a:cubicBezTo>
                  <a:pt x="801" y="859"/>
                  <a:pt x="845" y="844"/>
                  <a:pt x="860" y="837"/>
                </a:cubicBezTo>
                <a:cubicBezTo>
                  <a:pt x="875" y="830"/>
                  <a:pt x="884" y="822"/>
                  <a:pt x="884" y="801"/>
                </a:cubicBezTo>
                <a:cubicBezTo>
                  <a:pt x="884" y="788"/>
                  <a:pt x="884" y="682"/>
                  <a:pt x="884" y="669"/>
                </a:cubicBezTo>
                <a:cubicBezTo>
                  <a:pt x="884" y="613"/>
                  <a:pt x="885" y="592"/>
                  <a:pt x="872" y="557"/>
                </a:cubicBezTo>
                <a:cubicBezTo>
                  <a:pt x="859" y="524"/>
                  <a:pt x="824" y="487"/>
                  <a:pt x="754" y="487"/>
                </a:cubicBezTo>
                <a:cubicBezTo>
                  <a:pt x="684" y="487"/>
                  <a:pt x="637" y="503"/>
                  <a:pt x="630" y="504"/>
                </a:cubicBezTo>
                <a:cubicBezTo>
                  <a:pt x="612" y="509"/>
                  <a:pt x="612" y="520"/>
                  <a:pt x="618" y="548"/>
                </a:cubicBezTo>
                <a:cubicBezTo>
                  <a:pt x="624" y="576"/>
                  <a:pt x="625" y="584"/>
                  <a:pt x="644" y="580"/>
                </a:cubicBezTo>
                <a:cubicBezTo>
                  <a:pt x="644" y="580"/>
                  <a:pt x="702" y="564"/>
                  <a:pt x="733" y="564"/>
                </a:cubicBezTo>
                <a:close/>
                <a:moveTo>
                  <a:pt x="686" y="745"/>
                </a:moveTo>
                <a:cubicBezTo>
                  <a:pt x="686" y="712"/>
                  <a:pt x="710" y="703"/>
                  <a:pt x="745" y="703"/>
                </a:cubicBezTo>
                <a:cubicBezTo>
                  <a:pt x="758" y="703"/>
                  <a:pt x="771" y="704"/>
                  <a:pt x="789" y="706"/>
                </a:cubicBezTo>
                <a:cubicBezTo>
                  <a:pt x="790" y="707"/>
                  <a:pt x="791" y="708"/>
                  <a:pt x="791" y="709"/>
                </a:cubicBezTo>
                <a:cubicBezTo>
                  <a:pt x="791" y="777"/>
                  <a:pt x="791" y="777"/>
                  <a:pt x="791" y="777"/>
                </a:cubicBezTo>
                <a:cubicBezTo>
                  <a:pt x="791" y="778"/>
                  <a:pt x="790" y="779"/>
                  <a:pt x="789" y="780"/>
                </a:cubicBezTo>
                <a:cubicBezTo>
                  <a:pt x="778" y="784"/>
                  <a:pt x="763" y="787"/>
                  <a:pt x="748" y="787"/>
                </a:cubicBezTo>
                <a:cubicBezTo>
                  <a:pt x="708" y="787"/>
                  <a:pt x="686" y="775"/>
                  <a:pt x="686" y="745"/>
                </a:cubicBezTo>
                <a:close/>
                <a:moveTo>
                  <a:pt x="528" y="818"/>
                </a:moveTo>
                <a:cubicBezTo>
                  <a:pt x="528" y="527"/>
                  <a:pt x="528" y="527"/>
                  <a:pt x="528" y="527"/>
                </a:cubicBezTo>
                <a:cubicBezTo>
                  <a:pt x="528" y="498"/>
                  <a:pt x="523" y="491"/>
                  <a:pt x="476" y="491"/>
                </a:cubicBezTo>
                <a:cubicBezTo>
                  <a:pt x="429" y="491"/>
                  <a:pt x="424" y="498"/>
                  <a:pt x="424" y="527"/>
                </a:cubicBezTo>
                <a:cubicBezTo>
                  <a:pt x="424" y="818"/>
                  <a:pt x="424" y="818"/>
                  <a:pt x="424" y="818"/>
                </a:cubicBezTo>
                <a:cubicBezTo>
                  <a:pt x="424" y="847"/>
                  <a:pt x="429" y="854"/>
                  <a:pt x="476" y="854"/>
                </a:cubicBezTo>
                <a:cubicBezTo>
                  <a:pt x="523" y="854"/>
                  <a:pt x="528" y="847"/>
                  <a:pt x="528" y="818"/>
                </a:cubicBezTo>
                <a:close/>
                <a:moveTo>
                  <a:pt x="382" y="427"/>
                </a:moveTo>
                <a:cubicBezTo>
                  <a:pt x="270" y="818"/>
                  <a:pt x="270" y="818"/>
                  <a:pt x="270" y="818"/>
                </a:cubicBezTo>
                <a:cubicBezTo>
                  <a:pt x="260" y="847"/>
                  <a:pt x="241" y="854"/>
                  <a:pt x="195" y="854"/>
                </a:cubicBezTo>
                <a:cubicBezTo>
                  <a:pt x="148" y="854"/>
                  <a:pt x="129" y="847"/>
                  <a:pt x="119" y="818"/>
                </a:cubicBezTo>
                <a:cubicBezTo>
                  <a:pt x="7" y="427"/>
                  <a:pt x="7" y="427"/>
                  <a:pt x="7" y="427"/>
                </a:cubicBezTo>
                <a:cubicBezTo>
                  <a:pt x="0" y="399"/>
                  <a:pt x="9" y="392"/>
                  <a:pt x="53" y="392"/>
                </a:cubicBezTo>
                <a:cubicBezTo>
                  <a:pt x="96" y="392"/>
                  <a:pt x="103" y="399"/>
                  <a:pt x="110" y="428"/>
                </a:cubicBezTo>
                <a:cubicBezTo>
                  <a:pt x="195" y="744"/>
                  <a:pt x="195" y="744"/>
                  <a:pt x="195" y="744"/>
                </a:cubicBezTo>
                <a:cubicBezTo>
                  <a:pt x="279" y="428"/>
                  <a:pt x="279" y="428"/>
                  <a:pt x="279" y="428"/>
                </a:cubicBezTo>
                <a:cubicBezTo>
                  <a:pt x="286" y="399"/>
                  <a:pt x="293" y="392"/>
                  <a:pt x="337" y="392"/>
                </a:cubicBezTo>
                <a:cubicBezTo>
                  <a:pt x="380" y="392"/>
                  <a:pt x="389" y="399"/>
                  <a:pt x="382" y="427"/>
                </a:cubicBezTo>
                <a:close/>
                <a:moveTo>
                  <a:pt x="1908" y="848"/>
                </a:moveTo>
                <a:cubicBezTo>
                  <a:pt x="1908" y="815"/>
                  <a:pt x="1908" y="815"/>
                  <a:pt x="1908" y="815"/>
                </a:cubicBezTo>
                <a:cubicBezTo>
                  <a:pt x="1895" y="815"/>
                  <a:pt x="1895" y="815"/>
                  <a:pt x="1895" y="815"/>
                </a:cubicBezTo>
                <a:cubicBezTo>
                  <a:pt x="1895" y="808"/>
                  <a:pt x="1895" y="808"/>
                  <a:pt x="1895" y="808"/>
                </a:cubicBezTo>
                <a:cubicBezTo>
                  <a:pt x="1928" y="808"/>
                  <a:pt x="1928" y="808"/>
                  <a:pt x="1928" y="808"/>
                </a:cubicBezTo>
                <a:cubicBezTo>
                  <a:pt x="1928" y="815"/>
                  <a:pt x="1928" y="815"/>
                  <a:pt x="1928" y="815"/>
                </a:cubicBezTo>
                <a:cubicBezTo>
                  <a:pt x="1915" y="815"/>
                  <a:pt x="1915" y="815"/>
                  <a:pt x="1915" y="815"/>
                </a:cubicBezTo>
                <a:cubicBezTo>
                  <a:pt x="1915" y="848"/>
                  <a:pt x="1915" y="848"/>
                  <a:pt x="1915" y="848"/>
                </a:cubicBezTo>
                <a:lnTo>
                  <a:pt x="1908" y="848"/>
                </a:lnTo>
                <a:close/>
                <a:moveTo>
                  <a:pt x="1935" y="848"/>
                </a:moveTo>
                <a:cubicBezTo>
                  <a:pt x="1935" y="808"/>
                  <a:pt x="1935" y="808"/>
                  <a:pt x="1935" y="808"/>
                </a:cubicBezTo>
                <a:cubicBezTo>
                  <a:pt x="1944" y="808"/>
                  <a:pt x="1944" y="808"/>
                  <a:pt x="1944" y="808"/>
                </a:cubicBezTo>
                <a:cubicBezTo>
                  <a:pt x="1951" y="823"/>
                  <a:pt x="1951" y="823"/>
                  <a:pt x="1951" y="823"/>
                </a:cubicBezTo>
                <a:cubicBezTo>
                  <a:pt x="1954" y="833"/>
                  <a:pt x="1954" y="833"/>
                  <a:pt x="1954" y="833"/>
                </a:cubicBezTo>
                <a:cubicBezTo>
                  <a:pt x="1955" y="833"/>
                  <a:pt x="1955" y="833"/>
                  <a:pt x="1955" y="833"/>
                </a:cubicBezTo>
                <a:cubicBezTo>
                  <a:pt x="1958" y="823"/>
                  <a:pt x="1958" y="823"/>
                  <a:pt x="1958" y="823"/>
                </a:cubicBezTo>
                <a:cubicBezTo>
                  <a:pt x="1964" y="808"/>
                  <a:pt x="1964" y="808"/>
                  <a:pt x="1964" y="808"/>
                </a:cubicBezTo>
                <a:cubicBezTo>
                  <a:pt x="1974" y="808"/>
                  <a:pt x="1974" y="808"/>
                  <a:pt x="1974" y="808"/>
                </a:cubicBezTo>
                <a:cubicBezTo>
                  <a:pt x="1974" y="848"/>
                  <a:pt x="1974" y="848"/>
                  <a:pt x="1974" y="848"/>
                </a:cubicBezTo>
                <a:cubicBezTo>
                  <a:pt x="1967" y="848"/>
                  <a:pt x="1967" y="848"/>
                  <a:pt x="1967" y="848"/>
                </a:cubicBezTo>
                <a:cubicBezTo>
                  <a:pt x="1967" y="830"/>
                  <a:pt x="1967" y="830"/>
                  <a:pt x="1967" y="830"/>
                </a:cubicBezTo>
                <a:cubicBezTo>
                  <a:pt x="1968" y="817"/>
                  <a:pt x="1968" y="817"/>
                  <a:pt x="1968" y="817"/>
                </a:cubicBezTo>
                <a:cubicBezTo>
                  <a:pt x="1967" y="817"/>
                  <a:pt x="1967" y="817"/>
                  <a:pt x="1967" y="817"/>
                </a:cubicBezTo>
                <a:cubicBezTo>
                  <a:pt x="1957" y="842"/>
                  <a:pt x="1957" y="842"/>
                  <a:pt x="1957" y="842"/>
                </a:cubicBezTo>
                <a:cubicBezTo>
                  <a:pt x="1951" y="842"/>
                  <a:pt x="1951" y="842"/>
                  <a:pt x="1951" y="842"/>
                </a:cubicBezTo>
                <a:cubicBezTo>
                  <a:pt x="1942" y="817"/>
                  <a:pt x="1942" y="817"/>
                  <a:pt x="1942" y="817"/>
                </a:cubicBezTo>
                <a:cubicBezTo>
                  <a:pt x="1941" y="817"/>
                  <a:pt x="1941" y="817"/>
                  <a:pt x="1941" y="817"/>
                </a:cubicBezTo>
                <a:cubicBezTo>
                  <a:pt x="1942" y="830"/>
                  <a:pt x="1942" y="830"/>
                  <a:pt x="1942" y="830"/>
                </a:cubicBezTo>
                <a:cubicBezTo>
                  <a:pt x="1942" y="848"/>
                  <a:pt x="1942" y="848"/>
                  <a:pt x="1942" y="848"/>
                </a:cubicBezTo>
                <a:lnTo>
                  <a:pt x="1935" y="84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07C93A9-17E3-4098-A5D5-CA562EBC14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352"/>
          <a:stretch/>
        </p:blipFill>
        <p:spPr>
          <a:xfrm>
            <a:off x="3048" y="0"/>
            <a:ext cx="12188952" cy="800101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F030832C-3FFA-49BB-90A7-2FBD0B526D0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60400" y="1999813"/>
            <a:ext cx="10871200" cy="417239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xmlns="" id="{60A1A183-0081-4627-85D0-424AFE076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0" y="628208"/>
            <a:ext cx="10871200" cy="8001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xmlns="" id="{D3FD39ED-978B-4174-BA79-7A54EB1205A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0400" y="1542616"/>
            <a:ext cx="10871200" cy="27566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24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 err="1"/>
              <a:t>Subheadline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299B23D-1E6C-499D-BD94-699B77500CDC}"/>
              </a:ext>
            </a:extLst>
          </p:cNvPr>
          <p:cNvSpPr txBox="1"/>
          <p:nvPr userDrawn="1"/>
        </p:nvSpPr>
        <p:spPr>
          <a:xfrm>
            <a:off x="11401760" y="6485397"/>
            <a:ext cx="136984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fld id="{996B5273-46EB-4870-A6B0-6E7F43CBD6D0}" type="slidenum">
              <a:rPr lang="en-US" sz="8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r"/>
              <a:t>‹#›</a:t>
            </a:fld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A44AD133-3C07-459A-A1F9-F2B350DEFAF6}"/>
              </a:ext>
            </a:extLst>
          </p:cNvPr>
          <p:cNvSpPr txBox="1"/>
          <p:nvPr userDrawn="1"/>
        </p:nvSpPr>
        <p:spPr>
          <a:xfrm>
            <a:off x="10360997" y="6485397"/>
            <a:ext cx="1040769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l"/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Viasat Proprietary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94332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 Column Content with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xmlns="" id="{1D400AB6-56C8-4109-A799-EFED2742CA2D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60401" y="1066800"/>
            <a:ext cx="5207000" cy="5105400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3D5B44F0-F25B-4C72-9E6C-593FE2CFA5E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50000" y="0"/>
            <a:ext cx="5842000" cy="6858000"/>
          </a:xfrm>
          <a:prstGeom prst="rect">
            <a:avLst/>
          </a:prstGeom>
        </p:spPr>
        <p:txBody>
          <a:bodyPr tIns="182880" anchor="t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icon to add image, chart, </a:t>
            </a:r>
            <a:br>
              <a:rPr lang="en-US" dirty="0"/>
            </a:br>
            <a:r>
              <a:rPr lang="en-US" dirty="0"/>
              <a:t>object or SmartArt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10591DE0-E6DE-4AEC-B368-CFF544DFA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5" y="152400"/>
            <a:ext cx="5207001" cy="8001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A234048-280F-4322-B57A-4BA41AA35A9A}"/>
              </a:ext>
            </a:extLst>
          </p:cNvPr>
          <p:cNvSpPr txBox="1"/>
          <p:nvPr userDrawn="1"/>
        </p:nvSpPr>
        <p:spPr>
          <a:xfrm>
            <a:off x="5593441" y="6485397"/>
            <a:ext cx="273967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fld id="{996B5273-46EB-4870-A6B0-6E7F43CBD6D0}" type="slidenum">
              <a:rPr lang="en-US" sz="800" smtClean="0">
                <a:solidFill>
                  <a:schemeClr val="bg2"/>
                </a:solidFill>
              </a:rPr>
              <a:pPr algn="r"/>
              <a:t>‹#›</a:t>
            </a:fld>
            <a:endParaRPr lang="en-US" sz="1200" dirty="0">
              <a:solidFill>
                <a:schemeClr val="bg2"/>
              </a:solidFill>
            </a:endParaRPr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xmlns="" id="{DFCEB486-44D2-42A4-A6F1-9BA126270D11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656517" y="6349839"/>
            <a:ext cx="842393" cy="272775"/>
          </a:xfrm>
          <a:custGeom>
            <a:avLst/>
            <a:gdLst>
              <a:gd name="T0" fmla="*/ 2257 w 2659"/>
              <a:gd name="T1" fmla="*/ 418 h 859"/>
              <a:gd name="T2" fmla="*/ 2418 w 2659"/>
              <a:gd name="T3" fmla="*/ 14 h 859"/>
              <a:gd name="T4" fmla="*/ 2581 w 2659"/>
              <a:gd name="T5" fmla="*/ 583 h 859"/>
              <a:gd name="T6" fmla="*/ 2281 w 2659"/>
              <a:gd name="T7" fmla="*/ 538 h 859"/>
              <a:gd name="T8" fmla="*/ 2108 w 2659"/>
              <a:gd name="T9" fmla="*/ 380 h 859"/>
              <a:gd name="T10" fmla="*/ 1965 w 2659"/>
              <a:gd name="T11" fmla="*/ 551 h 859"/>
              <a:gd name="T12" fmla="*/ 2030 w 2659"/>
              <a:gd name="T13" fmla="*/ 423 h 859"/>
              <a:gd name="T14" fmla="*/ 2139 w 2659"/>
              <a:gd name="T15" fmla="*/ 246 h 859"/>
              <a:gd name="T16" fmla="*/ 1786 w 2659"/>
              <a:gd name="T17" fmla="*/ 535 h 859"/>
              <a:gd name="T18" fmla="*/ 1880 w 2659"/>
              <a:gd name="T19" fmla="*/ 533 h 859"/>
              <a:gd name="T20" fmla="*/ 1862 w 2659"/>
              <a:gd name="T21" fmla="*/ 798 h 859"/>
              <a:gd name="T22" fmla="*/ 1757 w 2659"/>
              <a:gd name="T23" fmla="*/ 722 h 859"/>
              <a:gd name="T24" fmla="*/ 1653 w 2659"/>
              <a:gd name="T25" fmla="*/ 428 h 859"/>
              <a:gd name="T26" fmla="*/ 1606 w 2659"/>
              <a:gd name="T27" fmla="*/ 491 h 859"/>
              <a:gd name="T28" fmla="*/ 1652 w 2659"/>
              <a:gd name="T29" fmla="*/ 577 h 859"/>
              <a:gd name="T30" fmla="*/ 1686 w 2659"/>
              <a:gd name="T31" fmla="*/ 831 h 859"/>
              <a:gd name="T32" fmla="*/ 1388 w 2659"/>
              <a:gd name="T33" fmla="*/ 564 h 859"/>
              <a:gd name="T34" fmla="*/ 1445 w 2659"/>
              <a:gd name="T35" fmla="*/ 636 h 859"/>
              <a:gd name="T36" fmla="*/ 1401 w 2659"/>
              <a:gd name="T37" fmla="*/ 859 h 859"/>
              <a:gd name="T38" fmla="*/ 1539 w 2659"/>
              <a:gd name="T39" fmla="*/ 669 h 859"/>
              <a:gd name="T40" fmla="*/ 1286 w 2659"/>
              <a:gd name="T41" fmla="*/ 504 h 859"/>
              <a:gd name="T42" fmla="*/ 1388 w 2659"/>
              <a:gd name="T43" fmla="*/ 564 h 859"/>
              <a:gd name="T44" fmla="*/ 1444 w 2659"/>
              <a:gd name="T45" fmla="*/ 706 h 859"/>
              <a:gd name="T46" fmla="*/ 1445 w 2659"/>
              <a:gd name="T47" fmla="*/ 780 h 859"/>
              <a:gd name="T48" fmla="*/ 1204 w 2659"/>
              <a:gd name="T49" fmla="*/ 740 h 859"/>
              <a:gd name="T50" fmla="*/ 1042 w 2659"/>
              <a:gd name="T51" fmla="*/ 593 h 859"/>
              <a:gd name="T52" fmla="*/ 1184 w 2659"/>
              <a:gd name="T53" fmla="*/ 548 h 859"/>
              <a:gd name="T54" fmla="*/ 944 w 2659"/>
              <a:gd name="T55" fmla="*/ 595 h 859"/>
              <a:gd name="T56" fmla="*/ 1066 w 2659"/>
              <a:gd name="T57" fmla="*/ 779 h 859"/>
              <a:gd name="T58" fmla="*/ 960 w 2659"/>
              <a:gd name="T59" fmla="*/ 840 h 859"/>
              <a:gd name="T60" fmla="*/ 1204 w 2659"/>
              <a:gd name="T61" fmla="*/ 740 h 859"/>
              <a:gd name="T62" fmla="*/ 791 w 2659"/>
              <a:gd name="T63" fmla="*/ 634 h 859"/>
              <a:gd name="T64" fmla="*/ 589 w 2659"/>
              <a:gd name="T65" fmla="*/ 746 h 859"/>
              <a:gd name="T66" fmla="*/ 884 w 2659"/>
              <a:gd name="T67" fmla="*/ 801 h 859"/>
              <a:gd name="T68" fmla="*/ 754 w 2659"/>
              <a:gd name="T69" fmla="*/ 487 h 859"/>
              <a:gd name="T70" fmla="*/ 644 w 2659"/>
              <a:gd name="T71" fmla="*/ 580 h 859"/>
              <a:gd name="T72" fmla="*/ 745 w 2659"/>
              <a:gd name="T73" fmla="*/ 703 h 859"/>
              <a:gd name="T74" fmla="*/ 791 w 2659"/>
              <a:gd name="T75" fmla="*/ 777 h 859"/>
              <a:gd name="T76" fmla="*/ 686 w 2659"/>
              <a:gd name="T77" fmla="*/ 745 h 859"/>
              <a:gd name="T78" fmla="*/ 476 w 2659"/>
              <a:gd name="T79" fmla="*/ 491 h 859"/>
              <a:gd name="T80" fmla="*/ 476 w 2659"/>
              <a:gd name="T81" fmla="*/ 854 h 859"/>
              <a:gd name="T82" fmla="*/ 270 w 2659"/>
              <a:gd name="T83" fmla="*/ 818 h 859"/>
              <a:gd name="T84" fmla="*/ 7 w 2659"/>
              <a:gd name="T85" fmla="*/ 427 h 859"/>
              <a:gd name="T86" fmla="*/ 195 w 2659"/>
              <a:gd name="T87" fmla="*/ 744 h 859"/>
              <a:gd name="T88" fmla="*/ 382 w 2659"/>
              <a:gd name="T89" fmla="*/ 427 h 859"/>
              <a:gd name="T90" fmla="*/ 1895 w 2659"/>
              <a:gd name="T91" fmla="*/ 815 h 859"/>
              <a:gd name="T92" fmla="*/ 1928 w 2659"/>
              <a:gd name="T93" fmla="*/ 815 h 859"/>
              <a:gd name="T94" fmla="*/ 1908 w 2659"/>
              <a:gd name="T95" fmla="*/ 848 h 859"/>
              <a:gd name="T96" fmla="*/ 1944 w 2659"/>
              <a:gd name="T97" fmla="*/ 808 h 859"/>
              <a:gd name="T98" fmla="*/ 1955 w 2659"/>
              <a:gd name="T99" fmla="*/ 833 h 859"/>
              <a:gd name="T100" fmla="*/ 1974 w 2659"/>
              <a:gd name="T101" fmla="*/ 808 h 859"/>
              <a:gd name="T102" fmla="*/ 1967 w 2659"/>
              <a:gd name="T103" fmla="*/ 830 h 859"/>
              <a:gd name="T104" fmla="*/ 1957 w 2659"/>
              <a:gd name="T105" fmla="*/ 842 h 859"/>
              <a:gd name="T106" fmla="*/ 1941 w 2659"/>
              <a:gd name="T107" fmla="*/ 817 h 859"/>
              <a:gd name="T108" fmla="*/ 1935 w 2659"/>
              <a:gd name="T109" fmla="*/ 848 h 8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659" h="859">
                <a:moveTo>
                  <a:pt x="2139" y="246"/>
                </a:moveTo>
                <a:cubicBezTo>
                  <a:pt x="2174" y="236"/>
                  <a:pt x="2211" y="256"/>
                  <a:pt x="2221" y="292"/>
                </a:cubicBezTo>
                <a:cubicBezTo>
                  <a:pt x="2257" y="418"/>
                  <a:pt x="2257" y="418"/>
                  <a:pt x="2257" y="418"/>
                </a:cubicBezTo>
                <a:cubicBezTo>
                  <a:pt x="2354" y="79"/>
                  <a:pt x="2354" y="79"/>
                  <a:pt x="2354" y="79"/>
                </a:cubicBezTo>
                <a:cubicBezTo>
                  <a:pt x="2354" y="79"/>
                  <a:pt x="2354" y="79"/>
                  <a:pt x="2354" y="79"/>
                </a:cubicBezTo>
                <a:cubicBezTo>
                  <a:pt x="2363" y="48"/>
                  <a:pt x="2387" y="23"/>
                  <a:pt x="2418" y="14"/>
                </a:cubicBezTo>
                <a:cubicBezTo>
                  <a:pt x="2467" y="0"/>
                  <a:pt x="2518" y="29"/>
                  <a:pt x="2532" y="78"/>
                </a:cubicBezTo>
                <a:cubicBezTo>
                  <a:pt x="2644" y="469"/>
                  <a:pt x="2644" y="469"/>
                  <a:pt x="2644" y="469"/>
                </a:cubicBezTo>
                <a:cubicBezTo>
                  <a:pt x="2659" y="518"/>
                  <a:pt x="2630" y="569"/>
                  <a:pt x="2581" y="583"/>
                </a:cubicBezTo>
                <a:cubicBezTo>
                  <a:pt x="2532" y="597"/>
                  <a:pt x="2481" y="569"/>
                  <a:pt x="2467" y="520"/>
                </a:cubicBezTo>
                <a:cubicBezTo>
                  <a:pt x="2377" y="206"/>
                  <a:pt x="2377" y="206"/>
                  <a:pt x="2377" y="206"/>
                </a:cubicBezTo>
                <a:cubicBezTo>
                  <a:pt x="2281" y="538"/>
                  <a:pt x="2281" y="538"/>
                  <a:pt x="2281" y="538"/>
                </a:cubicBezTo>
                <a:cubicBezTo>
                  <a:pt x="2275" y="559"/>
                  <a:pt x="2259" y="577"/>
                  <a:pt x="2236" y="584"/>
                </a:cubicBezTo>
                <a:cubicBezTo>
                  <a:pt x="2200" y="594"/>
                  <a:pt x="2163" y="574"/>
                  <a:pt x="2153" y="538"/>
                </a:cubicBezTo>
                <a:cubicBezTo>
                  <a:pt x="2108" y="380"/>
                  <a:pt x="2108" y="380"/>
                  <a:pt x="2108" y="380"/>
                </a:cubicBezTo>
                <a:cubicBezTo>
                  <a:pt x="2059" y="551"/>
                  <a:pt x="2059" y="551"/>
                  <a:pt x="2059" y="551"/>
                </a:cubicBezTo>
                <a:cubicBezTo>
                  <a:pt x="2054" y="567"/>
                  <a:pt x="2042" y="580"/>
                  <a:pt x="2025" y="585"/>
                </a:cubicBezTo>
                <a:cubicBezTo>
                  <a:pt x="1999" y="592"/>
                  <a:pt x="1972" y="577"/>
                  <a:pt x="1965" y="551"/>
                </a:cubicBezTo>
                <a:cubicBezTo>
                  <a:pt x="1936" y="450"/>
                  <a:pt x="1936" y="450"/>
                  <a:pt x="1936" y="450"/>
                </a:cubicBezTo>
                <a:cubicBezTo>
                  <a:pt x="1929" y="424"/>
                  <a:pt x="1944" y="397"/>
                  <a:pt x="1969" y="390"/>
                </a:cubicBezTo>
                <a:cubicBezTo>
                  <a:pt x="1995" y="383"/>
                  <a:pt x="2022" y="398"/>
                  <a:pt x="2030" y="423"/>
                </a:cubicBezTo>
                <a:cubicBezTo>
                  <a:pt x="2042" y="468"/>
                  <a:pt x="2042" y="468"/>
                  <a:pt x="2042" y="468"/>
                </a:cubicBezTo>
                <a:cubicBezTo>
                  <a:pt x="2093" y="292"/>
                  <a:pt x="2093" y="292"/>
                  <a:pt x="2093" y="292"/>
                </a:cubicBezTo>
                <a:cubicBezTo>
                  <a:pt x="2099" y="270"/>
                  <a:pt x="2116" y="252"/>
                  <a:pt x="2139" y="246"/>
                </a:cubicBezTo>
                <a:close/>
                <a:moveTo>
                  <a:pt x="1833" y="487"/>
                </a:moveTo>
                <a:cubicBezTo>
                  <a:pt x="1792" y="487"/>
                  <a:pt x="1786" y="508"/>
                  <a:pt x="1786" y="533"/>
                </a:cubicBezTo>
                <a:cubicBezTo>
                  <a:pt x="1786" y="535"/>
                  <a:pt x="1786" y="535"/>
                  <a:pt x="1786" y="535"/>
                </a:cubicBezTo>
                <a:cubicBezTo>
                  <a:pt x="1786" y="561"/>
                  <a:pt x="1792" y="581"/>
                  <a:pt x="1833" y="581"/>
                </a:cubicBezTo>
                <a:cubicBezTo>
                  <a:pt x="1875" y="581"/>
                  <a:pt x="1880" y="561"/>
                  <a:pt x="1880" y="535"/>
                </a:cubicBezTo>
                <a:cubicBezTo>
                  <a:pt x="1880" y="533"/>
                  <a:pt x="1880" y="533"/>
                  <a:pt x="1880" y="533"/>
                </a:cubicBezTo>
                <a:cubicBezTo>
                  <a:pt x="1880" y="508"/>
                  <a:pt x="1875" y="487"/>
                  <a:pt x="1833" y="487"/>
                </a:cubicBezTo>
                <a:close/>
                <a:moveTo>
                  <a:pt x="1847" y="841"/>
                </a:moveTo>
                <a:cubicBezTo>
                  <a:pt x="1866" y="837"/>
                  <a:pt x="1867" y="827"/>
                  <a:pt x="1862" y="798"/>
                </a:cubicBezTo>
                <a:cubicBezTo>
                  <a:pt x="1857" y="770"/>
                  <a:pt x="1856" y="762"/>
                  <a:pt x="1837" y="765"/>
                </a:cubicBezTo>
                <a:cubicBezTo>
                  <a:pt x="1812" y="768"/>
                  <a:pt x="1784" y="775"/>
                  <a:pt x="1770" y="766"/>
                </a:cubicBezTo>
                <a:cubicBezTo>
                  <a:pt x="1760" y="759"/>
                  <a:pt x="1757" y="753"/>
                  <a:pt x="1757" y="722"/>
                </a:cubicBezTo>
                <a:cubicBezTo>
                  <a:pt x="1757" y="428"/>
                  <a:pt x="1757" y="428"/>
                  <a:pt x="1757" y="428"/>
                </a:cubicBezTo>
                <a:cubicBezTo>
                  <a:pt x="1757" y="399"/>
                  <a:pt x="1752" y="392"/>
                  <a:pt x="1705" y="392"/>
                </a:cubicBezTo>
                <a:cubicBezTo>
                  <a:pt x="1658" y="392"/>
                  <a:pt x="1653" y="399"/>
                  <a:pt x="1653" y="428"/>
                </a:cubicBezTo>
                <a:cubicBezTo>
                  <a:pt x="1653" y="490"/>
                  <a:pt x="1653" y="490"/>
                  <a:pt x="1653" y="490"/>
                </a:cubicBezTo>
                <a:cubicBezTo>
                  <a:pt x="1653" y="491"/>
                  <a:pt x="1653" y="491"/>
                  <a:pt x="1652" y="491"/>
                </a:cubicBezTo>
                <a:cubicBezTo>
                  <a:pt x="1606" y="491"/>
                  <a:pt x="1606" y="491"/>
                  <a:pt x="1606" y="491"/>
                </a:cubicBezTo>
                <a:cubicBezTo>
                  <a:pt x="1582" y="491"/>
                  <a:pt x="1577" y="495"/>
                  <a:pt x="1577" y="534"/>
                </a:cubicBezTo>
                <a:cubicBezTo>
                  <a:pt x="1577" y="573"/>
                  <a:pt x="1582" y="577"/>
                  <a:pt x="1606" y="577"/>
                </a:cubicBezTo>
                <a:cubicBezTo>
                  <a:pt x="1652" y="577"/>
                  <a:pt x="1652" y="577"/>
                  <a:pt x="1652" y="577"/>
                </a:cubicBezTo>
                <a:cubicBezTo>
                  <a:pt x="1653" y="577"/>
                  <a:pt x="1653" y="577"/>
                  <a:pt x="1653" y="578"/>
                </a:cubicBezTo>
                <a:cubicBezTo>
                  <a:pt x="1653" y="734"/>
                  <a:pt x="1653" y="734"/>
                  <a:pt x="1653" y="734"/>
                </a:cubicBezTo>
                <a:cubicBezTo>
                  <a:pt x="1653" y="768"/>
                  <a:pt x="1657" y="806"/>
                  <a:pt x="1686" y="831"/>
                </a:cubicBezTo>
                <a:cubicBezTo>
                  <a:pt x="1706" y="849"/>
                  <a:pt x="1733" y="854"/>
                  <a:pt x="1757" y="854"/>
                </a:cubicBezTo>
                <a:cubicBezTo>
                  <a:pt x="1796" y="854"/>
                  <a:pt x="1831" y="845"/>
                  <a:pt x="1847" y="841"/>
                </a:cubicBezTo>
                <a:close/>
                <a:moveTo>
                  <a:pt x="1388" y="564"/>
                </a:moveTo>
                <a:cubicBezTo>
                  <a:pt x="1431" y="564"/>
                  <a:pt x="1446" y="583"/>
                  <a:pt x="1446" y="615"/>
                </a:cubicBezTo>
                <a:cubicBezTo>
                  <a:pt x="1446" y="634"/>
                  <a:pt x="1446" y="634"/>
                  <a:pt x="1446" y="634"/>
                </a:cubicBezTo>
                <a:cubicBezTo>
                  <a:pt x="1446" y="635"/>
                  <a:pt x="1446" y="636"/>
                  <a:pt x="1445" y="636"/>
                </a:cubicBezTo>
                <a:cubicBezTo>
                  <a:pt x="1426" y="634"/>
                  <a:pt x="1407" y="633"/>
                  <a:pt x="1388" y="633"/>
                </a:cubicBezTo>
                <a:cubicBezTo>
                  <a:pt x="1304" y="633"/>
                  <a:pt x="1244" y="660"/>
                  <a:pt x="1244" y="746"/>
                </a:cubicBezTo>
                <a:cubicBezTo>
                  <a:pt x="1244" y="833"/>
                  <a:pt x="1313" y="859"/>
                  <a:pt x="1401" y="859"/>
                </a:cubicBezTo>
                <a:cubicBezTo>
                  <a:pt x="1457" y="859"/>
                  <a:pt x="1501" y="844"/>
                  <a:pt x="1515" y="837"/>
                </a:cubicBezTo>
                <a:cubicBezTo>
                  <a:pt x="1530" y="830"/>
                  <a:pt x="1539" y="822"/>
                  <a:pt x="1539" y="801"/>
                </a:cubicBezTo>
                <a:cubicBezTo>
                  <a:pt x="1539" y="788"/>
                  <a:pt x="1539" y="682"/>
                  <a:pt x="1539" y="669"/>
                </a:cubicBezTo>
                <a:cubicBezTo>
                  <a:pt x="1539" y="613"/>
                  <a:pt x="1541" y="592"/>
                  <a:pt x="1527" y="557"/>
                </a:cubicBezTo>
                <a:cubicBezTo>
                  <a:pt x="1515" y="524"/>
                  <a:pt x="1480" y="487"/>
                  <a:pt x="1410" y="487"/>
                </a:cubicBezTo>
                <a:cubicBezTo>
                  <a:pt x="1339" y="487"/>
                  <a:pt x="1292" y="503"/>
                  <a:pt x="1286" y="504"/>
                </a:cubicBezTo>
                <a:cubicBezTo>
                  <a:pt x="1267" y="509"/>
                  <a:pt x="1267" y="520"/>
                  <a:pt x="1273" y="548"/>
                </a:cubicBezTo>
                <a:cubicBezTo>
                  <a:pt x="1279" y="576"/>
                  <a:pt x="1280" y="584"/>
                  <a:pt x="1299" y="580"/>
                </a:cubicBezTo>
                <a:cubicBezTo>
                  <a:pt x="1300" y="580"/>
                  <a:pt x="1357" y="564"/>
                  <a:pt x="1388" y="564"/>
                </a:cubicBezTo>
                <a:close/>
                <a:moveTo>
                  <a:pt x="1342" y="745"/>
                </a:moveTo>
                <a:cubicBezTo>
                  <a:pt x="1342" y="712"/>
                  <a:pt x="1365" y="703"/>
                  <a:pt x="1400" y="703"/>
                </a:cubicBezTo>
                <a:cubicBezTo>
                  <a:pt x="1414" y="703"/>
                  <a:pt x="1426" y="704"/>
                  <a:pt x="1444" y="706"/>
                </a:cubicBezTo>
                <a:cubicBezTo>
                  <a:pt x="1445" y="707"/>
                  <a:pt x="1446" y="708"/>
                  <a:pt x="1446" y="709"/>
                </a:cubicBezTo>
                <a:cubicBezTo>
                  <a:pt x="1446" y="777"/>
                  <a:pt x="1446" y="777"/>
                  <a:pt x="1446" y="777"/>
                </a:cubicBezTo>
                <a:cubicBezTo>
                  <a:pt x="1446" y="778"/>
                  <a:pt x="1446" y="779"/>
                  <a:pt x="1445" y="780"/>
                </a:cubicBezTo>
                <a:cubicBezTo>
                  <a:pt x="1434" y="784"/>
                  <a:pt x="1419" y="787"/>
                  <a:pt x="1403" y="787"/>
                </a:cubicBezTo>
                <a:cubicBezTo>
                  <a:pt x="1363" y="787"/>
                  <a:pt x="1342" y="775"/>
                  <a:pt x="1342" y="745"/>
                </a:cubicBezTo>
                <a:close/>
                <a:moveTo>
                  <a:pt x="1204" y="740"/>
                </a:moveTo>
                <a:cubicBezTo>
                  <a:pt x="1203" y="712"/>
                  <a:pt x="1196" y="690"/>
                  <a:pt x="1171" y="669"/>
                </a:cubicBezTo>
                <a:cubicBezTo>
                  <a:pt x="1154" y="653"/>
                  <a:pt x="1128" y="643"/>
                  <a:pt x="1090" y="629"/>
                </a:cubicBezTo>
                <a:cubicBezTo>
                  <a:pt x="1066" y="620"/>
                  <a:pt x="1042" y="615"/>
                  <a:pt x="1042" y="593"/>
                </a:cubicBezTo>
                <a:cubicBezTo>
                  <a:pt x="1042" y="575"/>
                  <a:pt x="1060" y="567"/>
                  <a:pt x="1075" y="566"/>
                </a:cubicBezTo>
                <a:cubicBezTo>
                  <a:pt x="1106" y="564"/>
                  <a:pt x="1140" y="576"/>
                  <a:pt x="1158" y="580"/>
                </a:cubicBezTo>
                <a:cubicBezTo>
                  <a:pt x="1177" y="584"/>
                  <a:pt x="1178" y="576"/>
                  <a:pt x="1184" y="548"/>
                </a:cubicBezTo>
                <a:cubicBezTo>
                  <a:pt x="1191" y="520"/>
                  <a:pt x="1190" y="509"/>
                  <a:pt x="1172" y="504"/>
                </a:cubicBezTo>
                <a:cubicBezTo>
                  <a:pt x="1156" y="500"/>
                  <a:pt x="1126" y="487"/>
                  <a:pt x="1066" y="487"/>
                </a:cubicBezTo>
                <a:cubicBezTo>
                  <a:pt x="989" y="487"/>
                  <a:pt x="942" y="535"/>
                  <a:pt x="944" y="595"/>
                </a:cubicBezTo>
                <a:cubicBezTo>
                  <a:pt x="946" y="670"/>
                  <a:pt x="1005" y="691"/>
                  <a:pt x="1049" y="704"/>
                </a:cubicBezTo>
                <a:cubicBezTo>
                  <a:pt x="1088" y="714"/>
                  <a:pt x="1107" y="726"/>
                  <a:pt x="1105" y="749"/>
                </a:cubicBezTo>
                <a:cubicBezTo>
                  <a:pt x="1104" y="771"/>
                  <a:pt x="1086" y="779"/>
                  <a:pt x="1066" y="779"/>
                </a:cubicBezTo>
                <a:cubicBezTo>
                  <a:pt x="1039" y="779"/>
                  <a:pt x="994" y="767"/>
                  <a:pt x="970" y="762"/>
                </a:cubicBezTo>
                <a:cubicBezTo>
                  <a:pt x="952" y="758"/>
                  <a:pt x="949" y="770"/>
                  <a:pt x="945" y="799"/>
                </a:cubicBezTo>
                <a:cubicBezTo>
                  <a:pt x="941" y="828"/>
                  <a:pt x="941" y="833"/>
                  <a:pt x="960" y="840"/>
                </a:cubicBezTo>
                <a:cubicBezTo>
                  <a:pt x="960" y="840"/>
                  <a:pt x="1015" y="859"/>
                  <a:pt x="1073" y="859"/>
                </a:cubicBezTo>
                <a:cubicBezTo>
                  <a:pt x="1117" y="859"/>
                  <a:pt x="1149" y="844"/>
                  <a:pt x="1167" y="830"/>
                </a:cubicBezTo>
                <a:cubicBezTo>
                  <a:pt x="1191" y="811"/>
                  <a:pt x="1205" y="779"/>
                  <a:pt x="1204" y="740"/>
                </a:cubicBezTo>
                <a:close/>
                <a:moveTo>
                  <a:pt x="733" y="564"/>
                </a:moveTo>
                <a:cubicBezTo>
                  <a:pt x="775" y="564"/>
                  <a:pt x="791" y="583"/>
                  <a:pt x="791" y="615"/>
                </a:cubicBezTo>
                <a:cubicBezTo>
                  <a:pt x="791" y="634"/>
                  <a:pt x="791" y="634"/>
                  <a:pt x="791" y="634"/>
                </a:cubicBezTo>
                <a:cubicBezTo>
                  <a:pt x="791" y="635"/>
                  <a:pt x="790" y="636"/>
                  <a:pt x="790" y="636"/>
                </a:cubicBezTo>
                <a:cubicBezTo>
                  <a:pt x="771" y="634"/>
                  <a:pt x="752" y="633"/>
                  <a:pt x="733" y="633"/>
                </a:cubicBezTo>
                <a:cubicBezTo>
                  <a:pt x="649" y="633"/>
                  <a:pt x="589" y="660"/>
                  <a:pt x="589" y="746"/>
                </a:cubicBezTo>
                <a:cubicBezTo>
                  <a:pt x="589" y="833"/>
                  <a:pt x="658" y="859"/>
                  <a:pt x="745" y="859"/>
                </a:cubicBezTo>
                <a:cubicBezTo>
                  <a:pt x="801" y="859"/>
                  <a:pt x="845" y="844"/>
                  <a:pt x="860" y="837"/>
                </a:cubicBezTo>
                <a:cubicBezTo>
                  <a:pt x="875" y="830"/>
                  <a:pt x="884" y="822"/>
                  <a:pt x="884" y="801"/>
                </a:cubicBezTo>
                <a:cubicBezTo>
                  <a:pt x="884" y="788"/>
                  <a:pt x="884" y="682"/>
                  <a:pt x="884" y="669"/>
                </a:cubicBezTo>
                <a:cubicBezTo>
                  <a:pt x="884" y="613"/>
                  <a:pt x="885" y="592"/>
                  <a:pt x="872" y="557"/>
                </a:cubicBezTo>
                <a:cubicBezTo>
                  <a:pt x="859" y="524"/>
                  <a:pt x="824" y="487"/>
                  <a:pt x="754" y="487"/>
                </a:cubicBezTo>
                <a:cubicBezTo>
                  <a:pt x="684" y="487"/>
                  <a:pt x="637" y="503"/>
                  <a:pt x="630" y="504"/>
                </a:cubicBezTo>
                <a:cubicBezTo>
                  <a:pt x="612" y="509"/>
                  <a:pt x="612" y="520"/>
                  <a:pt x="618" y="548"/>
                </a:cubicBezTo>
                <a:cubicBezTo>
                  <a:pt x="624" y="576"/>
                  <a:pt x="625" y="584"/>
                  <a:pt x="644" y="580"/>
                </a:cubicBezTo>
                <a:cubicBezTo>
                  <a:pt x="644" y="580"/>
                  <a:pt x="702" y="564"/>
                  <a:pt x="733" y="564"/>
                </a:cubicBezTo>
                <a:close/>
                <a:moveTo>
                  <a:pt x="686" y="745"/>
                </a:moveTo>
                <a:cubicBezTo>
                  <a:pt x="686" y="712"/>
                  <a:pt x="710" y="703"/>
                  <a:pt x="745" y="703"/>
                </a:cubicBezTo>
                <a:cubicBezTo>
                  <a:pt x="758" y="703"/>
                  <a:pt x="771" y="704"/>
                  <a:pt x="789" y="706"/>
                </a:cubicBezTo>
                <a:cubicBezTo>
                  <a:pt x="790" y="707"/>
                  <a:pt x="791" y="708"/>
                  <a:pt x="791" y="709"/>
                </a:cubicBezTo>
                <a:cubicBezTo>
                  <a:pt x="791" y="777"/>
                  <a:pt x="791" y="777"/>
                  <a:pt x="791" y="777"/>
                </a:cubicBezTo>
                <a:cubicBezTo>
                  <a:pt x="791" y="778"/>
                  <a:pt x="790" y="779"/>
                  <a:pt x="789" y="780"/>
                </a:cubicBezTo>
                <a:cubicBezTo>
                  <a:pt x="778" y="784"/>
                  <a:pt x="763" y="787"/>
                  <a:pt x="748" y="787"/>
                </a:cubicBezTo>
                <a:cubicBezTo>
                  <a:pt x="708" y="787"/>
                  <a:pt x="686" y="775"/>
                  <a:pt x="686" y="745"/>
                </a:cubicBezTo>
                <a:close/>
                <a:moveTo>
                  <a:pt x="528" y="818"/>
                </a:moveTo>
                <a:cubicBezTo>
                  <a:pt x="528" y="527"/>
                  <a:pt x="528" y="527"/>
                  <a:pt x="528" y="527"/>
                </a:cubicBezTo>
                <a:cubicBezTo>
                  <a:pt x="528" y="498"/>
                  <a:pt x="523" y="491"/>
                  <a:pt x="476" y="491"/>
                </a:cubicBezTo>
                <a:cubicBezTo>
                  <a:pt x="429" y="491"/>
                  <a:pt x="424" y="498"/>
                  <a:pt x="424" y="527"/>
                </a:cubicBezTo>
                <a:cubicBezTo>
                  <a:pt x="424" y="818"/>
                  <a:pt x="424" y="818"/>
                  <a:pt x="424" y="818"/>
                </a:cubicBezTo>
                <a:cubicBezTo>
                  <a:pt x="424" y="847"/>
                  <a:pt x="429" y="854"/>
                  <a:pt x="476" y="854"/>
                </a:cubicBezTo>
                <a:cubicBezTo>
                  <a:pt x="523" y="854"/>
                  <a:pt x="528" y="847"/>
                  <a:pt x="528" y="818"/>
                </a:cubicBezTo>
                <a:close/>
                <a:moveTo>
                  <a:pt x="382" y="427"/>
                </a:moveTo>
                <a:cubicBezTo>
                  <a:pt x="270" y="818"/>
                  <a:pt x="270" y="818"/>
                  <a:pt x="270" y="818"/>
                </a:cubicBezTo>
                <a:cubicBezTo>
                  <a:pt x="260" y="847"/>
                  <a:pt x="241" y="854"/>
                  <a:pt x="195" y="854"/>
                </a:cubicBezTo>
                <a:cubicBezTo>
                  <a:pt x="148" y="854"/>
                  <a:pt x="129" y="847"/>
                  <a:pt x="119" y="818"/>
                </a:cubicBezTo>
                <a:cubicBezTo>
                  <a:pt x="7" y="427"/>
                  <a:pt x="7" y="427"/>
                  <a:pt x="7" y="427"/>
                </a:cubicBezTo>
                <a:cubicBezTo>
                  <a:pt x="0" y="399"/>
                  <a:pt x="9" y="392"/>
                  <a:pt x="53" y="392"/>
                </a:cubicBezTo>
                <a:cubicBezTo>
                  <a:pt x="96" y="392"/>
                  <a:pt x="103" y="399"/>
                  <a:pt x="110" y="428"/>
                </a:cubicBezTo>
                <a:cubicBezTo>
                  <a:pt x="195" y="744"/>
                  <a:pt x="195" y="744"/>
                  <a:pt x="195" y="744"/>
                </a:cubicBezTo>
                <a:cubicBezTo>
                  <a:pt x="279" y="428"/>
                  <a:pt x="279" y="428"/>
                  <a:pt x="279" y="428"/>
                </a:cubicBezTo>
                <a:cubicBezTo>
                  <a:pt x="286" y="399"/>
                  <a:pt x="293" y="392"/>
                  <a:pt x="337" y="392"/>
                </a:cubicBezTo>
                <a:cubicBezTo>
                  <a:pt x="380" y="392"/>
                  <a:pt x="389" y="399"/>
                  <a:pt x="382" y="427"/>
                </a:cubicBezTo>
                <a:close/>
                <a:moveTo>
                  <a:pt x="1908" y="848"/>
                </a:moveTo>
                <a:cubicBezTo>
                  <a:pt x="1908" y="815"/>
                  <a:pt x="1908" y="815"/>
                  <a:pt x="1908" y="815"/>
                </a:cubicBezTo>
                <a:cubicBezTo>
                  <a:pt x="1895" y="815"/>
                  <a:pt x="1895" y="815"/>
                  <a:pt x="1895" y="815"/>
                </a:cubicBezTo>
                <a:cubicBezTo>
                  <a:pt x="1895" y="808"/>
                  <a:pt x="1895" y="808"/>
                  <a:pt x="1895" y="808"/>
                </a:cubicBezTo>
                <a:cubicBezTo>
                  <a:pt x="1928" y="808"/>
                  <a:pt x="1928" y="808"/>
                  <a:pt x="1928" y="808"/>
                </a:cubicBezTo>
                <a:cubicBezTo>
                  <a:pt x="1928" y="815"/>
                  <a:pt x="1928" y="815"/>
                  <a:pt x="1928" y="815"/>
                </a:cubicBezTo>
                <a:cubicBezTo>
                  <a:pt x="1915" y="815"/>
                  <a:pt x="1915" y="815"/>
                  <a:pt x="1915" y="815"/>
                </a:cubicBezTo>
                <a:cubicBezTo>
                  <a:pt x="1915" y="848"/>
                  <a:pt x="1915" y="848"/>
                  <a:pt x="1915" y="848"/>
                </a:cubicBezTo>
                <a:lnTo>
                  <a:pt x="1908" y="848"/>
                </a:lnTo>
                <a:close/>
                <a:moveTo>
                  <a:pt x="1935" y="848"/>
                </a:moveTo>
                <a:cubicBezTo>
                  <a:pt x="1935" y="808"/>
                  <a:pt x="1935" y="808"/>
                  <a:pt x="1935" y="808"/>
                </a:cubicBezTo>
                <a:cubicBezTo>
                  <a:pt x="1944" y="808"/>
                  <a:pt x="1944" y="808"/>
                  <a:pt x="1944" y="808"/>
                </a:cubicBezTo>
                <a:cubicBezTo>
                  <a:pt x="1951" y="823"/>
                  <a:pt x="1951" y="823"/>
                  <a:pt x="1951" y="823"/>
                </a:cubicBezTo>
                <a:cubicBezTo>
                  <a:pt x="1954" y="833"/>
                  <a:pt x="1954" y="833"/>
                  <a:pt x="1954" y="833"/>
                </a:cubicBezTo>
                <a:cubicBezTo>
                  <a:pt x="1955" y="833"/>
                  <a:pt x="1955" y="833"/>
                  <a:pt x="1955" y="833"/>
                </a:cubicBezTo>
                <a:cubicBezTo>
                  <a:pt x="1958" y="823"/>
                  <a:pt x="1958" y="823"/>
                  <a:pt x="1958" y="823"/>
                </a:cubicBezTo>
                <a:cubicBezTo>
                  <a:pt x="1964" y="808"/>
                  <a:pt x="1964" y="808"/>
                  <a:pt x="1964" y="808"/>
                </a:cubicBezTo>
                <a:cubicBezTo>
                  <a:pt x="1974" y="808"/>
                  <a:pt x="1974" y="808"/>
                  <a:pt x="1974" y="808"/>
                </a:cubicBezTo>
                <a:cubicBezTo>
                  <a:pt x="1974" y="848"/>
                  <a:pt x="1974" y="848"/>
                  <a:pt x="1974" y="848"/>
                </a:cubicBezTo>
                <a:cubicBezTo>
                  <a:pt x="1967" y="848"/>
                  <a:pt x="1967" y="848"/>
                  <a:pt x="1967" y="848"/>
                </a:cubicBezTo>
                <a:cubicBezTo>
                  <a:pt x="1967" y="830"/>
                  <a:pt x="1967" y="830"/>
                  <a:pt x="1967" y="830"/>
                </a:cubicBezTo>
                <a:cubicBezTo>
                  <a:pt x="1968" y="817"/>
                  <a:pt x="1968" y="817"/>
                  <a:pt x="1968" y="817"/>
                </a:cubicBezTo>
                <a:cubicBezTo>
                  <a:pt x="1967" y="817"/>
                  <a:pt x="1967" y="817"/>
                  <a:pt x="1967" y="817"/>
                </a:cubicBezTo>
                <a:cubicBezTo>
                  <a:pt x="1957" y="842"/>
                  <a:pt x="1957" y="842"/>
                  <a:pt x="1957" y="842"/>
                </a:cubicBezTo>
                <a:cubicBezTo>
                  <a:pt x="1951" y="842"/>
                  <a:pt x="1951" y="842"/>
                  <a:pt x="1951" y="842"/>
                </a:cubicBezTo>
                <a:cubicBezTo>
                  <a:pt x="1942" y="817"/>
                  <a:pt x="1942" y="817"/>
                  <a:pt x="1942" y="817"/>
                </a:cubicBezTo>
                <a:cubicBezTo>
                  <a:pt x="1941" y="817"/>
                  <a:pt x="1941" y="817"/>
                  <a:pt x="1941" y="817"/>
                </a:cubicBezTo>
                <a:cubicBezTo>
                  <a:pt x="1942" y="830"/>
                  <a:pt x="1942" y="830"/>
                  <a:pt x="1942" y="830"/>
                </a:cubicBezTo>
                <a:cubicBezTo>
                  <a:pt x="1942" y="848"/>
                  <a:pt x="1942" y="848"/>
                  <a:pt x="1942" y="848"/>
                </a:cubicBezTo>
                <a:lnTo>
                  <a:pt x="1935" y="84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292819D-A4EE-44E2-92F9-9A500424B32B}"/>
              </a:ext>
            </a:extLst>
          </p:cNvPr>
          <p:cNvSpPr txBox="1"/>
          <p:nvPr userDrawn="1"/>
        </p:nvSpPr>
        <p:spPr>
          <a:xfrm>
            <a:off x="4696798" y="6485397"/>
            <a:ext cx="1170609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l"/>
            <a:r>
              <a:rPr lang="en-US" sz="800" dirty="0">
                <a:solidFill>
                  <a:schemeClr val="bg2"/>
                </a:solidFill>
              </a:rPr>
              <a:t>Viasat Proprietary</a:t>
            </a:r>
            <a:endParaRPr lang="en-US" sz="1200" dirty="0">
              <a:solidFill>
                <a:schemeClr val="bg2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343BE3DC-FB78-4C1D-B228-4D74BBFBDC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77"/>
          <a:stretch/>
        </p:blipFill>
        <p:spPr>
          <a:xfrm>
            <a:off x="10909303" y="0"/>
            <a:ext cx="1282700" cy="6868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40563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xmlns="" id="{A686AF57-8308-49A5-ABCA-3BC86ECCDB0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60400" y="1524002"/>
            <a:ext cx="10871200" cy="4648199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ABCD6A0B-049D-4B2B-B773-49D5111BB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xmlns="" id="{9297896E-74BC-4B67-BDB8-436C290E77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0400" y="1066808"/>
            <a:ext cx="10871200" cy="27566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24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 err="1"/>
              <a:t>Subheadline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98185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960">
          <p15:clr>
            <a:srgbClr val="5ACBF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ntent with Subtitle - Blue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BCD6A0B-049D-4B2B-B773-49D5111BB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xmlns="" id="{9B529D7E-A220-4C68-B3E6-931BBF35C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0400" y="1066808"/>
            <a:ext cx="10871200" cy="27566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2400" b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 err="1"/>
              <a:t>Subheadline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xmlns="" id="{3D1FFF8E-61BF-4578-BD0B-CDF6B07F645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60400" y="1524000"/>
            <a:ext cx="10871200" cy="46482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 sz="18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6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4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2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xmlns="" id="{03980CB1-97D5-4EC4-9AB3-26AA52F88693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656517" y="6349839"/>
            <a:ext cx="842393" cy="272775"/>
          </a:xfrm>
          <a:custGeom>
            <a:avLst/>
            <a:gdLst>
              <a:gd name="T0" fmla="*/ 2257 w 2659"/>
              <a:gd name="T1" fmla="*/ 418 h 859"/>
              <a:gd name="T2" fmla="*/ 2418 w 2659"/>
              <a:gd name="T3" fmla="*/ 14 h 859"/>
              <a:gd name="T4" fmla="*/ 2581 w 2659"/>
              <a:gd name="T5" fmla="*/ 583 h 859"/>
              <a:gd name="T6" fmla="*/ 2281 w 2659"/>
              <a:gd name="T7" fmla="*/ 538 h 859"/>
              <a:gd name="T8" fmla="*/ 2108 w 2659"/>
              <a:gd name="T9" fmla="*/ 380 h 859"/>
              <a:gd name="T10" fmla="*/ 1965 w 2659"/>
              <a:gd name="T11" fmla="*/ 551 h 859"/>
              <a:gd name="T12" fmla="*/ 2030 w 2659"/>
              <a:gd name="T13" fmla="*/ 423 h 859"/>
              <a:gd name="T14" fmla="*/ 2139 w 2659"/>
              <a:gd name="T15" fmla="*/ 246 h 859"/>
              <a:gd name="T16" fmla="*/ 1786 w 2659"/>
              <a:gd name="T17" fmla="*/ 535 h 859"/>
              <a:gd name="T18" fmla="*/ 1880 w 2659"/>
              <a:gd name="T19" fmla="*/ 533 h 859"/>
              <a:gd name="T20" fmla="*/ 1862 w 2659"/>
              <a:gd name="T21" fmla="*/ 798 h 859"/>
              <a:gd name="T22" fmla="*/ 1757 w 2659"/>
              <a:gd name="T23" fmla="*/ 722 h 859"/>
              <a:gd name="T24" fmla="*/ 1653 w 2659"/>
              <a:gd name="T25" fmla="*/ 428 h 859"/>
              <a:gd name="T26" fmla="*/ 1606 w 2659"/>
              <a:gd name="T27" fmla="*/ 491 h 859"/>
              <a:gd name="T28" fmla="*/ 1652 w 2659"/>
              <a:gd name="T29" fmla="*/ 577 h 859"/>
              <a:gd name="T30" fmla="*/ 1686 w 2659"/>
              <a:gd name="T31" fmla="*/ 831 h 859"/>
              <a:gd name="T32" fmla="*/ 1388 w 2659"/>
              <a:gd name="T33" fmla="*/ 564 h 859"/>
              <a:gd name="T34" fmla="*/ 1445 w 2659"/>
              <a:gd name="T35" fmla="*/ 636 h 859"/>
              <a:gd name="T36" fmla="*/ 1401 w 2659"/>
              <a:gd name="T37" fmla="*/ 859 h 859"/>
              <a:gd name="T38" fmla="*/ 1539 w 2659"/>
              <a:gd name="T39" fmla="*/ 669 h 859"/>
              <a:gd name="T40" fmla="*/ 1286 w 2659"/>
              <a:gd name="T41" fmla="*/ 504 h 859"/>
              <a:gd name="T42" fmla="*/ 1388 w 2659"/>
              <a:gd name="T43" fmla="*/ 564 h 859"/>
              <a:gd name="T44" fmla="*/ 1444 w 2659"/>
              <a:gd name="T45" fmla="*/ 706 h 859"/>
              <a:gd name="T46" fmla="*/ 1445 w 2659"/>
              <a:gd name="T47" fmla="*/ 780 h 859"/>
              <a:gd name="T48" fmla="*/ 1204 w 2659"/>
              <a:gd name="T49" fmla="*/ 740 h 859"/>
              <a:gd name="T50" fmla="*/ 1042 w 2659"/>
              <a:gd name="T51" fmla="*/ 593 h 859"/>
              <a:gd name="T52" fmla="*/ 1184 w 2659"/>
              <a:gd name="T53" fmla="*/ 548 h 859"/>
              <a:gd name="T54" fmla="*/ 944 w 2659"/>
              <a:gd name="T55" fmla="*/ 595 h 859"/>
              <a:gd name="T56" fmla="*/ 1066 w 2659"/>
              <a:gd name="T57" fmla="*/ 779 h 859"/>
              <a:gd name="T58" fmla="*/ 960 w 2659"/>
              <a:gd name="T59" fmla="*/ 840 h 859"/>
              <a:gd name="T60" fmla="*/ 1204 w 2659"/>
              <a:gd name="T61" fmla="*/ 740 h 859"/>
              <a:gd name="T62" fmla="*/ 791 w 2659"/>
              <a:gd name="T63" fmla="*/ 634 h 859"/>
              <a:gd name="T64" fmla="*/ 589 w 2659"/>
              <a:gd name="T65" fmla="*/ 746 h 859"/>
              <a:gd name="T66" fmla="*/ 884 w 2659"/>
              <a:gd name="T67" fmla="*/ 801 h 859"/>
              <a:gd name="T68" fmla="*/ 754 w 2659"/>
              <a:gd name="T69" fmla="*/ 487 h 859"/>
              <a:gd name="T70" fmla="*/ 644 w 2659"/>
              <a:gd name="T71" fmla="*/ 580 h 859"/>
              <a:gd name="T72" fmla="*/ 745 w 2659"/>
              <a:gd name="T73" fmla="*/ 703 h 859"/>
              <a:gd name="T74" fmla="*/ 791 w 2659"/>
              <a:gd name="T75" fmla="*/ 777 h 859"/>
              <a:gd name="T76" fmla="*/ 686 w 2659"/>
              <a:gd name="T77" fmla="*/ 745 h 859"/>
              <a:gd name="T78" fmla="*/ 476 w 2659"/>
              <a:gd name="T79" fmla="*/ 491 h 859"/>
              <a:gd name="T80" fmla="*/ 476 w 2659"/>
              <a:gd name="T81" fmla="*/ 854 h 859"/>
              <a:gd name="T82" fmla="*/ 270 w 2659"/>
              <a:gd name="T83" fmla="*/ 818 h 859"/>
              <a:gd name="T84" fmla="*/ 7 w 2659"/>
              <a:gd name="T85" fmla="*/ 427 h 859"/>
              <a:gd name="T86" fmla="*/ 195 w 2659"/>
              <a:gd name="T87" fmla="*/ 744 h 859"/>
              <a:gd name="T88" fmla="*/ 382 w 2659"/>
              <a:gd name="T89" fmla="*/ 427 h 859"/>
              <a:gd name="T90" fmla="*/ 1895 w 2659"/>
              <a:gd name="T91" fmla="*/ 815 h 859"/>
              <a:gd name="T92" fmla="*/ 1928 w 2659"/>
              <a:gd name="T93" fmla="*/ 815 h 859"/>
              <a:gd name="T94" fmla="*/ 1908 w 2659"/>
              <a:gd name="T95" fmla="*/ 848 h 859"/>
              <a:gd name="T96" fmla="*/ 1944 w 2659"/>
              <a:gd name="T97" fmla="*/ 808 h 859"/>
              <a:gd name="T98" fmla="*/ 1955 w 2659"/>
              <a:gd name="T99" fmla="*/ 833 h 859"/>
              <a:gd name="T100" fmla="*/ 1974 w 2659"/>
              <a:gd name="T101" fmla="*/ 808 h 859"/>
              <a:gd name="T102" fmla="*/ 1967 w 2659"/>
              <a:gd name="T103" fmla="*/ 830 h 859"/>
              <a:gd name="T104" fmla="*/ 1957 w 2659"/>
              <a:gd name="T105" fmla="*/ 842 h 859"/>
              <a:gd name="T106" fmla="*/ 1941 w 2659"/>
              <a:gd name="T107" fmla="*/ 817 h 859"/>
              <a:gd name="T108" fmla="*/ 1935 w 2659"/>
              <a:gd name="T109" fmla="*/ 848 h 8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659" h="859">
                <a:moveTo>
                  <a:pt x="2139" y="246"/>
                </a:moveTo>
                <a:cubicBezTo>
                  <a:pt x="2174" y="236"/>
                  <a:pt x="2211" y="256"/>
                  <a:pt x="2221" y="292"/>
                </a:cubicBezTo>
                <a:cubicBezTo>
                  <a:pt x="2257" y="418"/>
                  <a:pt x="2257" y="418"/>
                  <a:pt x="2257" y="418"/>
                </a:cubicBezTo>
                <a:cubicBezTo>
                  <a:pt x="2354" y="79"/>
                  <a:pt x="2354" y="79"/>
                  <a:pt x="2354" y="79"/>
                </a:cubicBezTo>
                <a:cubicBezTo>
                  <a:pt x="2354" y="79"/>
                  <a:pt x="2354" y="79"/>
                  <a:pt x="2354" y="79"/>
                </a:cubicBezTo>
                <a:cubicBezTo>
                  <a:pt x="2363" y="48"/>
                  <a:pt x="2387" y="23"/>
                  <a:pt x="2418" y="14"/>
                </a:cubicBezTo>
                <a:cubicBezTo>
                  <a:pt x="2467" y="0"/>
                  <a:pt x="2518" y="29"/>
                  <a:pt x="2532" y="78"/>
                </a:cubicBezTo>
                <a:cubicBezTo>
                  <a:pt x="2644" y="469"/>
                  <a:pt x="2644" y="469"/>
                  <a:pt x="2644" y="469"/>
                </a:cubicBezTo>
                <a:cubicBezTo>
                  <a:pt x="2659" y="518"/>
                  <a:pt x="2630" y="569"/>
                  <a:pt x="2581" y="583"/>
                </a:cubicBezTo>
                <a:cubicBezTo>
                  <a:pt x="2532" y="597"/>
                  <a:pt x="2481" y="569"/>
                  <a:pt x="2467" y="520"/>
                </a:cubicBezTo>
                <a:cubicBezTo>
                  <a:pt x="2377" y="206"/>
                  <a:pt x="2377" y="206"/>
                  <a:pt x="2377" y="206"/>
                </a:cubicBezTo>
                <a:cubicBezTo>
                  <a:pt x="2281" y="538"/>
                  <a:pt x="2281" y="538"/>
                  <a:pt x="2281" y="538"/>
                </a:cubicBezTo>
                <a:cubicBezTo>
                  <a:pt x="2275" y="559"/>
                  <a:pt x="2259" y="577"/>
                  <a:pt x="2236" y="584"/>
                </a:cubicBezTo>
                <a:cubicBezTo>
                  <a:pt x="2200" y="594"/>
                  <a:pt x="2163" y="574"/>
                  <a:pt x="2153" y="538"/>
                </a:cubicBezTo>
                <a:cubicBezTo>
                  <a:pt x="2108" y="380"/>
                  <a:pt x="2108" y="380"/>
                  <a:pt x="2108" y="380"/>
                </a:cubicBezTo>
                <a:cubicBezTo>
                  <a:pt x="2059" y="551"/>
                  <a:pt x="2059" y="551"/>
                  <a:pt x="2059" y="551"/>
                </a:cubicBezTo>
                <a:cubicBezTo>
                  <a:pt x="2054" y="567"/>
                  <a:pt x="2042" y="580"/>
                  <a:pt x="2025" y="585"/>
                </a:cubicBezTo>
                <a:cubicBezTo>
                  <a:pt x="1999" y="592"/>
                  <a:pt x="1972" y="577"/>
                  <a:pt x="1965" y="551"/>
                </a:cubicBezTo>
                <a:cubicBezTo>
                  <a:pt x="1936" y="450"/>
                  <a:pt x="1936" y="450"/>
                  <a:pt x="1936" y="450"/>
                </a:cubicBezTo>
                <a:cubicBezTo>
                  <a:pt x="1929" y="424"/>
                  <a:pt x="1944" y="397"/>
                  <a:pt x="1969" y="390"/>
                </a:cubicBezTo>
                <a:cubicBezTo>
                  <a:pt x="1995" y="383"/>
                  <a:pt x="2022" y="398"/>
                  <a:pt x="2030" y="423"/>
                </a:cubicBezTo>
                <a:cubicBezTo>
                  <a:pt x="2042" y="468"/>
                  <a:pt x="2042" y="468"/>
                  <a:pt x="2042" y="468"/>
                </a:cubicBezTo>
                <a:cubicBezTo>
                  <a:pt x="2093" y="292"/>
                  <a:pt x="2093" y="292"/>
                  <a:pt x="2093" y="292"/>
                </a:cubicBezTo>
                <a:cubicBezTo>
                  <a:pt x="2099" y="270"/>
                  <a:pt x="2116" y="252"/>
                  <a:pt x="2139" y="246"/>
                </a:cubicBezTo>
                <a:close/>
                <a:moveTo>
                  <a:pt x="1833" y="487"/>
                </a:moveTo>
                <a:cubicBezTo>
                  <a:pt x="1792" y="487"/>
                  <a:pt x="1786" y="508"/>
                  <a:pt x="1786" y="533"/>
                </a:cubicBezTo>
                <a:cubicBezTo>
                  <a:pt x="1786" y="535"/>
                  <a:pt x="1786" y="535"/>
                  <a:pt x="1786" y="535"/>
                </a:cubicBezTo>
                <a:cubicBezTo>
                  <a:pt x="1786" y="561"/>
                  <a:pt x="1792" y="581"/>
                  <a:pt x="1833" y="581"/>
                </a:cubicBezTo>
                <a:cubicBezTo>
                  <a:pt x="1875" y="581"/>
                  <a:pt x="1880" y="561"/>
                  <a:pt x="1880" y="535"/>
                </a:cubicBezTo>
                <a:cubicBezTo>
                  <a:pt x="1880" y="533"/>
                  <a:pt x="1880" y="533"/>
                  <a:pt x="1880" y="533"/>
                </a:cubicBezTo>
                <a:cubicBezTo>
                  <a:pt x="1880" y="508"/>
                  <a:pt x="1875" y="487"/>
                  <a:pt x="1833" y="487"/>
                </a:cubicBezTo>
                <a:close/>
                <a:moveTo>
                  <a:pt x="1847" y="841"/>
                </a:moveTo>
                <a:cubicBezTo>
                  <a:pt x="1866" y="837"/>
                  <a:pt x="1867" y="827"/>
                  <a:pt x="1862" y="798"/>
                </a:cubicBezTo>
                <a:cubicBezTo>
                  <a:pt x="1857" y="770"/>
                  <a:pt x="1856" y="762"/>
                  <a:pt x="1837" y="765"/>
                </a:cubicBezTo>
                <a:cubicBezTo>
                  <a:pt x="1812" y="768"/>
                  <a:pt x="1784" y="775"/>
                  <a:pt x="1770" y="766"/>
                </a:cubicBezTo>
                <a:cubicBezTo>
                  <a:pt x="1760" y="759"/>
                  <a:pt x="1757" y="753"/>
                  <a:pt x="1757" y="722"/>
                </a:cubicBezTo>
                <a:cubicBezTo>
                  <a:pt x="1757" y="428"/>
                  <a:pt x="1757" y="428"/>
                  <a:pt x="1757" y="428"/>
                </a:cubicBezTo>
                <a:cubicBezTo>
                  <a:pt x="1757" y="399"/>
                  <a:pt x="1752" y="392"/>
                  <a:pt x="1705" y="392"/>
                </a:cubicBezTo>
                <a:cubicBezTo>
                  <a:pt x="1658" y="392"/>
                  <a:pt x="1653" y="399"/>
                  <a:pt x="1653" y="428"/>
                </a:cubicBezTo>
                <a:cubicBezTo>
                  <a:pt x="1653" y="490"/>
                  <a:pt x="1653" y="490"/>
                  <a:pt x="1653" y="490"/>
                </a:cubicBezTo>
                <a:cubicBezTo>
                  <a:pt x="1653" y="491"/>
                  <a:pt x="1653" y="491"/>
                  <a:pt x="1652" y="491"/>
                </a:cubicBezTo>
                <a:cubicBezTo>
                  <a:pt x="1606" y="491"/>
                  <a:pt x="1606" y="491"/>
                  <a:pt x="1606" y="491"/>
                </a:cubicBezTo>
                <a:cubicBezTo>
                  <a:pt x="1582" y="491"/>
                  <a:pt x="1577" y="495"/>
                  <a:pt x="1577" y="534"/>
                </a:cubicBezTo>
                <a:cubicBezTo>
                  <a:pt x="1577" y="573"/>
                  <a:pt x="1582" y="577"/>
                  <a:pt x="1606" y="577"/>
                </a:cubicBezTo>
                <a:cubicBezTo>
                  <a:pt x="1652" y="577"/>
                  <a:pt x="1652" y="577"/>
                  <a:pt x="1652" y="577"/>
                </a:cubicBezTo>
                <a:cubicBezTo>
                  <a:pt x="1653" y="577"/>
                  <a:pt x="1653" y="577"/>
                  <a:pt x="1653" y="578"/>
                </a:cubicBezTo>
                <a:cubicBezTo>
                  <a:pt x="1653" y="734"/>
                  <a:pt x="1653" y="734"/>
                  <a:pt x="1653" y="734"/>
                </a:cubicBezTo>
                <a:cubicBezTo>
                  <a:pt x="1653" y="768"/>
                  <a:pt x="1657" y="806"/>
                  <a:pt x="1686" y="831"/>
                </a:cubicBezTo>
                <a:cubicBezTo>
                  <a:pt x="1706" y="849"/>
                  <a:pt x="1733" y="854"/>
                  <a:pt x="1757" y="854"/>
                </a:cubicBezTo>
                <a:cubicBezTo>
                  <a:pt x="1796" y="854"/>
                  <a:pt x="1831" y="845"/>
                  <a:pt x="1847" y="841"/>
                </a:cubicBezTo>
                <a:close/>
                <a:moveTo>
                  <a:pt x="1388" y="564"/>
                </a:moveTo>
                <a:cubicBezTo>
                  <a:pt x="1431" y="564"/>
                  <a:pt x="1446" y="583"/>
                  <a:pt x="1446" y="615"/>
                </a:cubicBezTo>
                <a:cubicBezTo>
                  <a:pt x="1446" y="634"/>
                  <a:pt x="1446" y="634"/>
                  <a:pt x="1446" y="634"/>
                </a:cubicBezTo>
                <a:cubicBezTo>
                  <a:pt x="1446" y="635"/>
                  <a:pt x="1446" y="636"/>
                  <a:pt x="1445" y="636"/>
                </a:cubicBezTo>
                <a:cubicBezTo>
                  <a:pt x="1426" y="634"/>
                  <a:pt x="1407" y="633"/>
                  <a:pt x="1388" y="633"/>
                </a:cubicBezTo>
                <a:cubicBezTo>
                  <a:pt x="1304" y="633"/>
                  <a:pt x="1244" y="660"/>
                  <a:pt x="1244" y="746"/>
                </a:cubicBezTo>
                <a:cubicBezTo>
                  <a:pt x="1244" y="833"/>
                  <a:pt x="1313" y="859"/>
                  <a:pt x="1401" y="859"/>
                </a:cubicBezTo>
                <a:cubicBezTo>
                  <a:pt x="1457" y="859"/>
                  <a:pt x="1501" y="844"/>
                  <a:pt x="1515" y="837"/>
                </a:cubicBezTo>
                <a:cubicBezTo>
                  <a:pt x="1530" y="830"/>
                  <a:pt x="1539" y="822"/>
                  <a:pt x="1539" y="801"/>
                </a:cubicBezTo>
                <a:cubicBezTo>
                  <a:pt x="1539" y="788"/>
                  <a:pt x="1539" y="682"/>
                  <a:pt x="1539" y="669"/>
                </a:cubicBezTo>
                <a:cubicBezTo>
                  <a:pt x="1539" y="613"/>
                  <a:pt x="1541" y="592"/>
                  <a:pt x="1527" y="557"/>
                </a:cubicBezTo>
                <a:cubicBezTo>
                  <a:pt x="1515" y="524"/>
                  <a:pt x="1480" y="487"/>
                  <a:pt x="1410" y="487"/>
                </a:cubicBezTo>
                <a:cubicBezTo>
                  <a:pt x="1339" y="487"/>
                  <a:pt x="1292" y="503"/>
                  <a:pt x="1286" y="504"/>
                </a:cubicBezTo>
                <a:cubicBezTo>
                  <a:pt x="1267" y="509"/>
                  <a:pt x="1267" y="520"/>
                  <a:pt x="1273" y="548"/>
                </a:cubicBezTo>
                <a:cubicBezTo>
                  <a:pt x="1279" y="576"/>
                  <a:pt x="1280" y="584"/>
                  <a:pt x="1299" y="580"/>
                </a:cubicBezTo>
                <a:cubicBezTo>
                  <a:pt x="1300" y="580"/>
                  <a:pt x="1357" y="564"/>
                  <a:pt x="1388" y="564"/>
                </a:cubicBezTo>
                <a:close/>
                <a:moveTo>
                  <a:pt x="1342" y="745"/>
                </a:moveTo>
                <a:cubicBezTo>
                  <a:pt x="1342" y="712"/>
                  <a:pt x="1365" y="703"/>
                  <a:pt x="1400" y="703"/>
                </a:cubicBezTo>
                <a:cubicBezTo>
                  <a:pt x="1414" y="703"/>
                  <a:pt x="1426" y="704"/>
                  <a:pt x="1444" y="706"/>
                </a:cubicBezTo>
                <a:cubicBezTo>
                  <a:pt x="1445" y="707"/>
                  <a:pt x="1446" y="708"/>
                  <a:pt x="1446" y="709"/>
                </a:cubicBezTo>
                <a:cubicBezTo>
                  <a:pt x="1446" y="777"/>
                  <a:pt x="1446" y="777"/>
                  <a:pt x="1446" y="777"/>
                </a:cubicBezTo>
                <a:cubicBezTo>
                  <a:pt x="1446" y="778"/>
                  <a:pt x="1446" y="779"/>
                  <a:pt x="1445" y="780"/>
                </a:cubicBezTo>
                <a:cubicBezTo>
                  <a:pt x="1434" y="784"/>
                  <a:pt x="1419" y="787"/>
                  <a:pt x="1403" y="787"/>
                </a:cubicBezTo>
                <a:cubicBezTo>
                  <a:pt x="1363" y="787"/>
                  <a:pt x="1342" y="775"/>
                  <a:pt x="1342" y="745"/>
                </a:cubicBezTo>
                <a:close/>
                <a:moveTo>
                  <a:pt x="1204" y="740"/>
                </a:moveTo>
                <a:cubicBezTo>
                  <a:pt x="1203" y="712"/>
                  <a:pt x="1196" y="690"/>
                  <a:pt x="1171" y="669"/>
                </a:cubicBezTo>
                <a:cubicBezTo>
                  <a:pt x="1154" y="653"/>
                  <a:pt x="1128" y="643"/>
                  <a:pt x="1090" y="629"/>
                </a:cubicBezTo>
                <a:cubicBezTo>
                  <a:pt x="1066" y="620"/>
                  <a:pt x="1042" y="615"/>
                  <a:pt x="1042" y="593"/>
                </a:cubicBezTo>
                <a:cubicBezTo>
                  <a:pt x="1042" y="575"/>
                  <a:pt x="1060" y="567"/>
                  <a:pt x="1075" y="566"/>
                </a:cubicBezTo>
                <a:cubicBezTo>
                  <a:pt x="1106" y="564"/>
                  <a:pt x="1140" y="576"/>
                  <a:pt x="1158" y="580"/>
                </a:cubicBezTo>
                <a:cubicBezTo>
                  <a:pt x="1177" y="584"/>
                  <a:pt x="1178" y="576"/>
                  <a:pt x="1184" y="548"/>
                </a:cubicBezTo>
                <a:cubicBezTo>
                  <a:pt x="1191" y="520"/>
                  <a:pt x="1190" y="509"/>
                  <a:pt x="1172" y="504"/>
                </a:cubicBezTo>
                <a:cubicBezTo>
                  <a:pt x="1156" y="500"/>
                  <a:pt x="1126" y="487"/>
                  <a:pt x="1066" y="487"/>
                </a:cubicBezTo>
                <a:cubicBezTo>
                  <a:pt x="989" y="487"/>
                  <a:pt x="942" y="535"/>
                  <a:pt x="944" y="595"/>
                </a:cubicBezTo>
                <a:cubicBezTo>
                  <a:pt x="946" y="670"/>
                  <a:pt x="1005" y="691"/>
                  <a:pt x="1049" y="704"/>
                </a:cubicBezTo>
                <a:cubicBezTo>
                  <a:pt x="1088" y="714"/>
                  <a:pt x="1107" y="726"/>
                  <a:pt x="1105" y="749"/>
                </a:cubicBezTo>
                <a:cubicBezTo>
                  <a:pt x="1104" y="771"/>
                  <a:pt x="1086" y="779"/>
                  <a:pt x="1066" y="779"/>
                </a:cubicBezTo>
                <a:cubicBezTo>
                  <a:pt x="1039" y="779"/>
                  <a:pt x="994" y="767"/>
                  <a:pt x="970" y="762"/>
                </a:cubicBezTo>
                <a:cubicBezTo>
                  <a:pt x="952" y="758"/>
                  <a:pt x="949" y="770"/>
                  <a:pt x="945" y="799"/>
                </a:cubicBezTo>
                <a:cubicBezTo>
                  <a:pt x="941" y="828"/>
                  <a:pt x="941" y="833"/>
                  <a:pt x="960" y="840"/>
                </a:cubicBezTo>
                <a:cubicBezTo>
                  <a:pt x="960" y="840"/>
                  <a:pt x="1015" y="859"/>
                  <a:pt x="1073" y="859"/>
                </a:cubicBezTo>
                <a:cubicBezTo>
                  <a:pt x="1117" y="859"/>
                  <a:pt x="1149" y="844"/>
                  <a:pt x="1167" y="830"/>
                </a:cubicBezTo>
                <a:cubicBezTo>
                  <a:pt x="1191" y="811"/>
                  <a:pt x="1205" y="779"/>
                  <a:pt x="1204" y="740"/>
                </a:cubicBezTo>
                <a:close/>
                <a:moveTo>
                  <a:pt x="733" y="564"/>
                </a:moveTo>
                <a:cubicBezTo>
                  <a:pt x="775" y="564"/>
                  <a:pt x="791" y="583"/>
                  <a:pt x="791" y="615"/>
                </a:cubicBezTo>
                <a:cubicBezTo>
                  <a:pt x="791" y="634"/>
                  <a:pt x="791" y="634"/>
                  <a:pt x="791" y="634"/>
                </a:cubicBezTo>
                <a:cubicBezTo>
                  <a:pt x="791" y="635"/>
                  <a:pt x="790" y="636"/>
                  <a:pt x="790" y="636"/>
                </a:cubicBezTo>
                <a:cubicBezTo>
                  <a:pt x="771" y="634"/>
                  <a:pt x="752" y="633"/>
                  <a:pt x="733" y="633"/>
                </a:cubicBezTo>
                <a:cubicBezTo>
                  <a:pt x="649" y="633"/>
                  <a:pt x="589" y="660"/>
                  <a:pt x="589" y="746"/>
                </a:cubicBezTo>
                <a:cubicBezTo>
                  <a:pt x="589" y="833"/>
                  <a:pt x="658" y="859"/>
                  <a:pt x="745" y="859"/>
                </a:cubicBezTo>
                <a:cubicBezTo>
                  <a:pt x="801" y="859"/>
                  <a:pt x="845" y="844"/>
                  <a:pt x="860" y="837"/>
                </a:cubicBezTo>
                <a:cubicBezTo>
                  <a:pt x="875" y="830"/>
                  <a:pt x="884" y="822"/>
                  <a:pt x="884" y="801"/>
                </a:cubicBezTo>
                <a:cubicBezTo>
                  <a:pt x="884" y="788"/>
                  <a:pt x="884" y="682"/>
                  <a:pt x="884" y="669"/>
                </a:cubicBezTo>
                <a:cubicBezTo>
                  <a:pt x="884" y="613"/>
                  <a:pt x="885" y="592"/>
                  <a:pt x="872" y="557"/>
                </a:cubicBezTo>
                <a:cubicBezTo>
                  <a:pt x="859" y="524"/>
                  <a:pt x="824" y="487"/>
                  <a:pt x="754" y="487"/>
                </a:cubicBezTo>
                <a:cubicBezTo>
                  <a:pt x="684" y="487"/>
                  <a:pt x="637" y="503"/>
                  <a:pt x="630" y="504"/>
                </a:cubicBezTo>
                <a:cubicBezTo>
                  <a:pt x="612" y="509"/>
                  <a:pt x="612" y="520"/>
                  <a:pt x="618" y="548"/>
                </a:cubicBezTo>
                <a:cubicBezTo>
                  <a:pt x="624" y="576"/>
                  <a:pt x="625" y="584"/>
                  <a:pt x="644" y="580"/>
                </a:cubicBezTo>
                <a:cubicBezTo>
                  <a:pt x="644" y="580"/>
                  <a:pt x="702" y="564"/>
                  <a:pt x="733" y="564"/>
                </a:cubicBezTo>
                <a:close/>
                <a:moveTo>
                  <a:pt x="686" y="745"/>
                </a:moveTo>
                <a:cubicBezTo>
                  <a:pt x="686" y="712"/>
                  <a:pt x="710" y="703"/>
                  <a:pt x="745" y="703"/>
                </a:cubicBezTo>
                <a:cubicBezTo>
                  <a:pt x="758" y="703"/>
                  <a:pt x="771" y="704"/>
                  <a:pt x="789" y="706"/>
                </a:cubicBezTo>
                <a:cubicBezTo>
                  <a:pt x="790" y="707"/>
                  <a:pt x="791" y="708"/>
                  <a:pt x="791" y="709"/>
                </a:cubicBezTo>
                <a:cubicBezTo>
                  <a:pt x="791" y="777"/>
                  <a:pt x="791" y="777"/>
                  <a:pt x="791" y="777"/>
                </a:cubicBezTo>
                <a:cubicBezTo>
                  <a:pt x="791" y="778"/>
                  <a:pt x="790" y="779"/>
                  <a:pt x="789" y="780"/>
                </a:cubicBezTo>
                <a:cubicBezTo>
                  <a:pt x="778" y="784"/>
                  <a:pt x="763" y="787"/>
                  <a:pt x="748" y="787"/>
                </a:cubicBezTo>
                <a:cubicBezTo>
                  <a:pt x="708" y="787"/>
                  <a:pt x="686" y="775"/>
                  <a:pt x="686" y="745"/>
                </a:cubicBezTo>
                <a:close/>
                <a:moveTo>
                  <a:pt x="528" y="818"/>
                </a:moveTo>
                <a:cubicBezTo>
                  <a:pt x="528" y="527"/>
                  <a:pt x="528" y="527"/>
                  <a:pt x="528" y="527"/>
                </a:cubicBezTo>
                <a:cubicBezTo>
                  <a:pt x="528" y="498"/>
                  <a:pt x="523" y="491"/>
                  <a:pt x="476" y="491"/>
                </a:cubicBezTo>
                <a:cubicBezTo>
                  <a:pt x="429" y="491"/>
                  <a:pt x="424" y="498"/>
                  <a:pt x="424" y="527"/>
                </a:cubicBezTo>
                <a:cubicBezTo>
                  <a:pt x="424" y="818"/>
                  <a:pt x="424" y="818"/>
                  <a:pt x="424" y="818"/>
                </a:cubicBezTo>
                <a:cubicBezTo>
                  <a:pt x="424" y="847"/>
                  <a:pt x="429" y="854"/>
                  <a:pt x="476" y="854"/>
                </a:cubicBezTo>
                <a:cubicBezTo>
                  <a:pt x="523" y="854"/>
                  <a:pt x="528" y="847"/>
                  <a:pt x="528" y="818"/>
                </a:cubicBezTo>
                <a:close/>
                <a:moveTo>
                  <a:pt x="382" y="427"/>
                </a:moveTo>
                <a:cubicBezTo>
                  <a:pt x="270" y="818"/>
                  <a:pt x="270" y="818"/>
                  <a:pt x="270" y="818"/>
                </a:cubicBezTo>
                <a:cubicBezTo>
                  <a:pt x="260" y="847"/>
                  <a:pt x="241" y="854"/>
                  <a:pt x="195" y="854"/>
                </a:cubicBezTo>
                <a:cubicBezTo>
                  <a:pt x="148" y="854"/>
                  <a:pt x="129" y="847"/>
                  <a:pt x="119" y="818"/>
                </a:cubicBezTo>
                <a:cubicBezTo>
                  <a:pt x="7" y="427"/>
                  <a:pt x="7" y="427"/>
                  <a:pt x="7" y="427"/>
                </a:cubicBezTo>
                <a:cubicBezTo>
                  <a:pt x="0" y="399"/>
                  <a:pt x="9" y="392"/>
                  <a:pt x="53" y="392"/>
                </a:cubicBezTo>
                <a:cubicBezTo>
                  <a:pt x="96" y="392"/>
                  <a:pt x="103" y="399"/>
                  <a:pt x="110" y="428"/>
                </a:cubicBezTo>
                <a:cubicBezTo>
                  <a:pt x="195" y="744"/>
                  <a:pt x="195" y="744"/>
                  <a:pt x="195" y="744"/>
                </a:cubicBezTo>
                <a:cubicBezTo>
                  <a:pt x="279" y="428"/>
                  <a:pt x="279" y="428"/>
                  <a:pt x="279" y="428"/>
                </a:cubicBezTo>
                <a:cubicBezTo>
                  <a:pt x="286" y="399"/>
                  <a:pt x="293" y="392"/>
                  <a:pt x="337" y="392"/>
                </a:cubicBezTo>
                <a:cubicBezTo>
                  <a:pt x="380" y="392"/>
                  <a:pt x="389" y="399"/>
                  <a:pt x="382" y="427"/>
                </a:cubicBezTo>
                <a:close/>
                <a:moveTo>
                  <a:pt x="1908" y="848"/>
                </a:moveTo>
                <a:cubicBezTo>
                  <a:pt x="1908" y="815"/>
                  <a:pt x="1908" y="815"/>
                  <a:pt x="1908" y="815"/>
                </a:cubicBezTo>
                <a:cubicBezTo>
                  <a:pt x="1895" y="815"/>
                  <a:pt x="1895" y="815"/>
                  <a:pt x="1895" y="815"/>
                </a:cubicBezTo>
                <a:cubicBezTo>
                  <a:pt x="1895" y="808"/>
                  <a:pt x="1895" y="808"/>
                  <a:pt x="1895" y="808"/>
                </a:cubicBezTo>
                <a:cubicBezTo>
                  <a:pt x="1928" y="808"/>
                  <a:pt x="1928" y="808"/>
                  <a:pt x="1928" y="808"/>
                </a:cubicBezTo>
                <a:cubicBezTo>
                  <a:pt x="1928" y="815"/>
                  <a:pt x="1928" y="815"/>
                  <a:pt x="1928" y="815"/>
                </a:cubicBezTo>
                <a:cubicBezTo>
                  <a:pt x="1915" y="815"/>
                  <a:pt x="1915" y="815"/>
                  <a:pt x="1915" y="815"/>
                </a:cubicBezTo>
                <a:cubicBezTo>
                  <a:pt x="1915" y="848"/>
                  <a:pt x="1915" y="848"/>
                  <a:pt x="1915" y="848"/>
                </a:cubicBezTo>
                <a:lnTo>
                  <a:pt x="1908" y="848"/>
                </a:lnTo>
                <a:close/>
                <a:moveTo>
                  <a:pt x="1935" y="848"/>
                </a:moveTo>
                <a:cubicBezTo>
                  <a:pt x="1935" y="808"/>
                  <a:pt x="1935" y="808"/>
                  <a:pt x="1935" y="808"/>
                </a:cubicBezTo>
                <a:cubicBezTo>
                  <a:pt x="1944" y="808"/>
                  <a:pt x="1944" y="808"/>
                  <a:pt x="1944" y="808"/>
                </a:cubicBezTo>
                <a:cubicBezTo>
                  <a:pt x="1951" y="823"/>
                  <a:pt x="1951" y="823"/>
                  <a:pt x="1951" y="823"/>
                </a:cubicBezTo>
                <a:cubicBezTo>
                  <a:pt x="1954" y="833"/>
                  <a:pt x="1954" y="833"/>
                  <a:pt x="1954" y="833"/>
                </a:cubicBezTo>
                <a:cubicBezTo>
                  <a:pt x="1955" y="833"/>
                  <a:pt x="1955" y="833"/>
                  <a:pt x="1955" y="833"/>
                </a:cubicBezTo>
                <a:cubicBezTo>
                  <a:pt x="1958" y="823"/>
                  <a:pt x="1958" y="823"/>
                  <a:pt x="1958" y="823"/>
                </a:cubicBezTo>
                <a:cubicBezTo>
                  <a:pt x="1964" y="808"/>
                  <a:pt x="1964" y="808"/>
                  <a:pt x="1964" y="808"/>
                </a:cubicBezTo>
                <a:cubicBezTo>
                  <a:pt x="1974" y="808"/>
                  <a:pt x="1974" y="808"/>
                  <a:pt x="1974" y="808"/>
                </a:cubicBezTo>
                <a:cubicBezTo>
                  <a:pt x="1974" y="848"/>
                  <a:pt x="1974" y="848"/>
                  <a:pt x="1974" y="848"/>
                </a:cubicBezTo>
                <a:cubicBezTo>
                  <a:pt x="1967" y="848"/>
                  <a:pt x="1967" y="848"/>
                  <a:pt x="1967" y="848"/>
                </a:cubicBezTo>
                <a:cubicBezTo>
                  <a:pt x="1967" y="830"/>
                  <a:pt x="1967" y="830"/>
                  <a:pt x="1967" y="830"/>
                </a:cubicBezTo>
                <a:cubicBezTo>
                  <a:pt x="1968" y="817"/>
                  <a:pt x="1968" y="817"/>
                  <a:pt x="1968" y="817"/>
                </a:cubicBezTo>
                <a:cubicBezTo>
                  <a:pt x="1967" y="817"/>
                  <a:pt x="1967" y="817"/>
                  <a:pt x="1967" y="817"/>
                </a:cubicBezTo>
                <a:cubicBezTo>
                  <a:pt x="1957" y="842"/>
                  <a:pt x="1957" y="842"/>
                  <a:pt x="1957" y="842"/>
                </a:cubicBezTo>
                <a:cubicBezTo>
                  <a:pt x="1951" y="842"/>
                  <a:pt x="1951" y="842"/>
                  <a:pt x="1951" y="842"/>
                </a:cubicBezTo>
                <a:cubicBezTo>
                  <a:pt x="1942" y="817"/>
                  <a:pt x="1942" y="817"/>
                  <a:pt x="1942" y="817"/>
                </a:cubicBezTo>
                <a:cubicBezTo>
                  <a:pt x="1941" y="817"/>
                  <a:pt x="1941" y="817"/>
                  <a:pt x="1941" y="817"/>
                </a:cubicBezTo>
                <a:cubicBezTo>
                  <a:pt x="1942" y="830"/>
                  <a:pt x="1942" y="830"/>
                  <a:pt x="1942" y="830"/>
                </a:cubicBezTo>
                <a:cubicBezTo>
                  <a:pt x="1942" y="848"/>
                  <a:pt x="1942" y="848"/>
                  <a:pt x="1942" y="848"/>
                </a:cubicBezTo>
                <a:lnTo>
                  <a:pt x="1935" y="84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D4B281B-D941-480A-BFED-569DA449859E}"/>
              </a:ext>
            </a:extLst>
          </p:cNvPr>
          <p:cNvSpPr txBox="1"/>
          <p:nvPr userDrawn="1"/>
        </p:nvSpPr>
        <p:spPr>
          <a:xfrm>
            <a:off x="11401760" y="6485397"/>
            <a:ext cx="136984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fld id="{996B5273-46EB-4870-A6B0-6E7F43CBD6D0}" type="slidenum">
              <a:rPr lang="en-US" sz="800" smtClean="0">
                <a:solidFill>
                  <a:schemeClr val="bg2"/>
                </a:solidFill>
              </a:rPr>
              <a:pPr algn="r"/>
              <a:t>‹#›</a:t>
            </a:fld>
            <a:endParaRPr lang="en-US" sz="1200" dirty="0">
              <a:solidFill>
                <a:schemeClr val="bg2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9747C451-8A64-4CAF-9780-D8DE680B99AC}"/>
              </a:ext>
            </a:extLst>
          </p:cNvPr>
          <p:cNvSpPr txBox="1"/>
          <p:nvPr userDrawn="1"/>
        </p:nvSpPr>
        <p:spPr>
          <a:xfrm>
            <a:off x="10360997" y="6485397"/>
            <a:ext cx="1040769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l"/>
            <a:r>
              <a:rPr lang="en-US" sz="800" dirty="0">
                <a:solidFill>
                  <a:schemeClr val="bg2"/>
                </a:solidFill>
              </a:rPr>
              <a:t>Viasat Proprietary</a:t>
            </a:r>
            <a:endParaRPr lang="en-US" sz="12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031505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960">
          <p15:clr>
            <a:srgbClr val="5ACBF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Large text, gra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>
            <a:extLst>
              <a:ext uri="{FF2B5EF4-FFF2-40B4-BE49-F238E27FC236}">
                <a16:creationId xmlns:a16="http://schemas.microsoft.com/office/drawing/2014/main" xmlns="" id="{98EC47AF-052A-460D-AE28-0F22028E2211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656511" y="6349831"/>
            <a:ext cx="842393" cy="272775"/>
          </a:xfrm>
          <a:custGeom>
            <a:avLst/>
            <a:gdLst>
              <a:gd name="T0" fmla="*/ 2257 w 2659"/>
              <a:gd name="T1" fmla="*/ 418 h 859"/>
              <a:gd name="T2" fmla="*/ 2418 w 2659"/>
              <a:gd name="T3" fmla="*/ 14 h 859"/>
              <a:gd name="T4" fmla="*/ 2581 w 2659"/>
              <a:gd name="T5" fmla="*/ 583 h 859"/>
              <a:gd name="T6" fmla="*/ 2281 w 2659"/>
              <a:gd name="T7" fmla="*/ 538 h 859"/>
              <a:gd name="T8" fmla="*/ 2108 w 2659"/>
              <a:gd name="T9" fmla="*/ 380 h 859"/>
              <a:gd name="T10" fmla="*/ 1965 w 2659"/>
              <a:gd name="T11" fmla="*/ 551 h 859"/>
              <a:gd name="T12" fmla="*/ 2030 w 2659"/>
              <a:gd name="T13" fmla="*/ 423 h 859"/>
              <a:gd name="T14" fmla="*/ 2139 w 2659"/>
              <a:gd name="T15" fmla="*/ 246 h 859"/>
              <a:gd name="T16" fmla="*/ 1786 w 2659"/>
              <a:gd name="T17" fmla="*/ 535 h 859"/>
              <a:gd name="T18" fmla="*/ 1880 w 2659"/>
              <a:gd name="T19" fmla="*/ 533 h 859"/>
              <a:gd name="T20" fmla="*/ 1862 w 2659"/>
              <a:gd name="T21" fmla="*/ 798 h 859"/>
              <a:gd name="T22" fmla="*/ 1757 w 2659"/>
              <a:gd name="T23" fmla="*/ 722 h 859"/>
              <a:gd name="T24" fmla="*/ 1653 w 2659"/>
              <a:gd name="T25" fmla="*/ 428 h 859"/>
              <a:gd name="T26" fmla="*/ 1606 w 2659"/>
              <a:gd name="T27" fmla="*/ 491 h 859"/>
              <a:gd name="T28" fmla="*/ 1652 w 2659"/>
              <a:gd name="T29" fmla="*/ 577 h 859"/>
              <a:gd name="T30" fmla="*/ 1686 w 2659"/>
              <a:gd name="T31" fmla="*/ 831 h 859"/>
              <a:gd name="T32" fmla="*/ 1388 w 2659"/>
              <a:gd name="T33" fmla="*/ 564 h 859"/>
              <a:gd name="T34" fmla="*/ 1445 w 2659"/>
              <a:gd name="T35" fmla="*/ 636 h 859"/>
              <a:gd name="T36" fmla="*/ 1401 w 2659"/>
              <a:gd name="T37" fmla="*/ 859 h 859"/>
              <a:gd name="T38" fmla="*/ 1539 w 2659"/>
              <a:gd name="T39" fmla="*/ 669 h 859"/>
              <a:gd name="T40" fmla="*/ 1286 w 2659"/>
              <a:gd name="T41" fmla="*/ 504 h 859"/>
              <a:gd name="T42" fmla="*/ 1388 w 2659"/>
              <a:gd name="T43" fmla="*/ 564 h 859"/>
              <a:gd name="T44" fmla="*/ 1444 w 2659"/>
              <a:gd name="T45" fmla="*/ 706 h 859"/>
              <a:gd name="T46" fmla="*/ 1445 w 2659"/>
              <a:gd name="T47" fmla="*/ 780 h 859"/>
              <a:gd name="T48" fmla="*/ 1204 w 2659"/>
              <a:gd name="T49" fmla="*/ 740 h 859"/>
              <a:gd name="T50" fmla="*/ 1042 w 2659"/>
              <a:gd name="T51" fmla="*/ 593 h 859"/>
              <a:gd name="T52" fmla="*/ 1184 w 2659"/>
              <a:gd name="T53" fmla="*/ 548 h 859"/>
              <a:gd name="T54" fmla="*/ 944 w 2659"/>
              <a:gd name="T55" fmla="*/ 595 h 859"/>
              <a:gd name="T56" fmla="*/ 1066 w 2659"/>
              <a:gd name="T57" fmla="*/ 779 h 859"/>
              <a:gd name="T58" fmla="*/ 960 w 2659"/>
              <a:gd name="T59" fmla="*/ 840 h 859"/>
              <a:gd name="T60" fmla="*/ 1204 w 2659"/>
              <a:gd name="T61" fmla="*/ 740 h 859"/>
              <a:gd name="T62" fmla="*/ 791 w 2659"/>
              <a:gd name="T63" fmla="*/ 634 h 859"/>
              <a:gd name="T64" fmla="*/ 589 w 2659"/>
              <a:gd name="T65" fmla="*/ 746 h 859"/>
              <a:gd name="T66" fmla="*/ 884 w 2659"/>
              <a:gd name="T67" fmla="*/ 801 h 859"/>
              <a:gd name="T68" fmla="*/ 754 w 2659"/>
              <a:gd name="T69" fmla="*/ 487 h 859"/>
              <a:gd name="T70" fmla="*/ 644 w 2659"/>
              <a:gd name="T71" fmla="*/ 580 h 859"/>
              <a:gd name="T72" fmla="*/ 745 w 2659"/>
              <a:gd name="T73" fmla="*/ 703 h 859"/>
              <a:gd name="T74" fmla="*/ 791 w 2659"/>
              <a:gd name="T75" fmla="*/ 777 h 859"/>
              <a:gd name="T76" fmla="*/ 686 w 2659"/>
              <a:gd name="T77" fmla="*/ 745 h 859"/>
              <a:gd name="T78" fmla="*/ 476 w 2659"/>
              <a:gd name="T79" fmla="*/ 491 h 859"/>
              <a:gd name="T80" fmla="*/ 476 w 2659"/>
              <a:gd name="T81" fmla="*/ 854 h 859"/>
              <a:gd name="T82" fmla="*/ 270 w 2659"/>
              <a:gd name="T83" fmla="*/ 818 h 859"/>
              <a:gd name="T84" fmla="*/ 7 w 2659"/>
              <a:gd name="T85" fmla="*/ 427 h 859"/>
              <a:gd name="T86" fmla="*/ 195 w 2659"/>
              <a:gd name="T87" fmla="*/ 744 h 859"/>
              <a:gd name="T88" fmla="*/ 382 w 2659"/>
              <a:gd name="T89" fmla="*/ 427 h 859"/>
              <a:gd name="T90" fmla="*/ 1895 w 2659"/>
              <a:gd name="T91" fmla="*/ 815 h 859"/>
              <a:gd name="T92" fmla="*/ 1928 w 2659"/>
              <a:gd name="T93" fmla="*/ 815 h 859"/>
              <a:gd name="T94" fmla="*/ 1908 w 2659"/>
              <a:gd name="T95" fmla="*/ 848 h 859"/>
              <a:gd name="T96" fmla="*/ 1944 w 2659"/>
              <a:gd name="T97" fmla="*/ 808 h 859"/>
              <a:gd name="T98" fmla="*/ 1955 w 2659"/>
              <a:gd name="T99" fmla="*/ 833 h 859"/>
              <a:gd name="T100" fmla="*/ 1974 w 2659"/>
              <a:gd name="T101" fmla="*/ 808 h 859"/>
              <a:gd name="T102" fmla="*/ 1967 w 2659"/>
              <a:gd name="T103" fmla="*/ 830 h 859"/>
              <a:gd name="T104" fmla="*/ 1957 w 2659"/>
              <a:gd name="T105" fmla="*/ 842 h 859"/>
              <a:gd name="T106" fmla="*/ 1941 w 2659"/>
              <a:gd name="T107" fmla="*/ 817 h 859"/>
              <a:gd name="T108" fmla="*/ 1935 w 2659"/>
              <a:gd name="T109" fmla="*/ 848 h 8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659" h="859">
                <a:moveTo>
                  <a:pt x="2139" y="246"/>
                </a:moveTo>
                <a:cubicBezTo>
                  <a:pt x="2174" y="236"/>
                  <a:pt x="2211" y="256"/>
                  <a:pt x="2221" y="292"/>
                </a:cubicBezTo>
                <a:cubicBezTo>
                  <a:pt x="2257" y="418"/>
                  <a:pt x="2257" y="418"/>
                  <a:pt x="2257" y="418"/>
                </a:cubicBezTo>
                <a:cubicBezTo>
                  <a:pt x="2354" y="79"/>
                  <a:pt x="2354" y="79"/>
                  <a:pt x="2354" y="79"/>
                </a:cubicBezTo>
                <a:cubicBezTo>
                  <a:pt x="2354" y="79"/>
                  <a:pt x="2354" y="79"/>
                  <a:pt x="2354" y="79"/>
                </a:cubicBezTo>
                <a:cubicBezTo>
                  <a:pt x="2363" y="48"/>
                  <a:pt x="2387" y="23"/>
                  <a:pt x="2418" y="14"/>
                </a:cubicBezTo>
                <a:cubicBezTo>
                  <a:pt x="2467" y="0"/>
                  <a:pt x="2518" y="29"/>
                  <a:pt x="2532" y="78"/>
                </a:cubicBezTo>
                <a:cubicBezTo>
                  <a:pt x="2644" y="469"/>
                  <a:pt x="2644" y="469"/>
                  <a:pt x="2644" y="469"/>
                </a:cubicBezTo>
                <a:cubicBezTo>
                  <a:pt x="2659" y="518"/>
                  <a:pt x="2630" y="569"/>
                  <a:pt x="2581" y="583"/>
                </a:cubicBezTo>
                <a:cubicBezTo>
                  <a:pt x="2532" y="597"/>
                  <a:pt x="2481" y="569"/>
                  <a:pt x="2467" y="520"/>
                </a:cubicBezTo>
                <a:cubicBezTo>
                  <a:pt x="2377" y="206"/>
                  <a:pt x="2377" y="206"/>
                  <a:pt x="2377" y="206"/>
                </a:cubicBezTo>
                <a:cubicBezTo>
                  <a:pt x="2281" y="538"/>
                  <a:pt x="2281" y="538"/>
                  <a:pt x="2281" y="538"/>
                </a:cubicBezTo>
                <a:cubicBezTo>
                  <a:pt x="2275" y="559"/>
                  <a:pt x="2259" y="577"/>
                  <a:pt x="2236" y="584"/>
                </a:cubicBezTo>
                <a:cubicBezTo>
                  <a:pt x="2200" y="594"/>
                  <a:pt x="2163" y="574"/>
                  <a:pt x="2153" y="538"/>
                </a:cubicBezTo>
                <a:cubicBezTo>
                  <a:pt x="2108" y="380"/>
                  <a:pt x="2108" y="380"/>
                  <a:pt x="2108" y="380"/>
                </a:cubicBezTo>
                <a:cubicBezTo>
                  <a:pt x="2059" y="551"/>
                  <a:pt x="2059" y="551"/>
                  <a:pt x="2059" y="551"/>
                </a:cubicBezTo>
                <a:cubicBezTo>
                  <a:pt x="2054" y="567"/>
                  <a:pt x="2042" y="580"/>
                  <a:pt x="2025" y="585"/>
                </a:cubicBezTo>
                <a:cubicBezTo>
                  <a:pt x="1999" y="592"/>
                  <a:pt x="1972" y="577"/>
                  <a:pt x="1965" y="551"/>
                </a:cubicBezTo>
                <a:cubicBezTo>
                  <a:pt x="1936" y="450"/>
                  <a:pt x="1936" y="450"/>
                  <a:pt x="1936" y="450"/>
                </a:cubicBezTo>
                <a:cubicBezTo>
                  <a:pt x="1929" y="424"/>
                  <a:pt x="1944" y="397"/>
                  <a:pt x="1969" y="390"/>
                </a:cubicBezTo>
                <a:cubicBezTo>
                  <a:pt x="1995" y="383"/>
                  <a:pt x="2022" y="398"/>
                  <a:pt x="2030" y="423"/>
                </a:cubicBezTo>
                <a:cubicBezTo>
                  <a:pt x="2042" y="468"/>
                  <a:pt x="2042" y="468"/>
                  <a:pt x="2042" y="468"/>
                </a:cubicBezTo>
                <a:cubicBezTo>
                  <a:pt x="2093" y="292"/>
                  <a:pt x="2093" y="292"/>
                  <a:pt x="2093" y="292"/>
                </a:cubicBezTo>
                <a:cubicBezTo>
                  <a:pt x="2099" y="270"/>
                  <a:pt x="2116" y="252"/>
                  <a:pt x="2139" y="246"/>
                </a:cubicBezTo>
                <a:close/>
                <a:moveTo>
                  <a:pt x="1833" y="487"/>
                </a:moveTo>
                <a:cubicBezTo>
                  <a:pt x="1792" y="487"/>
                  <a:pt x="1786" y="508"/>
                  <a:pt x="1786" y="533"/>
                </a:cubicBezTo>
                <a:cubicBezTo>
                  <a:pt x="1786" y="535"/>
                  <a:pt x="1786" y="535"/>
                  <a:pt x="1786" y="535"/>
                </a:cubicBezTo>
                <a:cubicBezTo>
                  <a:pt x="1786" y="561"/>
                  <a:pt x="1792" y="581"/>
                  <a:pt x="1833" y="581"/>
                </a:cubicBezTo>
                <a:cubicBezTo>
                  <a:pt x="1875" y="581"/>
                  <a:pt x="1880" y="561"/>
                  <a:pt x="1880" y="535"/>
                </a:cubicBezTo>
                <a:cubicBezTo>
                  <a:pt x="1880" y="533"/>
                  <a:pt x="1880" y="533"/>
                  <a:pt x="1880" y="533"/>
                </a:cubicBezTo>
                <a:cubicBezTo>
                  <a:pt x="1880" y="508"/>
                  <a:pt x="1875" y="487"/>
                  <a:pt x="1833" y="487"/>
                </a:cubicBezTo>
                <a:close/>
                <a:moveTo>
                  <a:pt x="1847" y="841"/>
                </a:moveTo>
                <a:cubicBezTo>
                  <a:pt x="1866" y="837"/>
                  <a:pt x="1867" y="827"/>
                  <a:pt x="1862" y="798"/>
                </a:cubicBezTo>
                <a:cubicBezTo>
                  <a:pt x="1857" y="770"/>
                  <a:pt x="1856" y="762"/>
                  <a:pt x="1837" y="765"/>
                </a:cubicBezTo>
                <a:cubicBezTo>
                  <a:pt x="1812" y="768"/>
                  <a:pt x="1784" y="775"/>
                  <a:pt x="1770" y="766"/>
                </a:cubicBezTo>
                <a:cubicBezTo>
                  <a:pt x="1760" y="759"/>
                  <a:pt x="1757" y="753"/>
                  <a:pt x="1757" y="722"/>
                </a:cubicBezTo>
                <a:cubicBezTo>
                  <a:pt x="1757" y="428"/>
                  <a:pt x="1757" y="428"/>
                  <a:pt x="1757" y="428"/>
                </a:cubicBezTo>
                <a:cubicBezTo>
                  <a:pt x="1757" y="399"/>
                  <a:pt x="1752" y="392"/>
                  <a:pt x="1705" y="392"/>
                </a:cubicBezTo>
                <a:cubicBezTo>
                  <a:pt x="1658" y="392"/>
                  <a:pt x="1653" y="399"/>
                  <a:pt x="1653" y="428"/>
                </a:cubicBezTo>
                <a:cubicBezTo>
                  <a:pt x="1653" y="490"/>
                  <a:pt x="1653" y="490"/>
                  <a:pt x="1653" y="490"/>
                </a:cubicBezTo>
                <a:cubicBezTo>
                  <a:pt x="1653" y="491"/>
                  <a:pt x="1653" y="491"/>
                  <a:pt x="1652" y="491"/>
                </a:cubicBezTo>
                <a:cubicBezTo>
                  <a:pt x="1606" y="491"/>
                  <a:pt x="1606" y="491"/>
                  <a:pt x="1606" y="491"/>
                </a:cubicBezTo>
                <a:cubicBezTo>
                  <a:pt x="1582" y="491"/>
                  <a:pt x="1577" y="495"/>
                  <a:pt x="1577" y="534"/>
                </a:cubicBezTo>
                <a:cubicBezTo>
                  <a:pt x="1577" y="573"/>
                  <a:pt x="1582" y="577"/>
                  <a:pt x="1606" y="577"/>
                </a:cubicBezTo>
                <a:cubicBezTo>
                  <a:pt x="1652" y="577"/>
                  <a:pt x="1652" y="577"/>
                  <a:pt x="1652" y="577"/>
                </a:cubicBezTo>
                <a:cubicBezTo>
                  <a:pt x="1653" y="577"/>
                  <a:pt x="1653" y="577"/>
                  <a:pt x="1653" y="578"/>
                </a:cubicBezTo>
                <a:cubicBezTo>
                  <a:pt x="1653" y="734"/>
                  <a:pt x="1653" y="734"/>
                  <a:pt x="1653" y="734"/>
                </a:cubicBezTo>
                <a:cubicBezTo>
                  <a:pt x="1653" y="768"/>
                  <a:pt x="1657" y="806"/>
                  <a:pt x="1686" y="831"/>
                </a:cubicBezTo>
                <a:cubicBezTo>
                  <a:pt x="1706" y="849"/>
                  <a:pt x="1733" y="854"/>
                  <a:pt x="1757" y="854"/>
                </a:cubicBezTo>
                <a:cubicBezTo>
                  <a:pt x="1796" y="854"/>
                  <a:pt x="1831" y="845"/>
                  <a:pt x="1847" y="841"/>
                </a:cubicBezTo>
                <a:close/>
                <a:moveTo>
                  <a:pt x="1388" y="564"/>
                </a:moveTo>
                <a:cubicBezTo>
                  <a:pt x="1431" y="564"/>
                  <a:pt x="1446" y="583"/>
                  <a:pt x="1446" y="615"/>
                </a:cubicBezTo>
                <a:cubicBezTo>
                  <a:pt x="1446" y="634"/>
                  <a:pt x="1446" y="634"/>
                  <a:pt x="1446" y="634"/>
                </a:cubicBezTo>
                <a:cubicBezTo>
                  <a:pt x="1446" y="635"/>
                  <a:pt x="1446" y="636"/>
                  <a:pt x="1445" y="636"/>
                </a:cubicBezTo>
                <a:cubicBezTo>
                  <a:pt x="1426" y="634"/>
                  <a:pt x="1407" y="633"/>
                  <a:pt x="1388" y="633"/>
                </a:cubicBezTo>
                <a:cubicBezTo>
                  <a:pt x="1304" y="633"/>
                  <a:pt x="1244" y="660"/>
                  <a:pt x="1244" y="746"/>
                </a:cubicBezTo>
                <a:cubicBezTo>
                  <a:pt x="1244" y="833"/>
                  <a:pt x="1313" y="859"/>
                  <a:pt x="1401" y="859"/>
                </a:cubicBezTo>
                <a:cubicBezTo>
                  <a:pt x="1457" y="859"/>
                  <a:pt x="1501" y="844"/>
                  <a:pt x="1515" y="837"/>
                </a:cubicBezTo>
                <a:cubicBezTo>
                  <a:pt x="1530" y="830"/>
                  <a:pt x="1539" y="822"/>
                  <a:pt x="1539" y="801"/>
                </a:cubicBezTo>
                <a:cubicBezTo>
                  <a:pt x="1539" y="788"/>
                  <a:pt x="1539" y="682"/>
                  <a:pt x="1539" y="669"/>
                </a:cubicBezTo>
                <a:cubicBezTo>
                  <a:pt x="1539" y="613"/>
                  <a:pt x="1541" y="592"/>
                  <a:pt x="1527" y="557"/>
                </a:cubicBezTo>
                <a:cubicBezTo>
                  <a:pt x="1515" y="524"/>
                  <a:pt x="1480" y="487"/>
                  <a:pt x="1410" y="487"/>
                </a:cubicBezTo>
                <a:cubicBezTo>
                  <a:pt x="1339" y="487"/>
                  <a:pt x="1292" y="503"/>
                  <a:pt x="1286" y="504"/>
                </a:cubicBezTo>
                <a:cubicBezTo>
                  <a:pt x="1267" y="509"/>
                  <a:pt x="1267" y="520"/>
                  <a:pt x="1273" y="548"/>
                </a:cubicBezTo>
                <a:cubicBezTo>
                  <a:pt x="1279" y="576"/>
                  <a:pt x="1280" y="584"/>
                  <a:pt x="1299" y="580"/>
                </a:cubicBezTo>
                <a:cubicBezTo>
                  <a:pt x="1300" y="580"/>
                  <a:pt x="1357" y="564"/>
                  <a:pt x="1388" y="564"/>
                </a:cubicBezTo>
                <a:close/>
                <a:moveTo>
                  <a:pt x="1342" y="745"/>
                </a:moveTo>
                <a:cubicBezTo>
                  <a:pt x="1342" y="712"/>
                  <a:pt x="1365" y="703"/>
                  <a:pt x="1400" y="703"/>
                </a:cubicBezTo>
                <a:cubicBezTo>
                  <a:pt x="1414" y="703"/>
                  <a:pt x="1426" y="704"/>
                  <a:pt x="1444" y="706"/>
                </a:cubicBezTo>
                <a:cubicBezTo>
                  <a:pt x="1445" y="707"/>
                  <a:pt x="1446" y="708"/>
                  <a:pt x="1446" y="709"/>
                </a:cubicBezTo>
                <a:cubicBezTo>
                  <a:pt x="1446" y="777"/>
                  <a:pt x="1446" y="777"/>
                  <a:pt x="1446" y="777"/>
                </a:cubicBezTo>
                <a:cubicBezTo>
                  <a:pt x="1446" y="778"/>
                  <a:pt x="1446" y="779"/>
                  <a:pt x="1445" y="780"/>
                </a:cubicBezTo>
                <a:cubicBezTo>
                  <a:pt x="1434" y="784"/>
                  <a:pt x="1419" y="787"/>
                  <a:pt x="1403" y="787"/>
                </a:cubicBezTo>
                <a:cubicBezTo>
                  <a:pt x="1363" y="787"/>
                  <a:pt x="1342" y="775"/>
                  <a:pt x="1342" y="745"/>
                </a:cubicBezTo>
                <a:close/>
                <a:moveTo>
                  <a:pt x="1204" y="740"/>
                </a:moveTo>
                <a:cubicBezTo>
                  <a:pt x="1203" y="712"/>
                  <a:pt x="1196" y="690"/>
                  <a:pt x="1171" y="669"/>
                </a:cubicBezTo>
                <a:cubicBezTo>
                  <a:pt x="1154" y="653"/>
                  <a:pt x="1128" y="643"/>
                  <a:pt x="1090" y="629"/>
                </a:cubicBezTo>
                <a:cubicBezTo>
                  <a:pt x="1066" y="620"/>
                  <a:pt x="1042" y="615"/>
                  <a:pt x="1042" y="593"/>
                </a:cubicBezTo>
                <a:cubicBezTo>
                  <a:pt x="1042" y="575"/>
                  <a:pt x="1060" y="567"/>
                  <a:pt x="1075" y="566"/>
                </a:cubicBezTo>
                <a:cubicBezTo>
                  <a:pt x="1106" y="564"/>
                  <a:pt x="1140" y="576"/>
                  <a:pt x="1158" y="580"/>
                </a:cubicBezTo>
                <a:cubicBezTo>
                  <a:pt x="1177" y="584"/>
                  <a:pt x="1178" y="576"/>
                  <a:pt x="1184" y="548"/>
                </a:cubicBezTo>
                <a:cubicBezTo>
                  <a:pt x="1191" y="520"/>
                  <a:pt x="1190" y="509"/>
                  <a:pt x="1172" y="504"/>
                </a:cubicBezTo>
                <a:cubicBezTo>
                  <a:pt x="1156" y="500"/>
                  <a:pt x="1126" y="487"/>
                  <a:pt x="1066" y="487"/>
                </a:cubicBezTo>
                <a:cubicBezTo>
                  <a:pt x="989" y="487"/>
                  <a:pt x="942" y="535"/>
                  <a:pt x="944" y="595"/>
                </a:cubicBezTo>
                <a:cubicBezTo>
                  <a:pt x="946" y="670"/>
                  <a:pt x="1005" y="691"/>
                  <a:pt x="1049" y="704"/>
                </a:cubicBezTo>
                <a:cubicBezTo>
                  <a:pt x="1088" y="714"/>
                  <a:pt x="1107" y="726"/>
                  <a:pt x="1105" y="749"/>
                </a:cubicBezTo>
                <a:cubicBezTo>
                  <a:pt x="1104" y="771"/>
                  <a:pt x="1086" y="779"/>
                  <a:pt x="1066" y="779"/>
                </a:cubicBezTo>
                <a:cubicBezTo>
                  <a:pt x="1039" y="779"/>
                  <a:pt x="994" y="767"/>
                  <a:pt x="970" y="762"/>
                </a:cubicBezTo>
                <a:cubicBezTo>
                  <a:pt x="952" y="758"/>
                  <a:pt x="949" y="770"/>
                  <a:pt x="945" y="799"/>
                </a:cubicBezTo>
                <a:cubicBezTo>
                  <a:pt x="941" y="828"/>
                  <a:pt x="941" y="833"/>
                  <a:pt x="960" y="840"/>
                </a:cubicBezTo>
                <a:cubicBezTo>
                  <a:pt x="960" y="840"/>
                  <a:pt x="1015" y="859"/>
                  <a:pt x="1073" y="859"/>
                </a:cubicBezTo>
                <a:cubicBezTo>
                  <a:pt x="1117" y="859"/>
                  <a:pt x="1149" y="844"/>
                  <a:pt x="1167" y="830"/>
                </a:cubicBezTo>
                <a:cubicBezTo>
                  <a:pt x="1191" y="811"/>
                  <a:pt x="1205" y="779"/>
                  <a:pt x="1204" y="740"/>
                </a:cubicBezTo>
                <a:close/>
                <a:moveTo>
                  <a:pt x="733" y="564"/>
                </a:moveTo>
                <a:cubicBezTo>
                  <a:pt x="775" y="564"/>
                  <a:pt x="791" y="583"/>
                  <a:pt x="791" y="615"/>
                </a:cubicBezTo>
                <a:cubicBezTo>
                  <a:pt x="791" y="634"/>
                  <a:pt x="791" y="634"/>
                  <a:pt x="791" y="634"/>
                </a:cubicBezTo>
                <a:cubicBezTo>
                  <a:pt x="791" y="635"/>
                  <a:pt x="790" y="636"/>
                  <a:pt x="790" y="636"/>
                </a:cubicBezTo>
                <a:cubicBezTo>
                  <a:pt x="771" y="634"/>
                  <a:pt x="752" y="633"/>
                  <a:pt x="733" y="633"/>
                </a:cubicBezTo>
                <a:cubicBezTo>
                  <a:pt x="649" y="633"/>
                  <a:pt x="589" y="660"/>
                  <a:pt x="589" y="746"/>
                </a:cubicBezTo>
                <a:cubicBezTo>
                  <a:pt x="589" y="833"/>
                  <a:pt x="658" y="859"/>
                  <a:pt x="745" y="859"/>
                </a:cubicBezTo>
                <a:cubicBezTo>
                  <a:pt x="801" y="859"/>
                  <a:pt x="845" y="844"/>
                  <a:pt x="860" y="837"/>
                </a:cubicBezTo>
                <a:cubicBezTo>
                  <a:pt x="875" y="830"/>
                  <a:pt x="884" y="822"/>
                  <a:pt x="884" y="801"/>
                </a:cubicBezTo>
                <a:cubicBezTo>
                  <a:pt x="884" y="788"/>
                  <a:pt x="884" y="682"/>
                  <a:pt x="884" y="669"/>
                </a:cubicBezTo>
                <a:cubicBezTo>
                  <a:pt x="884" y="613"/>
                  <a:pt x="885" y="592"/>
                  <a:pt x="872" y="557"/>
                </a:cubicBezTo>
                <a:cubicBezTo>
                  <a:pt x="859" y="524"/>
                  <a:pt x="824" y="487"/>
                  <a:pt x="754" y="487"/>
                </a:cubicBezTo>
                <a:cubicBezTo>
                  <a:pt x="684" y="487"/>
                  <a:pt x="637" y="503"/>
                  <a:pt x="630" y="504"/>
                </a:cubicBezTo>
                <a:cubicBezTo>
                  <a:pt x="612" y="509"/>
                  <a:pt x="612" y="520"/>
                  <a:pt x="618" y="548"/>
                </a:cubicBezTo>
                <a:cubicBezTo>
                  <a:pt x="624" y="576"/>
                  <a:pt x="625" y="584"/>
                  <a:pt x="644" y="580"/>
                </a:cubicBezTo>
                <a:cubicBezTo>
                  <a:pt x="644" y="580"/>
                  <a:pt x="702" y="564"/>
                  <a:pt x="733" y="564"/>
                </a:cubicBezTo>
                <a:close/>
                <a:moveTo>
                  <a:pt x="686" y="745"/>
                </a:moveTo>
                <a:cubicBezTo>
                  <a:pt x="686" y="712"/>
                  <a:pt x="710" y="703"/>
                  <a:pt x="745" y="703"/>
                </a:cubicBezTo>
                <a:cubicBezTo>
                  <a:pt x="758" y="703"/>
                  <a:pt x="771" y="704"/>
                  <a:pt x="789" y="706"/>
                </a:cubicBezTo>
                <a:cubicBezTo>
                  <a:pt x="790" y="707"/>
                  <a:pt x="791" y="708"/>
                  <a:pt x="791" y="709"/>
                </a:cubicBezTo>
                <a:cubicBezTo>
                  <a:pt x="791" y="777"/>
                  <a:pt x="791" y="777"/>
                  <a:pt x="791" y="777"/>
                </a:cubicBezTo>
                <a:cubicBezTo>
                  <a:pt x="791" y="778"/>
                  <a:pt x="790" y="779"/>
                  <a:pt x="789" y="780"/>
                </a:cubicBezTo>
                <a:cubicBezTo>
                  <a:pt x="778" y="784"/>
                  <a:pt x="763" y="787"/>
                  <a:pt x="748" y="787"/>
                </a:cubicBezTo>
                <a:cubicBezTo>
                  <a:pt x="708" y="787"/>
                  <a:pt x="686" y="775"/>
                  <a:pt x="686" y="745"/>
                </a:cubicBezTo>
                <a:close/>
                <a:moveTo>
                  <a:pt x="528" y="818"/>
                </a:moveTo>
                <a:cubicBezTo>
                  <a:pt x="528" y="527"/>
                  <a:pt x="528" y="527"/>
                  <a:pt x="528" y="527"/>
                </a:cubicBezTo>
                <a:cubicBezTo>
                  <a:pt x="528" y="498"/>
                  <a:pt x="523" y="491"/>
                  <a:pt x="476" y="491"/>
                </a:cubicBezTo>
                <a:cubicBezTo>
                  <a:pt x="429" y="491"/>
                  <a:pt x="424" y="498"/>
                  <a:pt x="424" y="527"/>
                </a:cubicBezTo>
                <a:cubicBezTo>
                  <a:pt x="424" y="818"/>
                  <a:pt x="424" y="818"/>
                  <a:pt x="424" y="818"/>
                </a:cubicBezTo>
                <a:cubicBezTo>
                  <a:pt x="424" y="847"/>
                  <a:pt x="429" y="854"/>
                  <a:pt x="476" y="854"/>
                </a:cubicBezTo>
                <a:cubicBezTo>
                  <a:pt x="523" y="854"/>
                  <a:pt x="528" y="847"/>
                  <a:pt x="528" y="818"/>
                </a:cubicBezTo>
                <a:close/>
                <a:moveTo>
                  <a:pt x="382" y="427"/>
                </a:moveTo>
                <a:cubicBezTo>
                  <a:pt x="270" y="818"/>
                  <a:pt x="270" y="818"/>
                  <a:pt x="270" y="818"/>
                </a:cubicBezTo>
                <a:cubicBezTo>
                  <a:pt x="260" y="847"/>
                  <a:pt x="241" y="854"/>
                  <a:pt x="195" y="854"/>
                </a:cubicBezTo>
                <a:cubicBezTo>
                  <a:pt x="148" y="854"/>
                  <a:pt x="129" y="847"/>
                  <a:pt x="119" y="818"/>
                </a:cubicBezTo>
                <a:cubicBezTo>
                  <a:pt x="7" y="427"/>
                  <a:pt x="7" y="427"/>
                  <a:pt x="7" y="427"/>
                </a:cubicBezTo>
                <a:cubicBezTo>
                  <a:pt x="0" y="399"/>
                  <a:pt x="9" y="392"/>
                  <a:pt x="53" y="392"/>
                </a:cubicBezTo>
                <a:cubicBezTo>
                  <a:pt x="96" y="392"/>
                  <a:pt x="103" y="399"/>
                  <a:pt x="110" y="428"/>
                </a:cubicBezTo>
                <a:cubicBezTo>
                  <a:pt x="195" y="744"/>
                  <a:pt x="195" y="744"/>
                  <a:pt x="195" y="744"/>
                </a:cubicBezTo>
                <a:cubicBezTo>
                  <a:pt x="279" y="428"/>
                  <a:pt x="279" y="428"/>
                  <a:pt x="279" y="428"/>
                </a:cubicBezTo>
                <a:cubicBezTo>
                  <a:pt x="286" y="399"/>
                  <a:pt x="293" y="392"/>
                  <a:pt x="337" y="392"/>
                </a:cubicBezTo>
                <a:cubicBezTo>
                  <a:pt x="380" y="392"/>
                  <a:pt x="389" y="399"/>
                  <a:pt x="382" y="427"/>
                </a:cubicBezTo>
                <a:close/>
                <a:moveTo>
                  <a:pt x="1908" y="848"/>
                </a:moveTo>
                <a:cubicBezTo>
                  <a:pt x="1908" y="815"/>
                  <a:pt x="1908" y="815"/>
                  <a:pt x="1908" y="815"/>
                </a:cubicBezTo>
                <a:cubicBezTo>
                  <a:pt x="1895" y="815"/>
                  <a:pt x="1895" y="815"/>
                  <a:pt x="1895" y="815"/>
                </a:cubicBezTo>
                <a:cubicBezTo>
                  <a:pt x="1895" y="808"/>
                  <a:pt x="1895" y="808"/>
                  <a:pt x="1895" y="808"/>
                </a:cubicBezTo>
                <a:cubicBezTo>
                  <a:pt x="1928" y="808"/>
                  <a:pt x="1928" y="808"/>
                  <a:pt x="1928" y="808"/>
                </a:cubicBezTo>
                <a:cubicBezTo>
                  <a:pt x="1928" y="815"/>
                  <a:pt x="1928" y="815"/>
                  <a:pt x="1928" y="815"/>
                </a:cubicBezTo>
                <a:cubicBezTo>
                  <a:pt x="1915" y="815"/>
                  <a:pt x="1915" y="815"/>
                  <a:pt x="1915" y="815"/>
                </a:cubicBezTo>
                <a:cubicBezTo>
                  <a:pt x="1915" y="848"/>
                  <a:pt x="1915" y="848"/>
                  <a:pt x="1915" y="848"/>
                </a:cubicBezTo>
                <a:lnTo>
                  <a:pt x="1908" y="848"/>
                </a:lnTo>
                <a:close/>
                <a:moveTo>
                  <a:pt x="1935" y="848"/>
                </a:moveTo>
                <a:cubicBezTo>
                  <a:pt x="1935" y="808"/>
                  <a:pt x="1935" y="808"/>
                  <a:pt x="1935" y="808"/>
                </a:cubicBezTo>
                <a:cubicBezTo>
                  <a:pt x="1944" y="808"/>
                  <a:pt x="1944" y="808"/>
                  <a:pt x="1944" y="808"/>
                </a:cubicBezTo>
                <a:cubicBezTo>
                  <a:pt x="1951" y="823"/>
                  <a:pt x="1951" y="823"/>
                  <a:pt x="1951" y="823"/>
                </a:cubicBezTo>
                <a:cubicBezTo>
                  <a:pt x="1954" y="833"/>
                  <a:pt x="1954" y="833"/>
                  <a:pt x="1954" y="833"/>
                </a:cubicBezTo>
                <a:cubicBezTo>
                  <a:pt x="1955" y="833"/>
                  <a:pt x="1955" y="833"/>
                  <a:pt x="1955" y="833"/>
                </a:cubicBezTo>
                <a:cubicBezTo>
                  <a:pt x="1958" y="823"/>
                  <a:pt x="1958" y="823"/>
                  <a:pt x="1958" y="823"/>
                </a:cubicBezTo>
                <a:cubicBezTo>
                  <a:pt x="1964" y="808"/>
                  <a:pt x="1964" y="808"/>
                  <a:pt x="1964" y="808"/>
                </a:cubicBezTo>
                <a:cubicBezTo>
                  <a:pt x="1974" y="808"/>
                  <a:pt x="1974" y="808"/>
                  <a:pt x="1974" y="808"/>
                </a:cubicBezTo>
                <a:cubicBezTo>
                  <a:pt x="1974" y="848"/>
                  <a:pt x="1974" y="848"/>
                  <a:pt x="1974" y="848"/>
                </a:cubicBezTo>
                <a:cubicBezTo>
                  <a:pt x="1967" y="848"/>
                  <a:pt x="1967" y="848"/>
                  <a:pt x="1967" y="848"/>
                </a:cubicBezTo>
                <a:cubicBezTo>
                  <a:pt x="1967" y="830"/>
                  <a:pt x="1967" y="830"/>
                  <a:pt x="1967" y="830"/>
                </a:cubicBezTo>
                <a:cubicBezTo>
                  <a:pt x="1968" y="817"/>
                  <a:pt x="1968" y="817"/>
                  <a:pt x="1968" y="817"/>
                </a:cubicBezTo>
                <a:cubicBezTo>
                  <a:pt x="1967" y="817"/>
                  <a:pt x="1967" y="817"/>
                  <a:pt x="1967" y="817"/>
                </a:cubicBezTo>
                <a:cubicBezTo>
                  <a:pt x="1957" y="842"/>
                  <a:pt x="1957" y="842"/>
                  <a:pt x="1957" y="842"/>
                </a:cubicBezTo>
                <a:cubicBezTo>
                  <a:pt x="1951" y="842"/>
                  <a:pt x="1951" y="842"/>
                  <a:pt x="1951" y="842"/>
                </a:cubicBezTo>
                <a:cubicBezTo>
                  <a:pt x="1942" y="817"/>
                  <a:pt x="1942" y="817"/>
                  <a:pt x="1942" y="817"/>
                </a:cubicBezTo>
                <a:cubicBezTo>
                  <a:pt x="1941" y="817"/>
                  <a:pt x="1941" y="817"/>
                  <a:pt x="1941" y="817"/>
                </a:cubicBezTo>
                <a:cubicBezTo>
                  <a:pt x="1942" y="830"/>
                  <a:pt x="1942" y="830"/>
                  <a:pt x="1942" y="830"/>
                </a:cubicBezTo>
                <a:cubicBezTo>
                  <a:pt x="1942" y="848"/>
                  <a:pt x="1942" y="848"/>
                  <a:pt x="1942" y="848"/>
                </a:cubicBezTo>
                <a:lnTo>
                  <a:pt x="1935" y="84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705E84C2-FF14-9C43-A008-61BE0B807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0" y="2741364"/>
            <a:ext cx="10871200" cy="800100"/>
          </a:xfrm>
        </p:spPr>
        <p:txBody>
          <a:bodyPr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1909D1F-9C70-524A-91DF-E291164A933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103088" y="6485397"/>
            <a:ext cx="4941767" cy="201168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Viasat Proprietary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E1E2D395-43C5-AF4D-9E0B-696B547129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044855" y="6485397"/>
            <a:ext cx="585979" cy="201168"/>
          </a:xfrm>
          <a:prstGeom prst="rect">
            <a:avLst/>
          </a:prstGeom>
        </p:spPr>
        <p:txBody>
          <a:bodyPr/>
          <a:lstStyle/>
          <a:p>
            <a:fld id="{9D269874-3913-3E4A-9285-BA6A0CAD74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23307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2796162E-C6D3-4A66-8979-D81BDA3D4EC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2637" y="1535113"/>
            <a:ext cx="4065758" cy="1857891"/>
          </a:xfrm>
          <a:prstGeom prst="rect">
            <a:avLst/>
          </a:prstGeom>
          <a:solidFill>
            <a:schemeClr val="tx2"/>
          </a:solidFill>
        </p:spPr>
        <p:txBody>
          <a:bodyPr tIns="182880" anchor="t" anchorCtr="0">
            <a:normAutofit/>
          </a:bodyPr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xmlns="" id="{4BED4B71-2C57-4740-A6B8-96D1EFC5D84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063120" y="1535113"/>
            <a:ext cx="4063121" cy="1857891"/>
          </a:xfrm>
          <a:prstGeom prst="rect">
            <a:avLst/>
          </a:prstGeom>
          <a:solidFill>
            <a:schemeClr val="tx2"/>
          </a:solidFill>
        </p:spPr>
        <p:txBody>
          <a:bodyPr vert="horz" lIns="0" tIns="182880" rIns="0" bIns="0" rtlCol="0" anchor="t" anchorCtr="0">
            <a:noAutofit/>
          </a:bodyPr>
          <a:lstStyle>
            <a:lvl1pPr>
              <a:defRPr lang="en-US" sz="1800">
                <a:solidFill>
                  <a:schemeClr val="bg2"/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Click icon to add picture</a:t>
            </a:r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xmlns="" id="{5EADF75D-EDF6-4D15-AEB0-C7F75F51959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639" y="3882609"/>
            <a:ext cx="4065760" cy="1805328"/>
          </a:xfrm>
          <a:prstGeom prst="rect">
            <a:avLst/>
          </a:prstGeom>
          <a:solidFill>
            <a:schemeClr val="tx2"/>
          </a:solidFill>
        </p:spPr>
        <p:txBody>
          <a:bodyPr vert="horz" lIns="0" tIns="182880" rIns="0" bIns="0" rtlCol="0" anchor="t" anchorCtr="0">
            <a:noAutofit/>
          </a:bodyPr>
          <a:lstStyle>
            <a:lvl1pPr>
              <a:defRPr lang="en-US" sz="1800">
                <a:solidFill>
                  <a:schemeClr val="bg2"/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Click icon to add picture</a:t>
            </a:r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xmlns="" id="{917A1140-CFC4-43B9-8823-E067761D16D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61801" y="3882609"/>
            <a:ext cx="4063121" cy="1805328"/>
          </a:xfrm>
          <a:prstGeom prst="rect">
            <a:avLst/>
          </a:prstGeom>
          <a:solidFill>
            <a:schemeClr val="tx2"/>
          </a:solidFill>
        </p:spPr>
        <p:txBody>
          <a:bodyPr vert="horz" lIns="0" tIns="182880" rIns="0" bIns="0" rtlCol="0" anchor="t" anchorCtr="0">
            <a:noAutofit/>
          </a:bodyPr>
          <a:lstStyle>
            <a:lvl1pPr>
              <a:defRPr lang="en-US" sz="1800">
                <a:solidFill>
                  <a:schemeClr val="bg2"/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Click icon to add picture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F1B6A670-48BB-4864-910B-9406E3AA2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xmlns="" id="{C6F4A0F7-C625-4754-B440-B33F9F905C5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136289" y="3882609"/>
            <a:ext cx="4050433" cy="1805328"/>
          </a:xfrm>
          <a:prstGeom prst="rect">
            <a:avLst/>
          </a:prstGeom>
          <a:solidFill>
            <a:schemeClr val="tx2"/>
          </a:solidFill>
        </p:spPr>
        <p:txBody>
          <a:bodyPr vert="horz" lIns="0" tIns="182880" rIns="0" bIns="0" rtlCol="0" anchor="t" anchorCtr="0">
            <a:noAutofit/>
          </a:bodyPr>
          <a:lstStyle>
            <a:lvl1pPr>
              <a:defRPr lang="en-US" sz="1800">
                <a:solidFill>
                  <a:schemeClr val="bg2"/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Click icon to add picture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xmlns="" id="{B04376ED-A3CF-4FBD-941B-D20E7CD236B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-1" y="3393004"/>
            <a:ext cx="4063121" cy="489605"/>
          </a:xfrm>
          <a:prstGeom prst="rect">
            <a:avLst/>
          </a:prstGeom>
          <a:solidFill>
            <a:srgbClr val="00B2AA"/>
          </a:solidFill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xmlns="" id="{6323D4AE-CCD9-45C2-8C1F-ABC6CF135A3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061802" y="3393004"/>
            <a:ext cx="4064439" cy="489605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xmlns="" id="{BE7949E3-32F6-4963-92BE-185A1EDE312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-1" y="5670431"/>
            <a:ext cx="4063121" cy="489605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30" name="Text Placeholder 9">
            <a:extLst>
              <a:ext uri="{FF2B5EF4-FFF2-40B4-BE49-F238E27FC236}">
                <a16:creationId xmlns:a16="http://schemas.microsoft.com/office/drawing/2014/main" xmlns="" id="{648D08F7-0E23-4EBD-8F09-4C535851F12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061802" y="5670431"/>
            <a:ext cx="4063120" cy="489605"/>
          </a:xfrm>
          <a:prstGeom prst="rect">
            <a:avLst/>
          </a:prstGeom>
          <a:solidFill>
            <a:schemeClr val="accent5"/>
          </a:solidFill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xmlns="" id="{1B621539-CF21-4A46-B23B-4F8727D751E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124922" y="5670431"/>
            <a:ext cx="4061800" cy="489605"/>
          </a:xfrm>
          <a:prstGeom prst="rect">
            <a:avLst/>
          </a:prstGeom>
          <a:solidFill>
            <a:schemeClr val="accent6"/>
          </a:solidFill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7" name="Picture Placeholder 4">
            <a:extLst>
              <a:ext uri="{FF2B5EF4-FFF2-40B4-BE49-F238E27FC236}">
                <a16:creationId xmlns:a16="http://schemas.microsoft.com/office/drawing/2014/main" xmlns="" id="{2B0B1959-5084-114C-AB79-B1D84FBBA7A4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137607" y="1535113"/>
            <a:ext cx="4063121" cy="1857891"/>
          </a:xfrm>
          <a:prstGeom prst="rect">
            <a:avLst/>
          </a:prstGeom>
          <a:solidFill>
            <a:schemeClr val="tx2"/>
          </a:solidFill>
        </p:spPr>
        <p:txBody>
          <a:bodyPr vert="horz" lIns="0" tIns="182880" rIns="0" bIns="0" rtlCol="0" anchor="t" anchorCtr="0">
            <a:noAutofit/>
          </a:bodyPr>
          <a:lstStyle>
            <a:lvl1pPr>
              <a:defRPr lang="en-US" sz="1800">
                <a:solidFill>
                  <a:schemeClr val="bg2"/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Click icon to add picture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xmlns="" id="{941F6A20-14B4-7540-B6F0-13517DED0773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8136289" y="3393004"/>
            <a:ext cx="4064439" cy="489605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373676CC-D955-B342-9DD2-E4768E287EF4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>
          <a:xfrm>
            <a:off x="6103088" y="6485397"/>
            <a:ext cx="4941767" cy="201168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Viasat Proprietary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477719F-71B5-6E4C-A777-AC3DF4396CA0}"/>
              </a:ext>
            </a:extLst>
          </p:cNvPr>
          <p:cNvSpPr>
            <a:spLocks noGrp="1"/>
          </p:cNvSpPr>
          <p:nvPr>
            <p:ph type="sldNum" sz="quarter" idx="31"/>
          </p:nvPr>
        </p:nvSpPr>
        <p:spPr>
          <a:xfrm>
            <a:off x="11044855" y="6485397"/>
            <a:ext cx="585979" cy="201168"/>
          </a:xfrm>
          <a:prstGeom prst="rect">
            <a:avLst/>
          </a:prstGeom>
        </p:spPr>
        <p:txBody>
          <a:bodyPr/>
          <a:lstStyle/>
          <a:p>
            <a:fld id="{9D269874-3913-3E4A-9285-BA6A0CAD74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559263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75C0AE1-BA74-4080-833F-2F3D67C4A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544" y="616714"/>
            <a:ext cx="10871200" cy="83108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3534568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Subtitle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xmlns="" id="{A686AF57-8308-49A5-ABCA-3BC86ECCDB0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60400" y="1981199"/>
            <a:ext cx="10871200" cy="4191001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ABCD6A0B-049D-4B2B-B773-49D5111BB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xmlns="" id="{9297896E-74BC-4B67-BDB8-436C290E77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0400" y="1524000"/>
            <a:ext cx="10871200" cy="27566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24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 err="1"/>
              <a:t>Subheadline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3E23ACA4-1DC9-D140-AE47-70A7DCAE035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6103088" y="6485397"/>
            <a:ext cx="4941767" cy="201168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Viasat Proprietary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A8DBA30-0C31-AB4F-A7DF-193A832F1EB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044855" y="6485397"/>
            <a:ext cx="585979" cy="201168"/>
          </a:xfrm>
          <a:prstGeom prst="rect">
            <a:avLst/>
          </a:prstGeom>
        </p:spPr>
        <p:txBody>
          <a:bodyPr/>
          <a:lstStyle/>
          <a:p>
            <a:fld id="{9D269874-3913-3E4A-9285-BA6A0CAD74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62767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4294967295" orient="horz" pos="960">
          <p15:clr>
            <a:srgbClr val="5ACBF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ption 1 with Preferred Mo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="" xmlns:a16="http://schemas.microsoft.com/office/drawing/2014/main" id="{437F3D00-4BC4-4C8F-A9C2-3F5185C128B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5989" y="952500"/>
            <a:ext cx="8930332" cy="575115"/>
          </a:xfrm>
          <a:prstGeom prst="rect">
            <a:avLst/>
          </a:prstGeom>
          <a:noFill/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48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="" xmlns:a16="http://schemas.microsoft.com/office/drawing/2014/main" id="{7FF2A4EE-859E-4207-B06B-FD1A3EB6A0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5990" y="1600201"/>
            <a:ext cx="8930332" cy="504031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2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 err="1"/>
              <a:t>Subheadline</a:t>
            </a:r>
            <a:endParaRPr lang="en-US" dirty="0"/>
          </a:p>
        </p:txBody>
      </p:sp>
      <p:sp>
        <p:nvSpPr>
          <p:cNvPr id="10" name="Text Placeholder 4">
            <a:extLst>
              <a:ext uri="{FF2B5EF4-FFF2-40B4-BE49-F238E27FC236}">
                <a16:creationId xmlns="" xmlns:a16="http://schemas.microsoft.com/office/drawing/2014/main" id="{A4ED4E82-8E70-49E8-847A-6D40A793DCF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08838" y="6219913"/>
            <a:ext cx="2391833" cy="33813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 b="0" i="0" cap="all" baseline="0">
                <a:solidFill>
                  <a:schemeClr val="bg2"/>
                </a:solidFill>
              </a:defRPr>
            </a:lvl1pPr>
            <a:lvl2pPr marL="137160" indent="0">
              <a:buNone/>
              <a:defRPr b="0" i="0" cap="all" baseline="0">
                <a:solidFill>
                  <a:schemeClr val="bg2"/>
                </a:solidFill>
              </a:defRPr>
            </a:lvl2pPr>
            <a:lvl3pPr marL="274320" indent="0">
              <a:buNone/>
              <a:defRPr b="0" i="0" cap="all" baseline="0">
                <a:solidFill>
                  <a:schemeClr val="bg2"/>
                </a:solidFill>
              </a:defRPr>
            </a:lvl3pPr>
            <a:lvl4pPr marL="411480" indent="0">
              <a:buNone/>
              <a:defRPr b="0" i="0" cap="all" baseline="0">
                <a:solidFill>
                  <a:schemeClr val="bg2"/>
                </a:solidFill>
              </a:defRPr>
            </a:lvl4pPr>
            <a:lvl5pPr marL="548640" indent="0">
              <a:buNone/>
              <a:defRPr b="0" i="0" cap="all" baseline="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classification</a:t>
            </a:r>
          </a:p>
        </p:txBody>
      </p:sp>
      <p:sp>
        <p:nvSpPr>
          <p:cNvPr id="11" name="Freeform 5">
            <a:extLst>
              <a:ext uri="{FF2B5EF4-FFF2-40B4-BE49-F238E27FC236}">
                <a16:creationId xmlns="" xmlns:a16="http://schemas.microsoft.com/office/drawing/2014/main" id="{CEA8CADA-AE32-42D8-AD08-9169333CAD8E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656511" y="5855130"/>
            <a:ext cx="1835150" cy="594239"/>
          </a:xfrm>
          <a:custGeom>
            <a:avLst/>
            <a:gdLst>
              <a:gd name="T0" fmla="*/ 2257 w 2659"/>
              <a:gd name="T1" fmla="*/ 418 h 859"/>
              <a:gd name="T2" fmla="*/ 2418 w 2659"/>
              <a:gd name="T3" fmla="*/ 14 h 859"/>
              <a:gd name="T4" fmla="*/ 2581 w 2659"/>
              <a:gd name="T5" fmla="*/ 583 h 859"/>
              <a:gd name="T6" fmla="*/ 2281 w 2659"/>
              <a:gd name="T7" fmla="*/ 538 h 859"/>
              <a:gd name="T8" fmla="*/ 2108 w 2659"/>
              <a:gd name="T9" fmla="*/ 380 h 859"/>
              <a:gd name="T10" fmla="*/ 1965 w 2659"/>
              <a:gd name="T11" fmla="*/ 551 h 859"/>
              <a:gd name="T12" fmla="*/ 2030 w 2659"/>
              <a:gd name="T13" fmla="*/ 423 h 859"/>
              <a:gd name="T14" fmla="*/ 2139 w 2659"/>
              <a:gd name="T15" fmla="*/ 246 h 859"/>
              <a:gd name="T16" fmla="*/ 1786 w 2659"/>
              <a:gd name="T17" fmla="*/ 535 h 859"/>
              <a:gd name="T18" fmla="*/ 1880 w 2659"/>
              <a:gd name="T19" fmla="*/ 533 h 859"/>
              <a:gd name="T20" fmla="*/ 1862 w 2659"/>
              <a:gd name="T21" fmla="*/ 798 h 859"/>
              <a:gd name="T22" fmla="*/ 1757 w 2659"/>
              <a:gd name="T23" fmla="*/ 722 h 859"/>
              <a:gd name="T24" fmla="*/ 1653 w 2659"/>
              <a:gd name="T25" fmla="*/ 428 h 859"/>
              <a:gd name="T26" fmla="*/ 1606 w 2659"/>
              <a:gd name="T27" fmla="*/ 491 h 859"/>
              <a:gd name="T28" fmla="*/ 1652 w 2659"/>
              <a:gd name="T29" fmla="*/ 577 h 859"/>
              <a:gd name="T30" fmla="*/ 1686 w 2659"/>
              <a:gd name="T31" fmla="*/ 831 h 859"/>
              <a:gd name="T32" fmla="*/ 1388 w 2659"/>
              <a:gd name="T33" fmla="*/ 564 h 859"/>
              <a:gd name="T34" fmla="*/ 1445 w 2659"/>
              <a:gd name="T35" fmla="*/ 636 h 859"/>
              <a:gd name="T36" fmla="*/ 1401 w 2659"/>
              <a:gd name="T37" fmla="*/ 859 h 859"/>
              <a:gd name="T38" fmla="*/ 1539 w 2659"/>
              <a:gd name="T39" fmla="*/ 669 h 859"/>
              <a:gd name="T40" fmla="*/ 1286 w 2659"/>
              <a:gd name="T41" fmla="*/ 504 h 859"/>
              <a:gd name="T42" fmla="*/ 1388 w 2659"/>
              <a:gd name="T43" fmla="*/ 564 h 859"/>
              <a:gd name="T44" fmla="*/ 1444 w 2659"/>
              <a:gd name="T45" fmla="*/ 706 h 859"/>
              <a:gd name="T46" fmla="*/ 1445 w 2659"/>
              <a:gd name="T47" fmla="*/ 780 h 859"/>
              <a:gd name="T48" fmla="*/ 1204 w 2659"/>
              <a:gd name="T49" fmla="*/ 740 h 859"/>
              <a:gd name="T50" fmla="*/ 1042 w 2659"/>
              <a:gd name="T51" fmla="*/ 593 h 859"/>
              <a:gd name="T52" fmla="*/ 1184 w 2659"/>
              <a:gd name="T53" fmla="*/ 548 h 859"/>
              <a:gd name="T54" fmla="*/ 944 w 2659"/>
              <a:gd name="T55" fmla="*/ 595 h 859"/>
              <a:gd name="T56" fmla="*/ 1066 w 2659"/>
              <a:gd name="T57" fmla="*/ 779 h 859"/>
              <a:gd name="T58" fmla="*/ 960 w 2659"/>
              <a:gd name="T59" fmla="*/ 840 h 859"/>
              <a:gd name="T60" fmla="*/ 1204 w 2659"/>
              <a:gd name="T61" fmla="*/ 740 h 859"/>
              <a:gd name="T62" fmla="*/ 791 w 2659"/>
              <a:gd name="T63" fmla="*/ 634 h 859"/>
              <a:gd name="T64" fmla="*/ 589 w 2659"/>
              <a:gd name="T65" fmla="*/ 746 h 859"/>
              <a:gd name="T66" fmla="*/ 884 w 2659"/>
              <a:gd name="T67" fmla="*/ 801 h 859"/>
              <a:gd name="T68" fmla="*/ 754 w 2659"/>
              <a:gd name="T69" fmla="*/ 487 h 859"/>
              <a:gd name="T70" fmla="*/ 644 w 2659"/>
              <a:gd name="T71" fmla="*/ 580 h 859"/>
              <a:gd name="T72" fmla="*/ 745 w 2659"/>
              <a:gd name="T73" fmla="*/ 703 h 859"/>
              <a:gd name="T74" fmla="*/ 791 w 2659"/>
              <a:gd name="T75" fmla="*/ 777 h 859"/>
              <a:gd name="T76" fmla="*/ 686 w 2659"/>
              <a:gd name="T77" fmla="*/ 745 h 859"/>
              <a:gd name="T78" fmla="*/ 476 w 2659"/>
              <a:gd name="T79" fmla="*/ 491 h 859"/>
              <a:gd name="T80" fmla="*/ 476 w 2659"/>
              <a:gd name="T81" fmla="*/ 854 h 859"/>
              <a:gd name="T82" fmla="*/ 270 w 2659"/>
              <a:gd name="T83" fmla="*/ 818 h 859"/>
              <a:gd name="T84" fmla="*/ 7 w 2659"/>
              <a:gd name="T85" fmla="*/ 427 h 859"/>
              <a:gd name="T86" fmla="*/ 195 w 2659"/>
              <a:gd name="T87" fmla="*/ 744 h 859"/>
              <a:gd name="T88" fmla="*/ 382 w 2659"/>
              <a:gd name="T89" fmla="*/ 427 h 859"/>
              <a:gd name="T90" fmla="*/ 1895 w 2659"/>
              <a:gd name="T91" fmla="*/ 815 h 859"/>
              <a:gd name="T92" fmla="*/ 1928 w 2659"/>
              <a:gd name="T93" fmla="*/ 815 h 859"/>
              <a:gd name="T94" fmla="*/ 1908 w 2659"/>
              <a:gd name="T95" fmla="*/ 848 h 859"/>
              <a:gd name="T96" fmla="*/ 1944 w 2659"/>
              <a:gd name="T97" fmla="*/ 808 h 859"/>
              <a:gd name="T98" fmla="*/ 1955 w 2659"/>
              <a:gd name="T99" fmla="*/ 833 h 859"/>
              <a:gd name="T100" fmla="*/ 1974 w 2659"/>
              <a:gd name="T101" fmla="*/ 808 h 859"/>
              <a:gd name="T102" fmla="*/ 1967 w 2659"/>
              <a:gd name="T103" fmla="*/ 830 h 859"/>
              <a:gd name="T104" fmla="*/ 1957 w 2659"/>
              <a:gd name="T105" fmla="*/ 842 h 859"/>
              <a:gd name="T106" fmla="*/ 1941 w 2659"/>
              <a:gd name="T107" fmla="*/ 817 h 859"/>
              <a:gd name="T108" fmla="*/ 1935 w 2659"/>
              <a:gd name="T109" fmla="*/ 848 h 8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659" h="859">
                <a:moveTo>
                  <a:pt x="2139" y="246"/>
                </a:moveTo>
                <a:cubicBezTo>
                  <a:pt x="2174" y="236"/>
                  <a:pt x="2211" y="256"/>
                  <a:pt x="2221" y="292"/>
                </a:cubicBezTo>
                <a:cubicBezTo>
                  <a:pt x="2257" y="418"/>
                  <a:pt x="2257" y="418"/>
                  <a:pt x="2257" y="418"/>
                </a:cubicBezTo>
                <a:cubicBezTo>
                  <a:pt x="2354" y="79"/>
                  <a:pt x="2354" y="79"/>
                  <a:pt x="2354" y="79"/>
                </a:cubicBezTo>
                <a:cubicBezTo>
                  <a:pt x="2354" y="79"/>
                  <a:pt x="2354" y="79"/>
                  <a:pt x="2354" y="79"/>
                </a:cubicBezTo>
                <a:cubicBezTo>
                  <a:pt x="2363" y="48"/>
                  <a:pt x="2387" y="23"/>
                  <a:pt x="2418" y="14"/>
                </a:cubicBezTo>
                <a:cubicBezTo>
                  <a:pt x="2467" y="0"/>
                  <a:pt x="2518" y="29"/>
                  <a:pt x="2532" y="78"/>
                </a:cubicBezTo>
                <a:cubicBezTo>
                  <a:pt x="2644" y="469"/>
                  <a:pt x="2644" y="469"/>
                  <a:pt x="2644" y="469"/>
                </a:cubicBezTo>
                <a:cubicBezTo>
                  <a:pt x="2659" y="518"/>
                  <a:pt x="2630" y="569"/>
                  <a:pt x="2581" y="583"/>
                </a:cubicBezTo>
                <a:cubicBezTo>
                  <a:pt x="2532" y="597"/>
                  <a:pt x="2481" y="569"/>
                  <a:pt x="2467" y="520"/>
                </a:cubicBezTo>
                <a:cubicBezTo>
                  <a:pt x="2377" y="206"/>
                  <a:pt x="2377" y="206"/>
                  <a:pt x="2377" y="206"/>
                </a:cubicBezTo>
                <a:cubicBezTo>
                  <a:pt x="2281" y="538"/>
                  <a:pt x="2281" y="538"/>
                  <a:pt x="2281" y="538"/>
                </a:cubicBezTo>
                <a:cubicBezTo>
                  <a:pt x="2275" y="559"/>
                  <a:pt x="2259" y="577"/>
                  <a:pt x="2236" y="584"/>
                </a:cubicBezTo>
                <a:cubicBezTo>
                  <a:pt x="2200" y="594"/>
                  <a:pt x="2163" y="574"/>
                  <a:pt x="2153" y="538"/>
                </a:cubicBezTo>
                <a:cubicBezTo>
                  <a:pt x="2108" y="380"/>
                  <a:pt x="2108" y="380"/>
                  <a:pt x="2108" y="380"/>
                </a:cubicBezTo>
                <a:cubicBezTo>
                  <a:pt x="2059" y="551"/>
                  <a:pt x="2059" y="551"/>
                  <a:pt x="2059" y="551"/>
                </a:cubicBezTo>
                <a:cubicBezTo>
                  <a:pt x="2054" y="567"/>
                  <a:pt x="2042" y="580"/>
                  <a:pt x="2025" y="585"/>
                </a:cubicBezTo>
                <a:cubicBezTo>
                  <a:pt x="1999" y="592"/>
                  <a:pt x="1972" y="577"/>
                  <a:pt x="1965" y="551"/>
                </a:cubicBezTo>
                <a:cubicBezTo>
                  <a:pt x="1936" y="450"/>
                  <a:pt x="1936" y="450"/>
                  <a:pt x="1936" y="450"/>
                </a:cubicBezTo>
                <a:cubicBezTo>
                  <a:pt x="1929" y="424"/>
                  <a:pt x="1944" y="397"/>
                  <a:pt x="1969" y="390"/>
                </a:cubicBezTo>
                <a:cubicBezTo>
                  <a:pt x="1995" y="383"/>
                  <a:pt x="2022" y="398"/>
                  <a:pt x="2030" y="423"/>
                </a:cubicBezTo>
                <a:cubicBezTo>
                  <a:pt x="2042" y="468"/>
                  <a:pt x="2042" y="468"/>
                  <a:pt x="2042" y="468"/>
                </a:cubicBezTo>
                <a:cubicBezTo>
                  <a:pt x="2093" y="292"/>
                  <a:pt x="2093" y="292"/>
                  <a:pt x="2093" y="292"/>
                </a:cubicBezTo>
                <a:cubicBezTo>
                  <a:pt x="2099" y="270"/>
                  <a:pt x="2116" y="252"/>
                  <a:pt x="2139" y="246"/>
                </a:cubicBezTo>
                <a:close/>
                <a:moveTo>
                  <a:pt x="1833" y="487"/>
                </a:moveTo>
                <a:cubicBezTo>
                  <a:pt x="1792" y="487"/>
                  <a:pt x="1786" y="508"/>
                  <a:pt x="1786" y="533"/>
                </a:cubicBezTo>
                <a:cubicBezTo>
                  <a:pt x="1786" y="535"/>
                  <a:pt x="1786" y="535"/>
                  <a:pt x="1786" y="535"/>
                </a:cubicBezTo>
                <a:cubicBezTo>
                  <a:pt x="1786" y="561"/>
                  <a:pt x="1792" y="581"/>
                  <a:pt x="1833" y="581"/>
                </a:cubicBezTo>
                <a:cubicBezTo>
                  <a:pt x="1875" y="581"/>
                  <a:pt x="1880" y="561"/>
                  <a:pt x="1880" y="535"/>
                </a:cubicBezTo>
                <a:cubicBezTo>
                  <a:pt x="1880" y="533"/>
                  <a:pt x="1880" y="533"/>
                  <a:pt x="1880" y="533"/>
                </a:cubicBezTo>
                <a:cubicBezTo>
                  <a:pt x="1880" y="508"/>
                  <a:pt x="1875" y="487"/>
                  <a:pt x="1833" y="487"/>
                </a:cubicBezTo>
                <a:close/>
                <a:moveTo>
                  <a:pt x="1847" y="841"/>
                </a:moveTo>
                <a:cubicBezTo>
                  <a:pt x="1866" y="837"/>
                  <a:pt x="1867" y="827"/>
                  <a:pt x="1862" y="798"/>
                </a:cubicBezTo>
                <a:cubicBezTo>
                  <a:pt x="1857" y="770"/>
                  <a:pt x="1856" y="762"/>
                  <a:pt x="1837" y="765"/>
                </a:cubicBezTo>
                <a:cubicBezTo>
                  <a:pt x="1812" y="768"/>
                  <a:pt x="1784" y="775"/>
                  <a:pt x="1770" y="766"/>
                </a:cubicBezTo>
                <a:cubicBezTo>
                  <a:pt x="1760" y="759"/>
                  <a:pt x="1757" y="753"/>
                  <a:pt x="1757" y="722"/>
                </a:cubicBezTo>
                <a:cubicBezTo>
                  <a:pt x="1757" y="428"/>
                  <a:pt x="1757" y="428"/>
                  <a:pt x="1757" y="428"/>
                </a:cubicBezTo>
                <a:cubicBezTo>
                  <a:pt x="1757" y="399"/>
                  <a:pt x="1752" y="392"/>
                  <a:pt x="1705" y="392"/>
                </a:cubicBezTo>
                <a:cubicBezTo>
                  <a:pt x="1658" y="392"/>
                  <a:pt x="1653" y="399"/>
                  <a:pt x="1653" y="428"/>
                </a:cubicBezTo>
                <a:cubicBezTo>
                  <a:pt x="1653" y="490"/>
                  <a:pt x="1653" y="490"/>
                  <a:pt x="1653" y="490"/>
                </a:cubicBezTo>
                <a:cubicBezTo>
                  <a:pt x="1653" y="491"/>
                  <a:pt x="1653" y="491"/>
                  <a:pt x="1652" y="491"/>
                </a:cubicBezTo>
                <a:cubicBezTo>
                  <a:pt x="1606" y="491"/>
                  <a:pt x="1606" y="491"/>
                  <a:pt x="1606" y="491"/>
                </a:cubicBezTo>
                <a:cubicBezTo>
                  <a:pt x="1582" y="491"/>
                  <a:pt x="1577" y="495"/>
                  <a:pt x="1577" y="534"/>
                </a:cubicBezTo>
                <a:cubicBezTo>
                  <a:pt x="1577" y="573"/>
                  <a:pt x="1582" y="577"/>
                  <a:pt x="1606" y="577"/>
                </a:cubicBezTo>
                <a:cubicBezTo>
                  <a:pt x="1652" y="577"/>
                  <a:pt x="1652" y="577"/>
                  <a:pt x="1652" y="577"/>
                </a:cubicBezTo>
                <a:cubicBezTo>
                  <a:pt x="1653" y="577"/>
                  <a:pt x="1653" y="577"/>
                  <a:pt x="1653" y="578"/>
                </a:cubicBezTo>
                <a:cubicBezTo>
                  <a:pt x="1653" y="734"/>
                  <a:pt x="1653" y="734"/>
                  <a:pt x="1653" y="734"/>
                </a:cubicBezTo>
                <a:cubicBezTo>
                  <a:pt x="1653" y="768"/>
                  <a:pt x="1657" y="806"/>
                  <a:pt x="1686" y="831"/>
                </a:cubicBezTo>
                <a:cubicBezTo>
                  <a:pt x="1706" y="849"/>
                  <a:pt x="1733" y="854"/>
                  <a:pt x="1757" y="854"/>
                </a:cubicBezTo>
                <a:cubicBezTo>
                  <a:pt x="1796" y="854"/>
                  <a:pt x="1831" y="845"/>
                  <a:pt x="1847" y="841"/>
                </a:cubicBezTo>
                <a:close/>
                <a:moveTo>
                  <a:pt x="1388" y="564"/>
                </a:moveTo>
                <a:cubicBezTo>
                  <a:pt x="1431" y="564"/>
                  <a:pt x="1446" y="583"/>
                  <a:pt x="1446" y="615"/>
                </a:cubicBezTo>
                <a:cubicBezTo>
                  <a:pt x="1446" y="634"/>
                  <a:pt x="1446" y="634"/>
                  <a:pt x="1446" y="634"/>
                </a:cubicBezTo>
                <a:cubicBezTo>
                  <a:pt x="1446" y="635"/>
                  <a:pt x="1446" y="636"/>
                  <a:pt x="1445" y="636"/>
                </a:cubicBezTo>
                <a:cubicBezTo>
                  <a:pt x="1426" y="634"/>
                  <a:pt x="1407" y="633"/>
                  <a:pt x="1388" y="633"/>
                </a:cubicBezTo>
                <a:cubicBezTo>
                  <a:pt x="1304" y="633"/>
                  <a:pt x="1244" y="660"/>
                  <a:pt x="1244" y="746"/>
                </a:cubicBezTo>
                <a:cubicBezTo>
                  <a:pt x="1244" y="833"/>
                  <a:pt x="1313" y="859"/>
                  <a:pt x="1401" y="859"/>
                </a:cubicBezTo>
                <a:cubicBezTo>
                  <a:pt x="1457" y="859"/>
                  <a:pt x="1501" y="844"/>
                  <a:pt x="1515" y="837"/>
                </a:cubicBezTo>
                <a:cubicBezTo>
                  <a:pt x="1530" y="830"/>
                  <a:pt x="1539" y="822"/>
                  <a:pt x="1539" y="801"/>
                </a:cubicBezTo>
                <a:cubicBezTo>
                  <a:pt x="1539" y="788"/>
                  <a:pt x="1539" y="682"/>
                  <a:pt x="1539" y="669"/>
                </a:cubicBezTo>
                <a:cubicBezTo>
                  <a:pt x="1539" y="613"/>
                  <a:pt x="1541" y="592"/>
                  <a:pt x="1527" y="557"/>
                </a:cubicBezTo>
                <a:cubicBezTo>
                  <a:pt x="1515" y="524"/>
                  <a:pt x="1480" y="487"/>
                  <a:pt x="1410" y="487"/>
                </a:cubicBezTo>
                <a:cubicBezTo>
                  <a:pt x="1339" y="487"/>
                  <a:pt x="1292" y="503"/>
                  <a:pt x="1286" y="504"/>
                </a:cubicBezTo>
                <a:cubicBezTo>
                  <a:pt x="1267" y="509"/>
                  <a:pt x="1267" y="520"/>
                  <a:pt x="1273" y="548"/>
                </a:cubicBezTo>
                <a:cubicBezTo>
                  <a:pt x="1279" y="576"/>
                  <a:pt x="1280" y="584"/>
                  <a:pt x="1299" y="580"/>
                </a:cubicBezTo>
                <a:cubicBezTo>
                  <a:pt x="1300" y="580"/>
                  <a:pt x="1357" y="564"/>
                  <a:pt x="1388" y="564"/>
                </a:cubicBezTo>
                <a:close/>
                <a:moveTo>
                  <a:pt x="1342" y="745"/>
                </a:moveTo>
                <a:cubicBezTo>
                  <a:pt x="1342" y="712"/>
                  <a:pt x="1365" y="703"/>
                  <a:pt x="1400" y="703"/>
                </a:cubicBezTo>
                <a:cubicBezTo>
                  <a:pt x="1414" y="703"/>
                  <a:pt x="1426" y="704"/>
                  <a:pt x="1444" y="706"/>
                </a:cubicBezTo>
                <a:cubicBezTo>
                  <a:pt x="1445" y="707"/>
                  <a:pt x="1446" y="708"/>
                  <a:pt x="1446" y="709"/>
                </a:cubicBezTo>
                <a:cubicBezTo>
                  <a:pt x="1446" y="777"/>
                  <a:pt x="1446" y="777"/>
                  <a:pt x="1446" y="777"/>
                </a:cubicBezTo>
                <a:cubicBezTo>
                  <a:pt x="1446" y="778"/>
                  <a:pt x="1446" y="779"/>
                  <a:pt x="1445" y="780"/>
                </a:cubicBezTo>
                <a:cubicBezTo>
                  <a:pt x="1434" y="784"/>
                  <a:pt x="1419" y="787"/>
                  <a:pt x="1403" y="787"/>
                </a:cubicBezTo>
                <a:cubicBezTo>
                  <a:pt x="1363" y="787"/>
                  <a:pt x="1342" y="775"/>
                  <a:pt x="1342" y="745"/>
                </a:cubicBezTo>
                <a:close/>
                <a:moveTo>
                  <a:pt x="1204" y="740"/>
                </a:moveTo>
                <a:cubicBezTo>
                  <a:pt x="1203" y="712"/>
                  <a:pt x="1196" y="690"/>
                  <a:pt x="1171" y="669"/>
                </a:cubicBezTo>
                <a:cubicBezTo>
                  <a:pt x="1154" y="653"/>
                  <a:pt x="1128" y="643"/>
                  <a:pt x="1090" y="629"/>
                </a:cubicBezTo>
                <a:cubicBezTo>
                  <a:pt x="1066" y="620"/>
                  <a:pt x="1042" y="615"/>
                  <a:pt x="1042" y="593"/>
                </a:cubicBezTo>
                <a:cubicBezTo>
                  <a:pt x="1042" y="575"/>
                  <a:pt x="1060" y="567"/>
                  <a:pt x="1075" y="566"/>
                </a:cubicBezTo>
                <a:cubicBezTo>
                  <a:pt x="1106" y="564"/>
                  <a:pt x="1140" y="576"/>
                  <a:pt x="1158" y="580"/>
                </a:cubicBezTo>
                <a:cubicBezTo>
                  <a:pt x="1177" y="584"/>
                  <a:pt x="1178" y="576"/>
                  <a:pt x="1184" y="548"/>
                </a:cubicBezTo>
                <a:cubicBezTo>
                  <a:pt x="1191" y="520"/>
                  <a:pt x="1190" y="509"/>
                  <a:pt x="1172" y="504"/>
                </a:cubicBezTo>
                <a:cubicBezTo>
                  <a:pt x="1156" y="500"/>
                  <a:pt x="1126" y="487"/>
                  <a:pt x="1066" y="487"/>
                </a:cubicBezTo>
                <a:cubicBezTo>
                  <a:pt x="989" y="487"/>
                  <a:pt x="942" y="535"/>
                  <a:pt x="944" y="595"/>
                </a:cubicBezTo>
                <a:cubicBezTo>
                  <a:pt x="946" y="670"/>
                  <a:pt x="1005" y="691"/>
                  <a:pt x="1049" y="704"/>
                </a:cubicBezTo>
                <a:cubicBezTo>
                  <a:pt x="1088" y="714"/>
                  <a:pt x="1107" y="726"/>
                  <a:pt x="1105" y="749"/>
                </a:cubicBezTo>
                <a:cubicBezTo>
                  <a:pt x="1104" y="771"/>
                  <a:pt x="1086" y="779"/>
                  <a:pt x="1066" y="779"/>
                </a:cubicBezTo>
                <a:cubicBezTo>
                  <a:pt x="1039" y="779"/>
                  <a:pt x="994" y="767"/>
                  <a:pt x="970" y="762"/>
                </a:cubicBezTo>
                <a:cubicBezTo>
                  <a:pt x="952" y="758"/>
                  <a:pt x="949" y="770"/>
                  <a:pt x="945" y="799"/>
                </a:cubicBezTo>
                <a:cubicBezTo>
                  <a:pt x="941" y="828"/>
                  <a:pt x="941" y="833"/>
                  <a:pt x="960" y="840"/>
                </a:cubicBezTo>
                <a:cubicBezTo>
                  <a:pt x="960" y="840"/>
                  <a:pt x="1015" y="859"/>
                  <a:pt x="1073" y="859"/>
                </a:cubicBezTo>
                <a:cubicBezTo>
                  <a:pt x="1117" y="859"/>
                  <a:pt x="1149" y="844"/>
                  <a:pt x="1167" y="830"/>
                </a:cubicBezTo>
                <a:cubicBezTo>
                  <a:pt x="1191" y="811"/>
                  <a:pt x="1205" y="779"/>
                  <a:pt x="1204" y="740"/>
                </a:cubicBezTo>
                <a:close/>
                <a:moveTo>
                  <a:pt x="733" y="564"/>
                </a:moveTo>
                <a:cubicBezTo>
                  <a:pt x="775" y="564"/>
                  <a:pt x="791" y="583"/>
                  <a:pt x="791" y="615"/>
                </a:cubicBezTo>
                <a:cubicBezTo>
                  <a:pt x="791" y="634"/>
                  <a:pt x="791" y="634"/>
                  <a:pt x="791" y="634"/>
                </a:cubicBezTo>
                <a:cubicBezTo>
                  <a:pt x="791" y="635"/>
                  <a:pt x="790" y="636"/>
                  <a:pt x="790" y="636"/>
                </a:cubicBezTo>
                <a:cubicBezTo>
                  <a:pt x="771" y="634"/>
                  <a:pt x="752" y="633"/>
                  <a:pt x="733" y="633"/>
                </a:cubicBezTo>
                <a:cubicBezTo>
                  <a:pt x="649" y="633"/>
                  <a:pt x="589" y="660"/>
                  <a:pt x="589" y="746"/>
                </a:cubicBezTo>
                <a:cubicBezTo>
                  <a:pt x="589" y="833"/>
                  <a:pt x="658" y="859"/>
                  <a:pt x="745" y="859"/>
                </a:cubicBezTo>
                <a:cubicBezTo>
                  <a:pt x="801" y="859"/>
                  <a:pt x="845" y="844"/>
                  <a:pt x="860" y="837"/>
                </a:cubicBezTo>
                <a:cubicBezTo>
                  <a:pt x="875" y="830"/>
                  <a:pt x="884" y="822"/>
                  <a:pt x="884" y="801"/>
                </a:cubicBezTo>
                <a:cubicBezTo>
                  <a:pt x="884" y="788"/>
                  <a:pt x="884" y="682"/>
                  <a:pt x="884" y="669"/>
                </a:cubicBezTo>
                <a:cubicBezTo>
                  <a:pt x="884" y="613"/>
                  <a:pt x="885" y="592"/>
                  <a:pt x="872" y="557"/>
                </a:cubicBezTo>
                <a:cubicBezTo>
                  <a:pt x="859" y="524"/>
                  <a:pt x="824" y="487"/>
                  <a:pt x="754" y="487"/>
                </a:cubicBezTo>
                <a:cubicBezTo>
                  <a:pt x="684" y="487"/>
                  <a:pt x="637" y="503"/>
                  <a:pt x="630" y="504"/>
                </a:cubicBezTo>
                <a:cubicBezTo>
                  <a:pt x="612" y="509"/>
                  <a:pt x="612" y="520"/>
                  <a:pt x="618" y="548"/>
                </a:cubicBezTo>
                <a:cubicBezTo>
                  <a:pt x="624" y="576"/>
                  <a:pt x="625" y="584"/>
                  <a:pt x="644" y="580"/>
                </a:cubicBezTo>
                <a:cubicBezTo>
                  <a:pt x="644" y="580"/>
                  <a:pt x="702" y="564"/>
                  <a:pt x="733" y="564"/>
                </a:cubicBezTo>
                <a:close/>
                <a:moveTo>
                  <a:pt x="686" y="745"/>
                </a:moveTo>
                <a:cubicBezTo>
                  <a:pt x="686" y="712"/>
                  <a:pt x="710" y="703"/>
                  <a:pt x="745" y="703"/>
                </a:cubicBezTo>
                <a:cubicBezTo>
                  <a:pt x="758" y="703"/>
                  <a:pt x="771" y="704"/>
                  <a:pt x="789" y="706"/>
                </a:cubicBezTo>
                <a:cubicBezTo>
                  <a:pt x="790" y="707"/>
                  <a:pt x="791" y="708"/>
                  <a:pt x="791" y="709"/>
                </a:cubicBezTo>
                <a:cubicBezTo>
                  <a:pt x="791" y="777"/>
                  <a:pt x="791" y="777"/>
                  <a:pt x="791" y="777"/>
                </a:cubicBezTo>
                <a:cubicBezTo>
                  <a:pt x="791" y="778"/>
                  <a:pt x="790" y="779"/>
                  <a:pt x="789" y="780"/>
                </a:cubicBezTo>
                <a:cubicBezTo>
                  <a:pt x="778" y="784"/>
                  <a:pt x="763" y="787"/>
                  <a:pt x="748" y="787"/>
                </a:cubicBezTo>
                <a:cubicBezTo>
                  <a:pt x="708" y="787"/>
                  <a:pt x="686" y="775"/>
                  <a:pt x="686" y="745"/>
                </a:cubicBezTo>
                <a:close/>
                <a:moveTo>
                  <a:pt x="528" y="818"/>
                </a:moveTo>
                <a:cubicBezTo>
                  <a:pt x="528" y="527"/>
                  <a:pt x="528" y="527"/>
                  <a:pt x="528" y="527"/>
                </a:cubicBezTo>
                <a:cubicBezTo>
                  <a:pt x="528" y="498"/>
                  <a:pt x="523" y="491"/>
                  <a:pt x="476" y="491"/>
                </a:cubicBezTo>
                <a:cubicBezTo>
                  <a:pt x="429" y="491"/>
                  <a:pt x="424" y="498"/>
                  <a:pt x="424" y="527"/>
                </a:cubicBezTo>
                <a:cubicBezTo>
                  <a:pt x="424" y="818"/>
                  <a:pt x="424" y="818"/>
                  <a:pt x="424" y="818"/>
                </a:cubicBezTo>
                <a:cubicBezTo>
                  <a:pt x="424" y="847"/>
                  <a:pt x="429" y="854"/>
                  <a:pt x="476" y="854"/>
                </a:cubicBezTo>
                <a:cubicBezTo>
                  <a:pt x="523" y="854"/>
                  <a:pt x="528" y="847"/>
                  <a:pt x="528" y="818"/>
                </a:cubicBezTo>
                <a:close/>
                <a:moveTo>
                  <a:pt x="382" y="427"/>
                </a:moveTo>
                <a:cubicBezTo>
                  <a:pt x="270" y="818"/>
                  <a:pt x="270" y="818"/>
                  <a:pt x="270" y="818"/>
                </a:cubicBezTo>
                <a:cubicBezTo>
                  <a:pt x="260" y="847"/>
                  <a:pt x="241" y="854"/>
                  <a:pt x="195" y="854"/>
                </a:cubicBezTo>
                <a:cubicBezTo>
                  <a:pt x="148" y="854"/>
                  <a:pt x="129" y="847"/>
                  <a:pt x="119" y="818"/>
                </a:cubicBezTo>
                <a:cubicBezTo>
                  <a:pt x="7" y="427"/>
                  <a:pt x="7" y="427"/>
                  <a:pt x="7" y="427"/>
                </a:cubicBezTo>
                <a:cubicBezTo>
                  <a:pt x="0" y="399"/>
                  <a:pt x="9" y="392"/>
                  <a:pt x="53" y="392"/>
                </a:cubicBezTo>
                <a:cubicBezTo>
                  <a:pt x="96" y="392"/>
                  <a:pt x="103" y="399"/>
                  <a:pt x="110" y="428"/>
                </a:cubicBezTo>
                <a:cubicBezTo>
                  <a:pt x="195" y="744"/>
                  <a:pt x="195" y="744"/>
                  <a:pt x="195" y="744"/>
                </a:cubicBezTo>
                <a:cubicBezTo>
                  <a:pt x="279" y="428"/>
                  <a:pt x="279" y="428"/>
                  <a:pt x="279" y="428"/>
                </a:cubicBezTo>
                <a:cubicBezTo>
                  <a:pt x="286" y="399"/>
                  <a:pt x="293" y="392"/>
                  <a:pt x="337" y="392"/>
                </a:cubicBezTo>
                <a:cubicBezTo>
                  <a:pt x="380" y="392"/>
                  <a:pt x="389" y="399"/>
                  <a:pt x="382" y="427"/>
                </a:cubicBezTo>
                <a:close/>
                <a:moveTo>
                  <a:pt x="1908" y="848"/>
                </a:moveTo>
                <a:cubicBezTo>
                  <a:pt x="1908" y="815"/>
                  <a:pt x="1908" y="815"/>
                  <a:pt x="1908" y="815"/>
                </a:cubicBezTo>
                <a:cubicBezTo>
                  <a:pt x="1895" y="815"/>
                  <a:pt x="1895" y="815"/>
                  <a:pt x="1895" y="815"/>
                </a:cubicBezTo>
                <a:cubicBezTo>
                  <a:pt x="1895" y="808"/>
                  <a:pt x="1895" y="808"/>
                  <a:pt x="1895" y="808"/>
                </a:cubicBezTo>
                <a:cubicBezTo>
                  <a:pt x="1928" y="808"/>
                  <a:pt x="1928" y="808"/>
                  <a:pt x="1928" y="808"/>
                </a:cubicBezTo>
                <a:cubicBezTo>
                  <a:pt x="1928" y="815"/>
                  <a:pt x="1928" y="815"/>
                  <a:pt x="1928" y="815"/>
                </a:cubicBezTo>
                <a:cubicBezTo>
                  <a:pt x="1915" y="815"/>
                  <a:pt x="1915" y="815"/>
                  <a:pt x="1915" y="815"/>
                </a:cubicBezTo>
                <a:cubicBezTo>
                  <a:pt x="1915" y="848"/>
                  <a:pt x="1915" y="848"/>
                  <a:pt x="1915" y="848"/>
                </a:cubicBezTo>
                <a:lnTo>
                  <a:pt x="1908" y="848"/>
                </a:lnTo>
                <a:close/>
                <a:moveTo>
                  <a:pt x="1935" y="848"/>
                </a:moveTo>
                <a:cubicBezTo>
                  <a:pt x="1935" y="808"/>
                  <a:pt x="1935" y="808"/>
                  <a:pt x="1935" y="808"/>
                </a:cubicBezTo>
                <a:cubicBezTo>
                  <a:pt x="1944" y="808"/>
                  <a:pt x="1944" y="808"/>
                  <a:pt x="1944" y="808"/>
                </a:cubicBezTo>
                <a:cubicBezTo>
                  <a:pt x="1951" y="823"/>
                  <a:pt x="1951" y="823"/>
                  <a:pt x="1951" y="823"/>
                </a:cubicBezTo>
                <a:cubicBezTo>
                  <a:pt x="1954" y="833"/>
                  <a:pt x="1954" y="833"/>
                  <a:pt x="1954" y="833"/>
                </a:cubicBezTo>
                <a:cubicBezTo>
                  <a:pt x="1955" y="833"/>
                  <a:pt x="1955" y="833"/>
                  <a:pt x="1955" y="833"/>
                </a:cubicBezTo>
                <a:cubicBezTo>
                  <a:pt x="1958" y="823"/>
                  <a:pt x="1958" y="823"/>
                  <a:pt x="1958" y="823"/>
                </a:cubicBezTo>
                <a:cubicBezTo>
                  <a:pt x="1964" y="808"/>
                  <a:pt x="1964" y="808"/>
                  <a:pt x="1964" y="808"/>
                </a:cubicBezTo>
                <a:cubicBezTo>
                  <a:pt x="1974" y="808"/>
                  <a:pt x="1974" y="808"/>
                  <a:pt x="1974" y="808"/>
                </a:cubicBezTo>
                <a:cubicBezTo>
                  <a:pt x="1974" y="848"/>
                  <a:pt x="1974" y="848"/>
                  <a:pt x="1974" y="848"/>
                </a:cubicBezTo>
                <a:cubicBezTo>
                  <a:pt x="1967" y="848"/>
                  <a:pt x="1967" y="848"/>
                  <a:pt x="1967" y="848"/>
                </a:cubicBezTo>
                <a:cubicBezTo>
                  <a:pt x="1967" y="830"/>
                  <a:pt x="1967" y="830"/>
                  <a:pt x="1967" y="830"/>
                </a:cubicBezTo>
                <a:cubicBezTo>
                  <a:pt x="1968" y="817"/>
                  <a:pt x="1968" y="817"/>
                  <a:pt x="1968" y="817"/>
                </a:cubicBezTo>
                <a:cubicBezTo>
                  <a:pt x="1967" y="817"/>
                  <a:pt x="1967" y="817"/>
                  <a:pt x="1967" y="817"/>
                </a:cubicBezTo>
                <a:cubicBezTo>
                  <a:pt x="1957" y="842"/>
                  <a:pt x="1957" y="842"/>
                  <a:pt x="1957" y="842"/>
                </a:cubicBezTo>
                <a:cubicBezTo>
                  <a:pt x="1951" y="842"/>
                  <a:pt x="1951" y="842"/>
                  <a:pt x="1951" y="842"/>
                </a:cubicBezTo>
                <a:cubicBezTo>
                  <a:pt x="1942" y="817"/>
                  <a:pt x="1942" y="817"/>
                  <a:pt x="1942" y="817"/>
                </a:cubicBezTo>
                <a:cubicBezTo>
                  <a:pt x="1941" y="817"/>
                  <a:pt x="1941" y="817"/>
                  <a:pt x="1941" y="817"/>
                </a:cubicBezTo>
                <a:cubicBezTo>
                  <a:pt x="1942" y="830"/>
                  <a:pt x="1942" y="830"/>
                  <a:pt x="1942" y="830"/>
                </a:cubicBezTo>
                <a:cubicBezTo>
                  <a:pt x="1942" y="848"/>
                  <a:pt x="1942" y="848"/>
                  <a:pt x="1942" y="848"/>
                </a:cubicBezTo>
                <a:lnTo>
                  <a:pt x="1935" y="84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Subtitle 2">
            <a:extLst>
              <a:ext uri="{FF2B5EF4-FFF2-40B4-BE49-F238E27FC236}">
                <a16:creationId xmlns="" xmlns:a16="http://schemas.microsoft.com/office/drawing/2014/main" id="{4E59FF91-2E82-4DD2-8957-91E17807F2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0400" y="2230357"/>
            <a:ext cx="5435600" cy="1877185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35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en-US" dirty="0"/>
              <a:t>Date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91711"/>
            <a:ext cx="12192000" cy="4740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72202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ption 2 - Image and Mo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="" xmlns:a16="http://schemas.microsoft.com/office/drawing/2014/main" id="{7B687C18-35C2-49A4-B1D6-29A3564EB4F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3"/>
            <a:ext cx="12192000" cy="6505537"/>
          </a:xfrm>
          <a:custGeom>
            <a:avLst/>
            <a:gdLst>
              <a:gd name="connsiteX0" fmla="*/ 0 w 12192000"/>
              <a:gd name="connsiteY0" fmla="*/ 0 h 6505537"/>
              <a:gd name="connsiteX1" fmla="*/ 12192000 w 12192000"/>
              <a:gd name="connsiteY1" fmla="*/ 0 h 6505537"/>
              <a:gd name="connsiteX2" fmla="*/ 12192000 w 12192000"/>
              <a:gd name="connsiteY2" fmla="*/ 4992913 h 6505537"/>
              <a:gd name="connsiteX3" fmla="*/ 12189816 w 12192000"/>
              <a:gd name="connsiteY3" fmla="*/ 4992913 h 6505537"/>
              <a:gd name="connsiteX4" fmla="*/ 12189816 w 12192000"/>
              <a:gd name="connsiteY4" fmla="*/ 6505537 h 6505537"/>
              <a:gd name="connsiteX5" fmla="*/ 8525861 w 12192000"/>
              <a:gd name="connsiteY5" fmla="*/ 6152520 h 6505537"/>
              <a:gd name="connsiteX6" fmla="*/ 8525859 w 12192000"/>
              <a:gd name="connsiteY6" fmla="*/ 6152519 h 6505537"/>
              <a:gd name="connsiteX7" fmla="*/ 0 w 12192000"/>
              <a:gd name="connsiteY7" fmla="*/ 5333461 h 6505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505537">
                <a:moveTo>
                  <a:pt x="0" y="0"/>
                </a:moveTo>
                <a:lnTo>
                  <a:pt x="12192000" y="0"/>
                </a:lnTo>
                <a:lnTo>
                  <a:pt x="12192000" y="4992913"/>
                </a:lnTo>
                <a:lnTo>
                  <a:pt x="12189816" y="4992913"/>
                </a:lnTo>
                <a:lnTo>
                  <a:pt x="12189816" y="6505537"/>
                </a:lnTo>
                <a:lnTo>
                  <a:pt x="8525861" y="6152520"/>
                </a:lnTo>
                <a:lnTo>
                  <a:pt x="8525859" y="6152519"/>
                </a:lnTo>
                <a:lnTo>
                  <a:pt x="0" y="5333461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</p:spPr>
        <p:txBody>
          <a:bodyPr wrap="square" tIns="182880" rIns="365760">
            <a:noAutofit/>
          </a:bodyPr>
          <a:lstStyle>
            <a:lvl1pPr marL="0" indent="0" algn="r">
              <a:buNone/>
              <a:defRPr sz="1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COVER INSTRUCTIONS</a:t>
            </a:r>
            <a:br>
              <a:rPr lang="en-US" dirty="0"/>
            </a:br>
            <a:r>
              <a:rPr lang="en-US" dirty="0"/>
              <a:t>1. Click icon to add image (BEFORE adding text)</a:t>
            </a:r>
            <a:br>
              <a:rPr lang="en-US" dirty="0"/>
            </a:br>
            <a:r>
              <a:rPr lang="en-US" dirty="0"/>
              <a:t>2. Right-click image &gt; Send to back &gt; Send to back</a:t>
            </a:r>
            <a:br>
              <a:rPr lang="en-US" dirty="0"/>
            </a:br>
            <a:r>
              <a:rPr lang="en-US" dirty="0"/>
              <a:t>3. Click text boxes to add text </a:t>
            </a:r>
          </a:p>
          <a:p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="" xmlns:a16="http://schemas.microsoft.com/office/drawing/2014/main" id="{437F3D00-4BC4-4C8F-A9C2-3F5185C128B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5989" y="952500"/>
            <a:ext cx="8930332" cy="575115"/>
          </a:xfrm>
          <a:prstGeom prst="rect">
            <a:avLst/>
          </a:prstGeom>
          <a:noFill/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48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="" xmlns:a16="http://schemas.microsoft.com/office/drawing/2014/main" id="{7FF2A4EE-859E-4207-B06B-FD1A3EB6A0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5990" y="1600201"/>
            <a:ext cx="8930332" cy="504031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2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 err="1"/>
              <a:t>Subheadline</a:t>
            </a:r>
            <a:endParaRPr lang="en-US" dirty="0"/>
          </a:p>
        </p:txBody>
      </p:sp>
      <p:sp>
        <p:nvSpPr>
          <p:cNvPr id="10" name="Text Placeholder 4">
            <a:extLst>
              <a:ext uri="{FF2B5EF4-FFF2-40B4-BE49-F238E27FC236}">
                <a16:creationId xmlns="" xmlns:a16="http://schemas.microsoft.com/office/drawing/2014/main" id="{A4ED4E82-8E70-49E8-847A-6D40A793DCF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08838" y="6219913"/>
            <a:ext cx="2391833" cy="33813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 b="0" i="0" cap="all" baseline="0">
                <a:solidFill>
                  <a:schemeClr val="bg2"/>
                </a:solidFill>
              </a:defRPr>
            </a:lvl1pPr>
            <a:lvl2pPr marL="137160" indent="0">
              <a:buNone/>
              <a:defRPr b="0" i="0" cap="all" baseline="0">
                <a:solidFill>
                  <a:schemeClr val="bg2"/>
                </a:solidFill>
              </a:defRPr>
            </a:lvl2pPr>
            <a:lvl3pPr marL="274320" indent="0">
              <a:buNone/>
              <a:defRPr b="0" i="0" cap="all" baseline="0">
                <a:solidFill>
                  <a:schemeClr val="bg2"/>
                </a:solidFill>
              </a:defRPr>
            </a:lvl3pPr>
            <a:lvl4pPr marL="411480" indent="0">
              <a:buNone/>
              <a:defRPr b="0" i="0" cap="all" baseline="0">
                <a:solidFill>
                  <a:schemeClr val="bg2"/>
                </a:solidFill>
              </a:defRPr>
            </a:lvl4pPr>
            <a:lvl5pPr marL="548640" indent="0">
              <a:buNone/>
              <a:defRPr b="0" i="0" cap="all" baseline="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classification</a:t>
            </a:r>
          </a:p>
        </p:txBody>
      </p:sp>
      <p:sp>
        <p:nvSpPr>
          <p:cNvPr id="9" name="Freeform 5">
            <a:extLst>
              <a:ext uri="{FF2B5EF4-FFF2-40B4-BE49-F238E27FC236}">
                <a16:creationId xmlns="" xmlns:a16="http://schemas.microsoft.com/office/drawing/2014/main" id="{9EDB6292-98C7-4DB7-8F87-97AC44247D1A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656511" y="5855130"/>
            <a:ext cx="1835150" cy="594239"/>
          </a:xfrm>
          <a:custGeom>
            <a:avLst/>
            <a:gdLst>
              <a:gd name="T0" fmla="*/ 2257 w 2659"/>
              <a:gd name="T1" fmla="*/ 418 h 859"/>
              <a:gd name="T2" fmla="*/ 2418 w 2659"/>
              <a:gd name="T3" fmla="*/ 14 h 859"/>
              <a:gd name="T4" fmla="*/ 2581 w 2659"/>
              <a:gd name="T5" fmla="*/ 583 h 859"/>
              <a:gd name="T6" fmla="*/ 2281 w 2659"/>
              <a:gd name="T7" fmla="*/ 538 h 859"/>
              <a:gd name="T8" fmla="*/ 2108 w 2659"/>
              <a:gd name="T9" fmla="*/ 380 h 859"/>
              <a:gd name="T10" fmla="*/ 1965 w 2659"/>
              <a:gd name="T11" fmla="*/ 551 h 859"/>
              <a:gd name="T12" fmla="*/ 2030 w 2659"/>
              <a:gd name="T13" fmla="*/ 423 h 859"/>
              <a:gd name="T14" fmla="*/ 2139 w 2659"/>
              <a:gd name="T15" fmla="*/ 246 h 859"/>
              <a:gd name="T16" fmla="*/ 1786 w 2659"/>
              <a:gd name="T17" fmla="*/ 535 h 859"/>
              <a:gd name="T18" fmla="*/ 1880 w 2659"/>
              <a:gd name="T19" fmla="*/ 533 h 859"/>
              <a:gd name="T20" fmla="*/ 1862 w 2659"/>
              <a:gd name="T21" fmla="*/ 798 h 859"/>
              <a:gd name="T22" fmla="*/ 1757 w 2659"/>
              <a:gd name="T23" fmla="*/ 722 h 859"/>
              <a:gd name="T24" fmla="*/ 1653 w 2659"/>
              <a:gd name="T25" fmla="*/ 428 h 859"/>
              <a:gd name="T26" fmla="*/ 1606 w 2659"/>
              <a:gd name="T27" fmla="*/ 491 h 859"/>
              <a:gd name="T28" fmla="*/ 1652 w 2659"/>
              <a:gd name="T29" fmla="*/ 577 h 859"/>
              <a:gd name="T30" fmla="*/ 1686 w 2659"/>
              <a:gd name="T31" fmla="*/ 831 h 859"/>
              <a:gd name="T32" fmla="*/ 1388 w 2659"/>
              <a:gd name="T33" fmla="*/ 564 h 859"/>
              <a:gd name="T34" fmla="*/ 1445 w 2659"/>
              <a:gd name="T35" fmla="*/ 636 h 859"/>
              <a:gd name="T36" fmla="*/ 1401 w 2659"/>
              <a:gd name="T37" fmla="*/ 859 h 859"/>
              <a:gd name="T38" fmla="*/ 1539 w 2659"/>
              <a:gd name="T39" fmla="*/ 669 h 859"/>
              <a:gd name="T40" fmla="*/ 1286 w 2659"/>
              <a:gd name="T41" fmla="*/ 504 h 859"/>
              <a:gd name="T42" fmla="*/ 1388 w 2659"/>
              <a:gd name="T43" fmla="*/ 564 h 859"/>
              <a:gd name="T44" fmla="*/ 1444 w 2659"/>
              <a:gd name="T45" fmla="*/ 706 h 859"/>
              <a:gd name="T46" fmla="*/ 1445 w 2659"/>
              <a:gd name="T47" fmla="*/ 780 h 859"/>
              <a:gd name="T48" fmla="*/ 1204 w 2659"/>
              <a:gd name="T49" fmla="*/ 740 h 859"/>
              <a:gd name="T50" fmla="*/ 1042 w 2659"/>
              <a:gd name="T51" fmla="*/ 593 h 859"/>
              <a:gd name="T52" fmla="*/ 1184 w 2659"/>
              <a:gd name="T53" fmla="*/ 548 h 859"/>
              <a:gd name="T54" fmla="*/ 944 w 2659"/>
              <a:gd name="T55" fmla="*/ 595 h 859"/>
              <a:gd name="T56" fmla="*/ 1066 w 2659"/>
              <a:gd name="T57" fmla="*/ 779 h 859"/>
              <a:gd name="T58" fmla="*/ 960 w 2659"/>
              <a:gd name="T59" fmla="*/ 840 h 859"/>
              <a:gd name="T60" fmla="*/ 1204 w 2659"/>
              <a:gd name="T61" fmla="*/ 740 h 859"/>
              <a:gd name="T62" fmla="*/ 791 w 2659"/>
              <a:gd name="T63" fmla="*/ 634 h 859"/>
              <a:gd name="T64" fmla="*/ 589 w 2659"/>
              <a:gd name="T65" fmla="*/ 746 h 859"/>
              <a:gd name="T66" fmla="*/ 884 w 2659"/>
              <a:gd name="T67" fmla="*/ 801 h 859"/>
              <a:gd name="T68" fmla="*/ 754 w 2659"/>
              <a:gd name="T69" fmla="*/ 487 h 859"/>
              <a:gd name="T70" fmla="*/ 644 w 2659"/>
              <a:gd name="T71" fmla="*/ 580 h 859"/>
              <a:gd name="T72" fmla="*/ 745 w 2659"/>
              <a:gd name="T73" fmla="*/ 703 h 859"/>
              <a:gd name="T74" fmla="*/ 791 w 2659"/>
              <a:gd name="T75" fmla="*/ 777 h 859"/>
              <a:gd name="T76" fmla="*/ 686 w 2659"/>
              <a:gd name="T77" fmla="*/ 745 h 859"/>
              <a:gd name="T78" fmla="*/ 476 w 2659"/>
              <a:gd name="T79" fmla="*/ 491 h 859"/>
              <a:gd name="T80" fmla="*/ 476 w 2659"/>
              <a:gd name="T81" fmla="*/ 854 h 859"/>
              <a:gd name="T82" fmla="*/ 270 w 2659"/>
              <a:gd name="T83" fmla="*/ 818 h 859"/>
              <a:gd name="T84" fmla="*/ 7 w 2659"/>
              <a:gd name="T85" fmla="*/ 427 h 859"/>
              <a:gd name="T86" fmla="*/ 195 w 2659"/>
              <a:gd name="T87" fmla="*/ 744 h 859"/>
              <a:gd name="T88" fmla="*/ 382 w 2659"/>
              <a:gd name="T89" fmla="*/ 427 h 859"/>
              <a:gd name="T90" fmla="*/ 1895 w 2659"/>
              <a:gd name="T91" fmla="*/ 815 h 859"/>
              <a:gd name="T92" fmla="*/ 1928 w 2659"/>
              <a:gd name="T93" fmla="*/ 815 h 859"/>
              <a:gd name="T94" fmla="*/ 1908 w 2659"/>
              <a:gd name="T95" fmla="*/ 848 h 859"/>
              <a:gd name="T96" fmla="*/ 1944 w 2659"/>
              <a:gd name="T97" fmla="*/ 808 h 859"/>
              <a:gd name="T98" fmla="*/ 1955 w 2659"/>
              <a:gd name="T99" fmla="*/ 833 h 859"/>
              <a:gd name="T100" fmla="*/ 1974 w 2659"/>
              <a:gd name="T101" fmla="*/ 808 h 859"/>
              <a:gd name="T102" fmla="*/ 1967 w 2659"/>
              <a:gd name="T103" fmla="*/ 830 h 859"/>
              <a:gd name="T104" fmla="*/ 1957 w 2659"/>
              <a:gd name="T105" fmla="*/ 842 h 859"/>
              <a:gd name="T106" fmla="*/ 1941 w 2659"/>
              <a:gd name="T107" fmla="*/ 817 h 859"/>
              <a:gd name="T108" fmla="*/ 1935 w 2659"/>
              <a:gd name="T109" fmla="*/ 848 h 8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659" h="859">
                <a:moveTo>
                  <a:pt x="2139" y="246"/>
                </a:moveTo>
                <a:cubicBezTo>
                  <a:pt x="2174" y="236"/>
                  <a:pt x="2211" y="256"/>
                  <a:pt x="2221" y="292"/>
                </a:cubicBezTo>
                <a:cubicBezTo>
                  <a:pt x="2257" y="418"/>
                  <a:pt x="2257" y="418"/>
                  <a:pt x="2257" y="418"/>
                </a:cubicBezTo>
                <a:cubicBezTo>
                  <a:pt x="2354" y="79"/>
                  <a:pt x="2354" y="79"/>
                  <a:pt x="2354" y="79"/>
                </a:cubicBezTo>
                <a:cubicBezTo>
                  <a:pt x="2354" y="79"/>
                  <a:pt x="2354" y="79"/>
                  <a:pt x="2354" y="79"/>
                </a:cubicBezTo>
                <a:cubicBezTo>
                  <a:pt x="2363" y="48"/>
                  <a:pt x="2387" y="23"/>
                  <a:pt x="2418" y="14"/>
                </a:cubicBezTo>
                <a:cubicBezTo>
                  <a:pt x="2467" y="0"/>
                  <a:pt x="2518" y="29"/>
                  <a:pt x="2532" y="78"/>
                </a:cubicBezTo>
                <a:cubicBezTo>
                  <a:pt x="2644" y="469"/>
                  <a:pt x="2644" y="469"/>
                  <a:pt x="2644" y="469"/>
                </a:cubicBezTo>
                <a:cubicBezTo>
                  <a:pt x="2659" y="518"/>
                  <a:pt x="2630" y="569"/>
                  <a:pt x="2581" y="583"/>
                </a:cubicBezTo>
                <a:cubicBezTo>
                  <a:pt x="2532" y="597"/>
                  <a:pt x="2481" y="569"/>
                  <a:pt x="2467" y="520"/>
                </a:cubicBezTo>
                <a:cubicBezTo>
                  <a:pt x="2377" y="206"/>
                  <a:pt x="2377" y="206"/>
                  <a:pt x="2377" y="206"/>
                </a:cubicBezTo>
                <a:cubicBezTo>
                  <a:pt x="2281" y="538"/>
                  <a:pt x="2281" y="538"/>
                  <a:pt x="2281" y="538"/>
                </a:cubicBezTo>
                <a:cubicBezTo>
                  <a:pt x="2275" y="559"/>
                  <a:pt x="2259" y="577"/>
                  <a:pt x="2236" y="584"/>
                </a:cubicBezTo>
                <a:cubicBezTo>
                  <a:pt x="2200" y="594"/>
                  <a:pt x="2163" y="574"/>
                  <a:pt x="2153" y="538"/>
                </a:cubicBezTo>
                <a:cubicBezTo>
                  <a:pt x="2108" y="380"/>
                  <a:pt x="2108" y="380"/>
                  <a:pt x="2108" y="380"/>
                </a:cubicBezTo>
                <a:cubicBezTo>
                  <a:pt x="2059" y="551"/>
                  <a:pt x="2059" y="551"/>
                  <a:pt x="2059" y="551"/>
                </a:cubicBezTo>
                <a:cubicBezTo>
                  <a:pt x="2054" y="567"/>
                  <a:pt x="2042" y="580"/>
                  <a:pt x="2025" y="585"/>
                </a:cubicBezTo>
                <a:cubicBezTo>
                  <a:pt x="1999" y="592"/>
                  <a:pt x="1972" y="577"/>
                  <a:pt x="1965" y="551"/>
                </a:cubicBezTo>
                <a:cubicBezTo>
                  <a:pt x="1936" y="450"/>
                  <a:pt x="1936" y="450"/>
                  <a:pt x="1936" y="450"/>
                </a:cubicBezTo>
                <a:cubicBezTo>
                  <a:pt x="1929" y="424"/>
                  <a:pt x="1944" y="397"/>
                  <a:pt x="1969" y="390"/>
                </a:cubicBezTo>
                <a:cubicBezTo>
                  <a:pt x="1995" y="383"/>
                  <a:pt x="2022" y="398"/>
                  <a:pt x="2030" y="423"/>
                </a:cubicBezTo>
                <a:cubicBezTo>
                  <a:pt x="2042" y="468"/>
                  <a:pt x="2042" y="468"/>
                  <a:pt x="2042" y="468"/>
                </a:cubicBezTo>
                <a:cubicBezTo>
                  <a:pt x="2093" y="292"/>
                  <a:pt x="2093" y="292"/>
                  <a:pt x="2093" y="292"/>
                </a:cubicBezTo>
                <a:cubicBezTo>
                  <a:pt x="2099" y="270"/>
                  <a:pt x="2116" y="252"/>
                  <a:pt x="2139" y="246"/>
                </a:cubicBezTo>
                <a:close/>
                <a:moveTo>
                  <a:pt x="1833" y="487"/>
                </a:moveTo>
                <a:cubicBezTo>
                  <a:pt x="1792" y="487"/>
                  <a:pt x="1786" y="508"/>
                  <a:pt x="1786" y="533"/>
                </a:cubicBezTo>
                <a:cubicBezTo>
                  <a:pt x="1786" y="535"/>
                  <a:pt x="1786" y="535"/>
                  <a:pt x="1786" y="535"/>
                </a:cubicBezTo>
                <a:cubicBezTo>
                  <a:pt x="1786" y="561"/>
                  <a:pt x="1792" y="581"/>
                  <a:pt x="1833" y="581"/>
                </a:cubicBezTo>
                <a:cubicBezTo>
                  <a:pt x="1875" y="581"/>
                  <a:pt x="1880" y="561"/>
                  <a:pt x="1880" y="535"/>
                </a:cubicBezTo>
                <a:cubicBezTo>
                  <a:pt x="1880" y="533"/>
                  <a:pt x="1880" y="533"/>
                  <a:pt x="1880" y="533"/>
                </a:cubicBezTo>
                <a:cubicBezTo>
                  <a:pt x="1880" y="508"/>
                  <a:pt x="1875" y="487"/>
                  <a:pt x="1833" y="487"/>
                </a:cubicBezTo>
                <a:close/>
                <a:moveTo>
                  <a:pt x="1847" y="841"/>
                </a:moveTo>
                <a:cubicBezTo>
                  <a:pt x="1866" y="837"/>
                  <a:pt x="1867" y="827"/>
                  <a:pt x="1862" y="798"/>
                </a:cubicBezTo>
                <a:cubicBezTo>
                  <a:pt x="1857" y="770"/>
                  <a:pt x="1856" y="762"/>
                  <a:pt x="1837" y="765"/>
                </a:cubicBezTo>
                <a:cubicBezTo>
                  <a:pt x="1812" y="768"/>
                  <a:pt x="1784" y="775"/>
                  <a:pt x="1770" y="766"/>
                </a:cubicBezTo>
                <a:cubicBezTo>
                  <a:pt x="1760" y="759"/>
                  <a:pt x="1757" y="753"/>
                  <a:pt x="1757" y="722"/>
                </a:cubicBezTo>
                <a:cubicBezTo>
                  <a:pt x="1757" y="428"/>
                  <a:pt x="1757" y="428"/>
                  <a:pt x="1757" y="428"/>
                </a:cubicBezTo>
                <a:cubicBezTo>
                  <a:pt x="1757" y="399"/>
                  <a:pt x="1752" y="392"/>
                  <a:pt x="1705" y="392"/>
                </a:cubicBezTo>
                <a:cubicBezTo>
                  <a:pt x="1658" y="392"/>
                  <a:pt x="1653" y="399"/>
                  <a:pt x="1653" y="428"/>
                </a:cubicBezTo>
                <a:cubicBezTo>
                  <a:pt x="1653" y="490"/>
                  <a:pt x="1653" y="490"/>
                  <a:pt x="1653" y="490"/>
                </a:cubicBezTo>
                <a:cubicBezTo>
                  <a:pt x="1653" y="491"/>
                  <a:pt x="1653" y="491"/>
                  <a:pt x="1652" y="491"/>
                </a:cubicBezTo>
                <a:cubicBezTo>
                  <a:pt x="1606" y="491"/>
                  <a:pt x="1606" y="491"/>
                  <a:pt x="1606" y="491"/>
                </a:cubicBezTo>
                <a:cubicBezTo>
                  <a:pt x="1582" y="491"/>
                  <a:pt x="1577" y="495"/>
                  <a:pt x="1577" y="534"/>
                </a:cubicBezTo>
                <a:cubicBezTo>
                  <a:pt x="1577" y="573"/>
                  <a:pt x="1582" y="577"/>
                  <a:pt x="1606" y="577"/>
                </a:cubicBezTo>
                <a:cubicBezTo>
                  <a:pt x="1652" y="577"/>
                  <a:pt x="1652" y="577"/>
                  <a:pt x="1652" y="577"/>
                </a:cubicBezTo>
                <a:cubicBezTo>
                  <a:pt x="1653" y="577"/>
                  <a:pt x="1653" y="577"/>
                  <a:pt x="1653" y="578"/>
                </a:cubicBezTo>
                <a:cubicBezTo>
                  <a:pt x="1653" y="734"/>
                  <a:pt x="1653" y="734"/>
                  <a:pt x="1653" y="734"/>
                </a:cubicBezTo>
                <a:cubicBezTo>
                  <a:pt x="1653" y="768"/>
                  <a:pt x="1657" y="806"/>
                  <a:pt x="1686" y="831"/>
                </a:cubicBezTo>
                <a:cubicBezTo>
                  <a:pt x="1706" y="849"/>
                  <a:pt x="1733" y="854"/>
                  <a:pt x="1757" y="854"/>
                </a:cubicBezTo>
                <a:cubicBezTo>
                  <a:pt x="1796" y="854"/>
                  <a:pt x="1831" y="845"/>
                  <a:pt x="1847" y="841"/>
                </a:cubicBezTo>
                <a:close/>
                <a:moveTo>
                  <a:pt x="1388" y="564"/>
                </a:moveTo>
                <a:cubicBezTo>
                  <a:pt x="1431" y="564"/>
                  <a:pt x="1446" y="583"/>
                  <a:pt x="1446" y="615"/>
                </a:cubicBezTo>
                <a:cubicBezTo>
                  <a:pt x="1446" y="634"/>
                  <a:pt x="1446" y="634"/>
                  <a:pt x="1446" y="634"/>
                </a:cubicBezTo>
                <a:cubicBezTo>
                  <a:pt x="1446" y="635"/>
                  <a:pt x="1446" y="636"/>
                  <a:pt x="1445" y="636"/>
                </a:cubicBezTo>
                <a:cubicBezTo>
                  <a:pt x="1426" y="634"/>
                  <a:pt x="1407" y="633"/>
                  <a:pt x="1388" y="633"/>
                </a:cubicBezTo>
                <a:cubicBezTo>
                  <a:pt x="1304" y="633"/>
                  <a:pt x="1244" y="660"/>
                  <a:pt x="1244" y="746"/>
                </a:cubicBezTo>
                <a:cubicBezTo>
                  <a:pt x="1244" y="833"/>
                  <a:pt x="1313" y="859"/>
                  <a:pt x="1401" y="859"/>
                </a:cubicBezTo>
                <a:cubicBezTo>
                  <a:pt x="1457" y="859"/>
                  <a:pt x="1501" y="844"/>
                  <a:pt x="1515" y="837"/>
                </a:cubicBezTo>
                <a:cubicBezTo>
                  <a:pt x="1530" y="830"/>
                  <a:pt x="1539" y="822"/>
                  <a:pt x="1539" y="801"/>
                </a:cubicBezTo>
                <a:cubicBezTo>
                  <a:pt x="1539" y="788"/>
                  <a:pt x="1539" y="682"/>
                  <a:pt x="1539" y="669"/>
                </a:cubicBezTo>
                <a:cubicBezTo>
                  <a:pt x="1539" y="613"/>
                  <a:pt x="1541" y="592"/>
                  <a:pt x="1527" y="557"/>
                </a:cubicBezTo>
                <a:cubicBezTo>
                  <a:pt x="1515" y="524"/>
                  <a:pt x="1480" y="487"/>
                  <a:pt x="1410" y="487"/>
                </a:cubicBezTo>
                <a:cubicBezTo>
                  <a:pt x="1339" y="487"/>
                  <a:pt x="1292" y="503"/>
                  <a:pt x="1286" y="504"/>
                </a:cubicBezTo>
                <a:cubicBezTo>
                  <a:pt x="1267" y="509"/>
                  <a:pt x="1267" y="520"/>
                  <a:pt x="1273" y="548"/>
                </a:cubicBezTo>
                <a:cubicBezTo>
                  <a:pt x="1279" y="576"/>
                  <a:pt x="1280" y="584"/>
                  <a:pt x="1299" y="580"/>
                </a:cubicBezTo>
                <a:cubicBezTo>
                  <a:pt x="1300" y="580"/>
                  <a:pt x="1357" y="564"/>
                  <a:pt x="1388" y="564"/>
                </a:cubicBezTo>
                <a:close/>
                <a:moveTo>
                  <a:pt x="1342" y="745"/>
                </a:moveTo>
                <a:cubicBezTo>
                  <a:pt x="1342" y="712"/>
                  <a:pt x="1365" y="703"/>
                  <a:pt x="1400" y="703"/>
                </a:cubicBezTo>
                <a:cubicBezTo>
                  <a:pt x="1414" y="703"/>
                  <a:pt x="1426" y="704"/>
                  <a:pt x="1444" y="706"/>
                </a:cubicBezTo>
                <a:cubicBezTo>
                  <a:pt x="1445" y="707"/>
                  <a:pt x="1446" y="708"/>
                  <a:pt x="1446" y="709"/>
                </a:cubicBezTo>
                <a:cubicBezTo>
                  <a:pt x="1446" y="777"/>
                  <a:pt x="1446" y="777"/>
                  <a:pt x="1446" y="777"/>
                </a:cubicBezTo>
                <a:cubicBezTo>
                  <a:pt x="1446" y="778"/>
                  <a:pt x="1446" y="779"/>
                  <a:pt x="1445" y="780"/>
                </a:cubicBezTo>
                <a:cubicBezTo>
                  <a:pt x="1434" y="784"/>
                  <a:pt x="1419" y="787"/>
                  <a:pt x="1403" y="787"/>
                </a:cubicBezTo>
                <a:cubicBezTo>
                  <a:pt x="1363" y="787"/>
                  <a:pt x="1342" y="775"/>
                  <a:pt x="1342" y="745"/>
                </a:cubicBezTo>
                <a:close/>
                <a:moveTo>
                  <a:pt x="1204" y="740"/>
                </a:moveTo>
                <a:cubicBezTo>
                  <a:pt x="1203" y="712"/>
                  <a:pt x="1196" y="690"/>
                  <a:pt x="1171" y="669"/>
                </a:cubicBezTo>
                <a:cubicBezTo>
                  <a:pt x="1154" y="653"/>
                  <a:pt x="1128" y="643"/>
                  <a:pt x="1090" y="629"/>
                </a:cubicBezTo>
                <a:cubicBezTo>
                  <a:pt x="1066" y="620"/>
                  <a:pt x="1042" y="615"/>
                  <a:pt x="1042" y="593"/>
                </a:cubicBezTo>
                <a:cubicBezTo>
                  <a:pt x="1042" y="575"/>
                  <a:pt x="1060" y="567"/>
                  <a:pt x="1075" y="566"/>
                </a:cubicBezTo>
                <a:cubicBezTo>
                  <a:pt x="1106" y="564"/>
                  <a:pt x="1140" y="576"/>
                  <a:pt x="1158" y="580"/>
                </a:cubicBezTo>
                <a:cubicBezTo>
                  <a:pt x="1177" y="584"/>
                  <a:pt x="1178" y="576"/>
                  <a:pt x="1184" y="548"/>
                </a:cubicBezTo>
                <a:cubicBezTo>
                  <a:pt x="1191" y="520"/>
                  <a:pt x="1190" y="509"/>
                  <a:pt x="1172" y="504"/>
                </a:cubicBezTo>
                <a:cubicBezTo>
                  <a:pt x="1156" y="500"/>
                  <a:pt x="1126" y="487"/>
                  <a:pt x="1066" y="487"/>
                </a:cubicBezTo>
                <a:cubicBezTo>
                  <a:pt x="989" y="487"/>
                  <a:pt x="942" y="535"/>
                  <a:pt x="944" y="595"/>
                </a:cubicBezTo>
                <a:cubicBezTo>
                  <a:pt x="946" y="670"/>
                  <a:pt x="1005" y="691"/>
                  <a:pt x="1049" y="704"/>
                </a:cubicBezTo>
                <a:cubicBezTo>
                  <a:pt x="1088" y="714"/>
                  <a:pt x="1107" y="726"/>
                  <a:pt x="1105" y="749"/>
                </a:cubicBezTo>
                <a:cubicBezTo>
                  <a:pt x="1104" y="771"/>
                  <a:pt x="1086" y="779"/>
                  <a:pt x="1066" y="779"/>
                </a:cubicBezTo>
                <a:cubicBezTo>
                  <a:pt x="1039" y="779"/>
                  <a:pt x="994" y="767"/>
                  <a:pt x="970" y="762"/>
                </a:cubicBezTo>
                <a:cubicBezTo>
                  <a:pt x="952" y="758"/>
                  <a:pt x="949" y="770"/>
                  <a:pt x="945" y="799"/>
                </a:cubicBezTo>
                <a:cubicBezTo>
                  <a:pt x="941" y="828"/>
                  <a:pt x="941" y="833"/>
                  <a:pt x="960" y="840"/>
                </a:cubicBezTo>
                <a:cubicBezTo>
                  <a:pt x="960" y="840"/>
                  <a:pt x="1015" y="859"/>
                  <a:pt x="1073" y="859"/>
                </a:cubicBezTo>
                <a:cubicBezTo>
                  <a:pt x="1117" y="859"/>
                  <a:pt x="1149" y="844"/>
                  <a:pt x="1167" y="830"/>
                </a:cubicBezTo>
                <a:cubicBezTo>
                  <a:pt x="1191" y="811"/>
                  <a:pt x="1205" y="779"/>
                  <a:pt x="1204" y="740"/>
                </a:cubicBezTo>
                <a:close/>
                <a:moveTo>
                  <a:pt x="733" y="564"/>
                </a:moveTo>
                <a:cubicBezTo>
                  <a:pt x="775" y="564"/>
                  <a:pt x="791" y="583"/>
                  <a:pt x="791" y="615"/>
                </a:cubicBezTo>
                <a:cubicBezTo>
                  <a:pt x="791" y="634"/>
                  <a:pt x="791" y="634"/>
                  <a:pt x="791" y="634"/>
                </a:cubicBezTo>
                <a:cubicBezTo>
                  <a:pt x="791" y="635"/>
                  <a:pt x="790" y="636"/>
                  <a:pt x="790" y="636"/>
                </a:cubicBezTo>
                <a:cubicBezTo>
                  <a:pt x="771" y="634"/>
                  <a:pt x="752" y="633"/>
                  <a:pt x="733" y="633"/>
                </a:cubicBezTo>
                <a:cubicBezTo>
                  <a:pt x="649" y="633"/>
                  <a:pt x="589" y="660"/>
                  <a:pt x="589" y="746"/>
                </a:cubicBezTo>
                <a:cubicBezTo>
                  <a:pt x="589" y="833"/>
                  <a:pt x="658" y="859"/>
                  <a:pt x="745" y="859"/>
                </a:cubicBezTo>
                <a:cubicBezTo>
                  <a:pt x="801" y="859"/>
                  <a:pt x="845" y="844"/>
                  <a:pt x="860" y="837"/>
                </a:cubicBezTo>
                <a:cubicBezTo>
                  <a:pt x="875" y="830"/>
                  <a:pt x="884" y="822"/>
                  <a:pt x="884" y="801"/>
                </a:cubicBezTo>
                <a:cubicBezTo>
                  <a:pt x="884" y="788"/>
                  <a:pt x="884" y="682"/>
                  <a:pt x="884" y="669"/>
                </a:cubicBezTo>
                <a:cubicBezTo>
                  <a:pt x="884" y="613"/>
                  <a:pt x="885" y="592"/>
                  <a:pt x="872" y="557"/>
                </a:cubicBezTo>
                <a:cubicBezTo>
                  <a:pt x="859" y="524"/>
                  <a:pt x="824" y="487"/>
                  <a:pt x="754" y="487"/>
                </a:cubicBezTo>
                <a:cubicBezTo>
                  <a:pt x="684" y="487"/>
                  <a:pt x="637" y="503"/>
                  <a:pt x="630" y="504"/>
                </a:cubicBezTo>
                <a:cubicBezTo>
                  <a:pt x="612" y="509"/>
                  <a:pt x="612" y="520"/>
                  <a:pt x="618" y="548"/>
                </a:cubicBezTo>
                <a:cubicBezTo>
                  <a:pt x="624" y="576"/>
                  <a:pt x="625" y="584"/>
                  <a:pt x="644" y="580"/>
                </a:cubicBezTo>
                <a:cubicBezTo>
                  <a:pt x="644" y="580"/>
                  <a:pt x="702" y="564"/>
                  <a:pt x="733" y="564"/>
                </a:cubicBezTo>
                <a:close/>
                <a:moveTo>
                  <a:pt x="686" y="745"/>
                </a:moveTo>
                <a:cubicBezTo>
                  <a:pt x="686" y="712"/>
                  <a:pt x="710" y="703"/>
                  <a:pt x="745" y="703"/>
                </a:cubicBezTo>
                <a:cubicBezTo>
                  <a:pt x="758" y="703"/>
                  <a:pt x="771" y="704"/>
                  <a:pt x="789" y="706"/>
                </a:cubicBezTo>
                <a:cubicBezTo>
                  <a:pt x="790" y="707"/>
                  <a:pt x="791" y="708"/>
                  <a:pt x="791" y="709"/>
                </a:cubicBezTo>
                <a:cubicBezTo>
                  <a:pt x="791" y="777"/>
                  <a:pt x="791" y="777"/>
                  <a:pt x="791" y="777"/>
                </a:cubicBezTo>
                <a:cubicBezTo>
                  <a:pt x="791" y="778"/>
                  <a:pt x="790" y="779"/>
                  <a:pt x="789" y="780"/>
                </a:cubicBezTo>
                <a:cubicBezTo>
                  <a:pt x="778" y="784"/>
                  <a:pt x="763" y="787"/>
                  <a:pt x="748" y="787"/>
                </a:cubicBezTo>
                <a:cubicBezTo>
                  <a:pt x="708" y="787"/>
                  <a:pt x="686" y="775"/>
                  <a:pt x="686" y="745"/>
                </a:cubicBezTo>
                <a:close/>
                <a:moveTo>
                  <a:pt x="528" y="818"/>
                </a:moveTo>
                <a:cubicBezTo>
                  <a:pt x="528" y="527"/>
                  <a:pt x="528" y="527"/>
                  <a:pt x="528" y="527"/>
                </a:cubicBezTo>
                <a:cubicBezTo>
                  <a:pt x="528" y="498"/>
                  <a:pt x="523" y="491"/>
                  <a:pt x="476" y="491"/>
                </a:cubicBezTo>
                <a:cubicBezTo>
                  <a:pt x="429" y="491"/>
                  <a:pt x="424" y="498"/>
                  <a:pt x="424" y="527"/>
                </a:cubicBezTo>
                <a:cubicBezTo>
                  <a:pt x="424" y="818"/>
                  <a:pt x="424" y="818"/>
                  <a:pt x="424" y="818"/>
                </a:cubicBezTo>
                <a:cubicBezTo>
                  <a:pt x="424" y="847"/>
                  <a:pt x="429" y="854"/>
                  <a:pt x="476" y="854"/>
                </a:cubicBezTo>
                <a:cubicBezTo>
                  <a:pt x="523" y="854"/>
                  <a:pt x="528" y="847"/>
                  <a:pt x="528" y="818"/>
                </a:cubicBezTo>
                <a:close/>
                <a:moveTo>
                  <a:pt x="382" y="427"/>
                </a:moveTo>
                <a:cubicBezTo>
                  <a:pt x="270" y="818"/>
                  <a:pt x="270" y="818"/>
                  <a:pt x="270" y="818"/>
                </a:cubicBezTo>
                <a:cubicBezTo>
                  <a:pt x="260" y="847"/>
                  <a:pt x="241" y="854"/>
                  <a:pt x="195" y="854"/>
                </a:cubicBezTo>
                <a:cubicBezTo>
                  <a:pt x="148" y="854"/>
                  <a:pt x="129" y="847"/>
                  <a:pt x="119" y="818"/>
                </a:cubicBezTo>
                <a:cubicBezTo>
                  <a:pt x="7" y="427"/>
                  <a:pt x="7" y="427"/>
                  <a:pt x="7" y="427"/>
                </a:cubicBezTo>
                <a:cubicBezTo>
                  <a:pt x="0" y="399"/>
                  <a:pt x="9" y="392"/>
                  <a:pt x="53" y="392"/>
                </a:cubicBezTo>
                <a:cubicBezTo>
                  <a:pt x="96" y="392"/>
                  <a:pt x="103" y="399"/>
                  <a:pt x="110" y="428"/>
                </a:cubicBezTo>
                <a:cubicBezTo>
                  <a:pt x="195" y="744"/>
                  <a:pt x="195" y="744"/>
                  <a:pt x="195" y="744"/>
                </a:cubicBezTo>
                <a:cubicBezTo>
                  <a:pt x="279" y="428"/>
                  <a:pt x="279" y="428"/>
                  <a:pt x="279" y="428"/>
                </a:cubicBezTo>
                <a:cubicBezTo>
                  <a:pt x="286" y="399"/>
                  <a:pt x="293" y="392"/>
                  <a:pt x="337" y="392"/>
                </a:cubicBezTo>
                <a:cubicBezTo>
                  <a:pt x="380" y="392"/>
                  <a:pt x="389" y="399"/>
                  <a:pt x="382" y="427"/>
                </a:cubicBezTo>
                <a:close/>
                <a:moveTo>
                  <a:pt x="1908" y="848"/>
                </a:moveTo>
                <a:cubicBezTo>
                  <a:pt x="1908" y="815"/>
                  <a:pt x="1908" y="815"/>
                  <a:pt x="1908" y="815"/>
                </a:cubicBezTo>
                <a:cubicBezTo>
                  <a:pt x="1895" y="815"/>
                  <a:pt x="1895" y="815"/>
                  <a:pt x="1895" y="815"/>
                </a:cubicBezTo>
                <a:cubicBezTo>
                  <a:pt x="1895" y="808"/>
                  <a:pt x="1895" y="808"/>
                  <a:pt x="1895" y="808"/>
                </a:cubicBezTo>
                <a:cubicBezTo>
                  <a:pt x="1928" y="808"/>
                  <a:pt x="1928" y="808"/>
                  <a:pt x="1928" y="808"/>
                </a:cubicBezTo>
                <a:cubicBezTo>
                  <a:pt x="1928" y="815"/>
                  <a:pt x="1928" y="815"/>
                  <a:pt x="1928" y="815"/>
                </a:cubicBezTo>
                <a:cubicBezTo>
                  <a:pt x="1915" y="815"/>
                  <a:pt x="1915" y="815"/>
                  <a:pt x="1915" y="815"/>
                </a:cubicBezTo>
                <a:cubicBezTo>
                  <a:pt x="1915" y="848"/>
                  <a:pt x="1915" y="848"/>
                  <a:pt x="1915" y="848"/>
                </a:cubicBezTo>
                <a:lnTo>
                  <a:pt x="1908" y="848"/>
                </a:lnTo>
                <a:close/>
                <a:moveTo>
                  <a:pt x="1935" y="848"/>
                </a:moveTo>
                <a:cubicBezTo>
                  <a:pt x="1935" y="808"/>
                  <a:pt x="1935" y="808"/>
                  <a:pt x="1935" y="808"/>
                </a:cubicBezTo>
                <a:cubicBezTo>
                  <a:pt x="1944" y="808"/>
                  <a:pt x="1944" y="808"/>
                  <a:pt x="1944" y="808"/>
                </a:cubicBezTo>
                <a:cubicBezTo>
                  <a:pt x="1951" y="823"/>
                  <a:pt x="1951" y="823"/>
                  <a:pt x="1951" y="823"/>
                </a:cubicBezTo>
                <a:cubicBezTo>
                  <a:pt x="1954" y="833"/>
                  <a:pt x="1954" y="833"/>
                  <a:pt x="1954" y="833"/>
                </a:cubicBezTo>
                <a:cubicBezTo>
                  <a:pt x="1955" y="833"/>
                  <a:pt x="1955" y="833"/>
                  <a:pt x="1955" y="833"/>
                </a:cubicBezTo>
                <a:cubicBezTo>
                  <a:pt x="1958" y="823"/>
                  <a:pt x="1958" y="823"/>
                  <a:pt x="1958" y="823"/>
                </a:cubicBezTo>
                <a:cubicBezTo>
                  <a:pt x="1964" y="808"/>
                  <a:pt x="1964" y="808"/>
                  <a:pt x="1964" y="808"/>
                </a:cubicBezTo>
                <a:cubicBezTo>
                  <a:pt x="1974" y="808"/>
                  <a:pt x="1974" y="808"/>
                  <a:pt x="1974" y="808"/>
                </a:cubicBezTo>
                <a:cubicBezTo>
                  <a:pt x="1974" y="848"/>
                  <a:pt x="1974" y="848"/>
                  <a:pt x="1974" y="848"/>
                </a:cubicBezTo>
                <a:cubicBezTo>
                  <a:pt x="1967" y="848"/>
                  <a:pt x="1967" y="848"/>
                  <a:pt x="1967" y="848"/>
                </a:cubicBezTo>
                <a:cubicBezTo>
                  <a:pt x="1967" y="830"/>
                  <a:pt x="1967" y="830"/>
                  <a:pt x="1967" y="830"/>
                </a:cubicBezTo>
                <a:cubicBezTo>
                  <a:pt x="1968" y="817"/>
                  <a:pt x="1968" y="817"/>
                  <a:pt x="1968" y="817"/>
                </a:cubicBezTo>
                <a:cubicBezTo>
                  <a:pt x="1967" y="817"/>
                  <a:pt x="1967" y="817"/>
                  <a:pt x="1967" y="817"/>
                </a:cubicBezTo>
                <a:cubicBezTo>
                  <a:pt x="1957" y="842"/>
                  <a:pt x="1957" y="842"/>
                  <a:pt x="1957" y="842"/>
                </a:cubicBezTo>
                <a:cubicBezTo>
                  <a:pt x="1951" y="842"/>
                  <a:pt x="1951" y="842"/>
                  <a:pt x="1951" y="842"/>
                </a:cubicBezTo>
                <a:cubicBezTo>
                  <a:pt x="1942" y="817"/>
                  <a:pt x="1942" y="817"/>
                  <a:pt x="1942" y="817"/>
                </a:cubicBezTo>
                <a:cubicBezTo>
                  <a:pt x="1941" y="817"/>
                  <a:pt x="1941" y="817"/>
                  <a:pt x="1941" y="817"/>
                </a:cubicBezTo>
                <a:cubicBezTo>
                  <a:pt x="1942" y="830"/>
                  <a:pt x="1942" y="830"/>
                  <a:pt x="1942" y="830"/>
                </a:cubicBezTo>
                <a:cubicBezTo>
                  <a:pt x="1942" y="848"/>
                  <a:pt x="1942" y="848"/>
                  <a:pt x="1942" y="848"/>
                </a:cubicBezTo>
                <a:lnTo>
                  <a:pt x="1935" y="84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1" name="Subtitle 2">
            <a:extLst>
              <a:ext uri="{FF2B5EF4-FFF2-40B4-BE49-F238E27FC236}">
                <a16:creationId xmlns="" xmlns:a16="http://schemas.microsoft.com/office/drawing/2014/main" id="{A396A789-7451-4357-A166-AA9000B9CBC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0400" y="2230357"/>
            <a:ext cx="5435600" cy="1877185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2"/>
                </a:solidFill>
              </a:defRPr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35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42017991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0" pos="7440">
          <p15:clr>
            <a:srgbClr val="5ACBF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ption 2 - Image and Motif - whit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="" xmlns:a16="http://schemas.microsoft.com/office/drawing/2014/main" id="{7B687C18-35C2-49A4-B1D6-29A3564EB4F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3"/>
            <a:ext cx="12192000" cy="6505537"/>
          </a:xfrm>
          <a:custGeom>
            <a:avLst/>
            <a:gdLst>
              <a:gd name="connsiteX0" fmla="*/ 0 w 12192000"/>
              <a:gd name="connsiteY0" fmla="*/ 0 h 6505537"/>
              <a:gd name="connsiteX1" fmla="*/ 12192000 w 12192000"/>
              <a:gd name="connsiteY1" fmla="*/ 0 h 6505537"/>
              <a:gd name="connsiteX2" fmla="*/ 12192000 w 12192000"/>
              <a:gd name="connsiteY2" fmla="*/ 4992913 h 6505537"/>
              <a:gd name="connsiteX3" fmla="*/ 12189816 w 12192000"/>
              <a:gd name="connsiteY3" fmla="*/ 4992913 h 6505537"/>
              <a:gd name="connsiteX4" fmla="*/ 12189816 w 12192000"/>
              <a:gd name="connsiteY4" fmla="*/ 6505537 h 6505537"/>
              <a:gd name="connsiteX5" fmla="*/ 8525861 w 12192000"/>
              <a:gd name="connsiteY5" fmla="*/ 6152520 h 6505537"/>
              <a:gd name="connsiteX6" fmla="*/ 8525859 w 12192000"/>
              <a:gd name="connsiteY6" fmla="*/ 6152519 h 6505537"/>
              <a:gd name="connsiteX7" fmla="*/ 0 w 12192000"/>
              <a:gd name="connsiteY7" fmla="*/ 5333461 h 6505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505537">
                <a:moveTo>
                  <a:pt x="0" y="0"/>
                </a:moveTo>
                <a:lnTo>
                  <a:pt x="12192000" y="0"/>
                </a:lnTo>
                <a:lnTo>
                  <a:pt x="12192000" y="4992913"/>
                </a:lnTo>
                <a:lnTo>
                  <a:pt x="12189816" y="4992913"/>
                </a:lnTo>
                <a:lnTo>
                  <a:pt x="12189816" y="6505537"/>
                </a:lnTo>
                <a:lnTo>
                  <a:pt x="8525861" y="6152520"/>
                </a:lnTo>
                <a:lnTo>
                  <a:pt x="8525859" y="6152519"/>
                </a:lnTo>
                <a:lnTo>
                  <a:pt x="0" y="5333461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</p:spPr>
        <p:txBody>
          <a:bodyPr wrap="square" tIns="182880" rIns="365760">
            <a:noAutofit/>
          </a:bodyPr>
          <a:lstStyle>
            <a:lvl1pPr marL="0" indent="0" algn="r">
              <a:buNone/>
              <a:defRPr sz="1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COVER INSTRUCTIONS</a:t>
            </a:r>
            <a:br>
              <a:rPr lang="en-US" dirty="0"/>
            </a:br>
            <a:r>
              <a:rPr lang="en-US" dirty="0"/>
              <a:t>1. Click icon to add image (BEFORE adding text)</a:t>
            </a:r>
            <a:br>
              <a:rPr lang="en-US" dirty="0"/>
            </a:br>
            <a:r>
              <a:rPr lang="en-US" dirty="0"/>
              <a:t>2. Right-click image &gt; Send to back &gt; Send to back</a:t>
            </a:r>
            <a:br>
              <a:rPr lang="en-US" dirty="0"/>
            </a:br>
            <a:r>
              <a:rPr lang="en-US" dirty="0"/>
              <a:t>3. Click text boxes to add text </a:t>
            </a:r>
          </a:p>
          <a:p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="" xmlns:a16="http://schemas.microsoft.com/office/drawing/2014/main" id="{437F3D00-4BC4-4C8F-A9C2-3F5185C128B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5989" y="952500"/>
            <a:ext cx="8930332" cy="575115"/>
          </a:xfrm>
          <a:prstGeom prst="rect">
            <a:avLst/>
          </a:prstGeom>
          <a:noFill/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48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="" xmlns:a16="http://schemas.microsoft.com/office/drawing/2014/main" id="{7FF2A4EE-859E-4207-B06B-FD1A3EB6A0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5990" y="1600201"/>
            <a:ext cx="8930332" cy="504031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2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 err="1"/>
              <a:t>Subheadline</a:t>
            </a:r>
            <a:endParaRPr lang="en-US" dirty="0"/>
          </a:p>
        </p:txBody>
      </p:sp>
      <p:sp>
        <p:nvSpPr>
          <p:cNvPr id="10" name="Text Placeholder 4">
            <a:extLst>
              <a:ext uri="{FF2B5EF4-FFF2-40B4-BE49-F238E27FC236}">
                <a16:creationId xmlns="" xmlns:a16="http://schemas.microsoft.com/office/drawing/2014/main" id="{A4ED4E82-8E70-49E8-847A-6D40A793DCF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08838" y="6219913"/>
            <a:ext cx="2391833" cy="33813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 b="0" i="0" cap="all" baseline="0">
                <a:solidFill>
                  <a:schemeClr val="bg2"/>
                </a:solidFill>
              </a:defRPr>
            </a:lvl1pPr>
            <a:lvl2pPr marL="137160" indent="0">
              <a:buNone/>
              <a:defRPr b="0" i="0" cap="all" baseline="0">
                <a:solidFill>
                  <a:schemeClr val="bg2"/>
                </a:solidFill>
              </a:defRPr>
            </a:lvl2pPr>
            <a:lvl3pPr marL="274320" indent="0">
              <a:buNone/>
              <a:defRPr b="0" i="0" cap="all" baseline="0">
                <a:solidFill>
                  <a:schemeClr val="bg2"/>
                </a:solidFill>
              </a:defRPr>
            </a:lvl3pPr>
            <a:lvl4pPr marL="411480" indent="0">
              <a:buNone/>
              <a:defRPr b="0" i="0" cap="all" baseline="0">
                <a:solidFill>
                  <a:schemeClr val="bg2"/>
                </a:solidFill>
              </a:defRPr>
            </a:lvl4pPr>
            <a:lvl5pPr marL="548640" indent="0">
              <a:buNone/>
              <a:defRPr b="0" i="0" cap="all" baseline="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classification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="" xmlns:a16="http://schemas.microsoft.com/office/drawing/2014/main" id="{A396A789-7451-4357-A166-AA9000B9CBC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0400" y="2230357"/>
            <a:ext cx="5435600" cy="1877185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2"/>
                </a:solidFill>
              </a:defRPr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35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en-US" dirty="0"/>
              <a:t>Date</a:t>
            </a:r>
          </a:p>
        </p:txBody>
      </p:sp>
      <p:sp>
        <p:nvSpPr>
          <p:cNvPr id="8" name="Freeform 5">
            <a:extLst>
              <a:ext uri="{FF2B5EF4-FFF2-40B4-BE49-F238E27FC236}">
                <a16:creationId xmlns="" xmlns:a16="http://schemas.microsoft.com/office/drawing/2014/main" id="{CEA8CADA-AE32-42D8-AD08-9169333CAD8E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656511" y="5855130"/>
            <a:ext cx="1835150" cy="594239"/>
          </a:xfrm>
          <a:custGeom>
            <a:avLst/>
            <a:gdLst>
              <a:gd name="T0" fmla="*/ 2257 w 2659"/>
              <a:gd name="T1" fmla="*/ 418 h 859"/>
              <a:gd name="T2" fmla="*/ 2418 w 2659"/>
              <a:gd name="T3" fmla="*/ 14 h 859"/>
              <a:gd name="T4" fmla="*/ 2581 w 2659"/>
              <a:gd name="T5" fmla="*/ 583 h 859"/>
              <a:gd name="T6" fmla="*/ 2281 w 2659"/>
              <a:gd name="T7" fmla="*/ 538 h 859"/>
              <a:gd name="T8" fmla="*/ 2108 w 2659"/>
              <a:gd name="T9" fmla="*/ 380 h 859"/>
              <a:gd name="T10" fmla="*/ 1965 w 2659"/>
              <a:gd name="T11" fmla="*/ 551 h 859"/>
              <a:gd name="T12" fmla="*/ 2030 w 2659"/>
              <a:gd name="T13" fmla="*/ 423 h 859"/>
              <a:gd name="T14" fmla="*/ 2139 w 2659"/>
              <a:gd name="T15" fmla="*/ 246 h 859"/>
              <a:gd name="T16" fmla="*/ 1786 w 2659"/>
              <a:gd name="T17" fmla="*/ 535 h 859"/>
              <a:gd name="T18" fmla="*/ 1880 w 2659"/>
              <a:gd name="T19" fmla="*/ 533 h 859"/>
              <a:gd name="T20" fmla="*/ 1862 w 2659"/>
              <a:gd name="T21" fmla="*/ 798 h 859"/>
              <a:gd name="T22" fmla="*/ 1757 w 2659"/>
              <a:gd name="T23" fmla="*/ 722 h 859"/>
              <a:gd name="T24" fmla="*/ 1653 w 2659"/>
              <a:gd name="T25" fmla="*/ 428 h 859"/>
              <a:gd name="T26" fmla="*/ 1606 w 2659"/>
              <a:gd name="T27" fmla="*/ 491 h 859"/>
              <a:gd name="T28" fmla="*/ 1652 w 2659"/>
              <a:gd name="T29" fmla="*/ 577 h 859"/>
              <a:gd name="T30" fmla="*/ 1686 w 2659"/>
              <a:gd name="T31" fmla="*/ 831 h 859"/>
              <a:gd name="T32" fmla="*/ 1388 w 2659"/>
              <a:gd name="T33" fmla="*/ 564 h 859"/>
              <a:gd name="T34" fmla="*/ 1445 w 2659"/>
              <a:gd name="T35" fmla="*/ 636 h 859"/>
              <a:gd name="T36" fmla="*/ 1401 w 2659"/>
              <a:gd name="T37" fmla="*/ 859 h 859"/>
              <a:gd name="T38" fmla="*/ 1539 w 2659"/>
              <a:gd name="T39" fmla="*/ 669 h 859"/>
              <a:gd name="T40" fmla="*/ 1286 w 2659"/>
              <a:gd name="T41" fmla="*/ 504 h 859"/>
              <a:gd name="T42" fmla="*/ 1388 w 2659"/>
              <a:gd name="T43" fmla="*/ 564 h 859"/>
              <a:gd name="T44" fmla="*/ 1444 w 2659"/>
              <a:gd name="T45" fmla="*/ 706 h 859"/>
              <a:gd name="T46" fmla="*/ 1445 w 2659"/>
              <a:gd name="T47" fmla="*/ 780 h 859"/>
              <a:gd name="T48" fmla="*/ 1204 w 2659"/>
              <a:gd name="T49" fmla="*/ 740 h 859"/>
              <a:gd name="T50" fmla="*/ 1042 w 2659"/>
              <a:gd name="T51" fmla="*/ 593 h 859"/>
              <a:gd name="T52" fmla="*/ 1184 w 2659"/>
              <a:gd name="T53" fmla="*/ 548 h 859"/>
              <a:gd name="T54" fmla="*/ 944 w 2659"/>
              <a:gd name="T55" fmla="*/ 595 h 859"/>
              <a:gd name="T56" fmla="*/ 1066 w 2659"/>
              <a:gd name="T57" fmla="*/ 779 h 859"/>
              <a:gd name="T58" fmla="*/ 960 w 2659"/>
              <a:gd name="T59" fmla="*/ 840 h 859"/>
              <a:gd name="T60" fmla="*/ 1204 w 2659"/>
              <a:gd name="T61" fmla="*/ 740 h 859"/>
              <a:gd name="T62" fmla="*/ 791 w 2659"/>
              <a:gd name="T63" fmla="*/ 634 h 859"/>
              <a:gd name="T64" fmla="*/ 589 w 2659"/>
              <a:gd name="T65" fmla="*/ 746 h 859"/>
              <a:gd name="T66" fmla="*/ 884 w 2659"/>
              <a:gd name="T67" fmla="*/ 801 h 859"/>
              <a:gd name="T68" fmla="*/ 754 w 2659"/>
              <a:gd name="T69" fmla="*/ 487 h 859"/>
              <a:gd name="T70" fmla="*/ 644 w 2659"/>
              <a:gd name="T71" fmla="*/ 580 h 859"/>
              <a:gd name="T72" fmla="*/ 745 w 2659"/>
              <a:gd name="T73" fmla="*/ 703 h 859"/>
              <a:gd name="T74" fmla="*/ 791 w 2659"/>
              <a:gd name="T75" fmla="*/ 777 h 859"/>
              <a:gd name="T76" fmla="*/ 686 w 2659"/>
              <a:gd name="T77" fmla="*/ 745 h 859"/>
              <a:gd name="T78" fmla="*/ 476 w 2659"/>
              <a:gd name="T79" fmla="*/ 491 h 859"/>
              <a:gd name="T80" fmla="*/ 476 w 2659"/>
              <a:gd name="T81" fmla="*/ 854 h 859"/>
              <a:gd name="T82" fmla="*/ 270 w 2659"/>
              <a:gd name="T83" fmla="*/ 818 h 859"/>
              <a:gd name="T84" fmla="*/ 7 w 2659"/>
              <a:gd name="T85" fmla="*/ 427 h 859"/>
              <a:gd name="T86" fmla="*/ 195 w 2659"/>
              <a:gd name="T87" fmla="*/ 744 h 859"/>
              <a:gd name="T88" fmla="*/ 382 w 2659"/>
              <a:gd name="T89" fmla="*/ 427 h 859"/>
              <a:gd name="T90" fmla="*/ 1895 w 2659"/>
              <a:gd name="T91" fmla="*/ 815 h 859"/>
              <a:gd name="T92" fmla="*/ 1928 w 2659"/>
              <a:gd name="T93" fmla="*/ 815 h 859"/>
              <a:gd name="T94" fmla="*/ 1908 w 2659"/>
              <a:gd name="T95" fmla="*/ 848 h 859"/>
              <a:gd name="T96" fmla="*/ 1944 w 2659"/>
              <a:gd name="T97" fmla="*/ 808 h 859"/>
              <a:gd name="T98" fmla="*/ 1955 w 2659"/>
              <a:gd name="T99" fmla="*/ 833 h 859"/>
              <a:gd name="T100" fmla="*/ 1974 w 2659"/>
              <a:gd name="T101" fmla="*/ 808 h 859"/>
              <a:gd name="T102" fmla="*/ 1967 w 2659"/>
              <a:gd name="T103" fmla="*/ 830 h 859"/>
              <a:gd name="T104" fmla="*/ 1957 w 2659"/>
              <a:gd name="T105" fmla="*/ 842 h 859"/>
              <a:gd name="T106" fmla="*/ 1941 w 2659"/>
              <a:gd name="T107" fmla="*/ 817 h 859"/>
              <a:gd name="T108" fmla="*/ 1935 w 2659"/>
              <a:gd name="T109" fmla="*/ 848 h 8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659" h="859">
                <a:moveTo>
                  <a:pt x="2139" y="246"/>
                </a:moveTo>
                <a:cubicBezTo>
                  <a:pt x="2174" y="236"/>
                  <a:pt x="2211" y="256"/>
                  <a:pt x="2221" y="292"/>
                </a:cubicBezTo>
                <a:cubicBezTo>
                  <a:pt x="2257" y="418"/>
                  <a:pt x="2257" y="418"/>
                  <a:pt x="2257" y="418"/>
                </a:cubicBezTo>
                <a:cubicBezTo>
                  <a:pt x="2354" y="79"/>
                  <a:pt x="2354" y="79"/>
                  <a:pt x="2354" y="79"/>
                </a:cubicBezTo>
                <a:cubicBezTo>
                  <a:pt x="2354" y="79"/>
                  <a:pt x="2354" y="79"/>
                  <a:pt x="2354" y="79"/>
                </a:cubicBezTo>
                <a:cubicBezTo>
                  <a:pt x="2363" y="48"/>
                  <a:pt x="2387" y="23"/>
                  <a:pt x="2418" y="14"/>
                </a:cubicBezTo>
                <a:cubicBezTo>
                  <a:pt x="2467" y="0"/>
                  <a:pt x="2518" y="29"/>
                  <a:pt x="2532" y="78"/>
                </a:cubicBezTo>
                <a:cubicBezTo>
                  <a:pt x="2644" y="469"/>
                  <a:pt x="2644" y="469"/>
                  <a:pt x="2644" y="469"/>
                </a:cubicBezTo>
                <a:cubicBezTo>
                  <a:pt x="2659" y="518"/>
                  <a:pt x="2630" y="569"/>
                  <a:pt x="2581" y="583"/>
                </a:cubicBezTo>
                <a:cubicBezTo>
                  <a:pt x="2532" y="597"/>
                  <a:pt x="2481" y="569"/>
                  <a:pt x="2467" y="520"/>
                </a:cubicBezTo>
                <a:cubicBezTo>
                  <a:pt x="2377" y="206"/>
                  <a:pt x="2377" y="206"/>
                  <a:pt x="2377" y="206"/>
                </a:cubicBezTo>
                <a:cubicBezTo>
                  <a:pt x="2281" y="538"/>
                  <a:pt x="2281" y="538"/>
                  <a:pt x="2281" y="538"/>
                </a:cubicBezTo>
                <a:cubicBezTo>
                  <a:pt x="2275" y="559"/>
                  <a:pt x="2259" y="577"/>
                  <a:pt x="2236" y="584"/>
                </a:cubicBezTo>
                <a:cubicBezTo>
                  <a:pt x="2200" y="594"/>
                  <a:pt x="2163" y="574"/>
                  <a:pt x="2153" y="538"/>
                </a:cubicBezTo>
                <a:cubicBezTo>
                  <a:pt x="2108" y="380"/>
                  <a:pt x="2108" y="380"/>
                  <a:pt x="2108" y="380"/>
                </a:cubicBezTo>
                <a:cubicBezTo>
                  <a:pt x="2059" y="551"/>
                  <a:pt x="2059" y="551"/>
                  <a:pt x="2059" y="551"/>
                </a:cubicBezTo>
                <a:cubicBezTo>
                  <a:pt x="2054" y="567"/>
                  <a:pt x="2042" y="580"/>
                  <a:pt x="2025" y="585"/>
                </a:cubicBezTo>
                <a:cubicBezTo>
                  <a:pt x="1999" y="592"/>
                  <a:pt x="1972" y="577"/>
                  <a:pt x="1965" y="551"/>
                </a:cubicBezTo>
                <a:cubicBezTo>
                  <a:pt x="1936" y="450"/>
                  <a:pt x="1936" y="450"/>
                  <a:pt x="1936" y="450"/>
                </a:cubicBezTo>
                <a:cubicBezTo>
                  <a:pt x="1929" y="424"/>
                  <a:pt x="1944" y="397"/>
                  <a:pt x="1969" y="390"/>
                </a:cubicBezTo>
                <a:cubicBezTo>
                  <a:pt x="1995" y="383"/>
                  <a:pt x="2022" y="398"/>
                  <a:pt x="2030" y="423"/>
                </a:cubicBezTo>
                <a:cubicBezTo>
                  <a:pt x="2042" y="468"/>
                  <a:pt x="2042" y="468"/>
                  <a:pt x="2042" y="468"/>
                </a:cubicBezTo>
                <a:cubicBezTo>
                  <a:pt x="2093" y="292"/>
                  <a:pt x="2093" y="292"/>
                  <a:pt x="2093" y="292"/>
                </a:cubicBezTo>
                <a:cubicBezTo>
                  <a:pt x="2099" y="270"/>
                  <a:pt x="2116" y="252"/>
                  <a:pt x="2139" y="246"/>
                </a:cubicBezTo>
                <a:close/>
                <a:moveTo>
                  <a:pt x="1833" y="487"/>
                </a:moveTo>
                <a:cubicBezTo>
                  <a:pt x="1792" y="487"/>
                  <a:pt x="1786" y="508"/>
                  <a:pt x="1786" y="533"/>
                </a:cubicBezTo>
                <a:cubicBezTo>
                  <a:pt x="1786" y="535"/>
                  <a:pt x="1786" y="535"/>
                  <a:pt x="1786" y="535"/>
                </a:cubicBezTo>
                <a:cubicBezTo>
                  <a:pt x="1786" y="561"/>
                  <a:pt x="1792" y="581"/>
                  <a:pt x="1833" y="581"/>
                </a:cubicBezTo>
                <a:cubicBezTo>
                  <a:pt x="1875" y="581"/>
                  <a:pt x="1880" y="561"/>
                  <a:pt x="1880" y="535"/>
                </a:cubicBezTo>
                <a:cubicBezTo>
                  <a:pt x="1880" y="533"/>
                  <a:pt x="1880" y="533"/>
                  <a:pt x="1880" y="533"/>
                </a:cubicBezTo>
                <a:cubicBezTo>
                  <a:pt x="1880" y="508"/>
                  <a:pt x="1875" y="487"/>
                  <a:pt x="1833" y="487"/>
                </a:cubicBezTo>
                <a:close/>
                <a:moveTo>
                  <a:pt x="1847" y="841"/>
                </a:moveTo>
                <a:cubicBezTo>
                  <a:pt x="1866" y="837"/>
                  <a:pt x="1867" y="827"/>
                  <a:pt x="1862" y="798"/>
                </a:cubicBezTo>
                <a:cubicBezTo>
                  <a:pt x="1857" y="770"/>
                  <a:pt x="1856" y="762"/>
                  <a:pt x="1837" y="765"/>
                </a:cubicBezTo>
                <a:cubicBezTo>
                  <a:pt x="1812" y="768"/>
                  <a:pt x="1784" y="775"/>
                  <a:pt x="1770" y="766"/>
                </a:cubicBezTo>
                <a:cubicBezTo>
                  <a:pt x="1760" y="759"/>
                  <a:pt x="1757" y="753"/>
                  <a:pt x="1757" y="722"/>
                </a:cubicBezTo>
                <a:cubicBezTo>
                  <a:pt x="1757" y="428"/>
                  <a:pt x="1757" y="428"/>
                  <a:pt x="1757" y="428"/>
                </a:cubicBezTo>
                <a:cubicBezTo>
                  <a:pt x="1757" y="399"/>
                  <a:pt x="1752" y="392"/>
                  <a:pt x="1705" y="392"/>
                </a:cubicBezTo>
                <a:cubicBezTo>
                  <a:pt x="1658" y="392"/>
                  <a:pt x="1653" y="399"/>
                  <a:pt x="1653" y="428"/>
                </a:cubicBezTo>
                <a:cubicBezTo>
                  <a:pt x="1653" y="490"/>
                  <a:pt x="1653" y="490"/>
                  <a:pt x="1653" y="490"/>
                </a:cubicBezTo>
                <a:cubicBezTo>
                  <a:pt x="1653" y="491"/>
                  <a:pt x="1653" y="491"/>
                  <a:pt x="1652" y="491"/>
                </a:cubicBezTo>
                <a:cubicBezTo>
                  <a:pt x="1606" y="491"/>
                  <a:pt x="1606" y="491"/>
                  <a:pt x="1606" y="491"/>
                </a:cubicBezTo>
                <a:cubicBezTo>
                  <a:pt x="1582" y="491"/>
                  <a:pt x="1577" y="495"/>
                  <a:pt x="1577" y="534"/>
                </a:cubicBezTo>
                <a:cubicBezTo>
                  <a:pt x="1577" y="573"/>
                  <a:pt x="1582" y="577"/>
                  <a:pt x="1606" y="577"/>
                </a:cubicBezTo>
                <a:cubicBezTo>
                  <a:pt x="1652" y="577"/>
                  <a:pt x="1652" y="577"/>
                  <a:pt x="1652" y="577"/>
                </a:cubicBezTo>
                <a:cubicBezTo>
                  <a:pt x="1653" y="577"/>
                  <a:pt x="1653" y="577"/>
                  <a:pt x="1653" y="578"/>
                </a:cubicBezTo>
                <a:cubicBezTo>
                  <a:pt x="1653" y="734"/>
                  <a:pt x="1653" y="734"/>
                  <a:pt x="1653" y="734"/>
                </a:cubicBezTo>
                <a:cubicBezTo>
                  <a:pt x="1653" y="768"/>
                  <a:pt x="1657" y="806"/>
                  <a:pt x="1686" y="831"/>
                </a:cubicBezTo>
                <a:cubicBezTo>
                  <a:pt x="1706" y="849"/>
                  <a:pt x="1733" y="854"/>
                  <a:pt x="1757" y="854"/>
                </a:cubicBezTo>
                <a:cubicBezTo>
                  <a:pt x="1796" y="854"/>
                  <a:pt x="1831" y="845"/>
                  <a:pt x="1847" y="841"/>
                </a:cubicBezTo>
                <a:close/>
                <a:moveTo>
                  <a:pt x="1388" y="564"/>
                </a:moveTo>
                <a:cubicBezTo>
                  <a:pt x="1431" y="564"/>
                  <a:pt x="1446" y="583"/>
                  <a:pt x="1446" y="615"/>
                </a:cubicBezTo>
                <a:cubicBezTo>
                  <a:pt x="1446" y="634"/>
                  <a:pt x="1446" y="634"/>
                  <a:pt x="1446" y="634"/>
                </a:cubicBezTo>
                <a:cubicBezTo>
                  <a:pt x="1446" y="635"/>
                  <a:pt x="1446" y="636"/>
                  <a:pt x="1445" y="636"/>
                </a:cubicBezTo>
                <a:cubicBezTo>
                  <a:pt x="1426" y="634"/>
                  <a:pt x="1407" y="633"/>
                  <a:pt x="1388" y="633"/>
                </a:cubicBezTo>
                <a:cubicBezTo>
                  <a:pt x="1304" y="633"/>
                  <a:pt x="1244" y="660"/>
                  <a:pt x="1244" y="746"/>
                </a:cubicBezTo>
                <a:cubicBezTo>
                  <a:pt x="1244" y="833"/>
                  <a:pt x="1313" y="859"/>
                  <a:pt x="1401" y="859"/>
                </a:cubicBezTo>
                <a:cubicBezTo>
                  <a:pt x="1457" y="859"/>
                  <a:pt x="1501" y="844"/>
                  <a:pt x="1515" y="837"/>
                </a:cubicBezTo>
                <a:cubicBezTo>
                  <a:pt x="1530" y="830"/>
                  <a:pt x="1539" y="822"/>
                  <a:pt x="1539" y="801"/>
                </a:cubicBezTo>
                <a:cubicBezTo>
                  <a:pt x="1539" y="788"/>
                  <a:pt x="1539" y="682"/>
                  <a:pt x="1539" y="669"/>
                </a:cubicBezTo>
                <a:cubicBezTo>
                  <a:pt x="1539" y="613"/>
                  <a:pt x="1541" y="592"/>
                  <a:pt x="1527" y="557"/>
                </a:cubicBezTo>
                <a:cubicBezTo>
                  <a:pt x="1515" y="524"/>
                  <a:pt x="1480" y="487"/>
                  <a:pt x="1410" y="487"/>
                </a:cubicBezTo>
                <a:cubicBezTo>
                  <a:pt x="1339" y="487"/>
                  <a:pt x="1292" y="503"/>
                  <a:pt x="1286" y="504"/>
                </a:cubicBezTo>
                <a:cubicBezTo>
                  <a:pt x="1267" y="509"/>
                  <a:pt x="1267" y="520"/>
                  <a:pt x="1273" y="548"/>
                </a:cubicBezTo>
                <a:cubicBezTo>
                  <a:pt x="1279" y="576"/>
                  <a:pt x="1280" y="584"/>
                  <a:pt x="1299" y="580"/>
                </a:cubicBezTo>
                <a:cubicBezTo>
                  <a:pt x="1300" y="580"/>
                  <a:pt x="1357" y="564"/>
                  <a:pt x="1388" y="564"/>
                </a:cubicBezTo>
                <a:close/>
                <a:moveTo>
                  <a:pt x="1342" y="745"/>
                </a:moveTo>
                <a:cubicBezTo>
                  <a:pt x="1342" y="712"/>
                  <a:pt x="1365" y="703"/>
                  <a:pt x="1400" y="703"/>
                </a:cubicBezTo>
                <a:cubicBezTo>
                  <a:pt x="1414" y="703"/>
                  <a:pt x="1426" y="704"/>
                  <a:pt x="1444" y="706"/>
                </a:cubicBezTo>
                <a:cubicBezTo>
                  <a:pt x="1445" y="707"/>
                  <a:pt x="1446" y="708"/>
                  <a:pt x="1446" y="709"/>
                </a:cubicBezTo>
                <a:cubicBezTo>
                  <a:pt x="1446" y="777"/>
                  <a:pt x="1446" y="777"/>
                  <a:pt x="1446" y="777"/>
                </a:cubicBezTo>
                <a:cubicBezTo>
                  <a:pt x="1446" y="778"/>
                  <a:pt x="1446" y="779"/>
                  <a:pt x="1445" y="780"/>
                </a:cubicBezTo>
                <a:cubicBezTo>
                  <a:pt x="1434" y="784"/>
                  <a:pt x="1419" y="787"/>
                  <a:pt x="1403" y="787"/>
                </a:cubicBezTo>
                <a:cubicBezTo>
                  <a:pt x="1363" y="787"/>
                  <a:pt x="1342" y="775"/>
                  <a:pt x="1342" y="745"/>
                </a:cubicBezTo>
                <a:close/>
                <a:moveTo>
                  <a:pt x="1204" y="740"/>
                </a:moveTo>
                <a:cubicBezTo>
                  <a:pt x="1203" y="712"/>
                  <a:pt x="1196" y="690"/>
                  <a:pt x="1171" y="669"/>
                </a:cubicBezTo>
                <a:cubicBezTo>
                  <a:pt x="1154" y="653"/>
                  <a:pt x="1128" y="643"/>
                  <a:pt x="1090" y="629"/>
                </a:cubicBezTo>
                <a:cubicBezTo>
                  <a:pt x="1066" y="620"/>
                  <a:pt x="1042" y="615"/>
                  <a:pt x="1042" y="593"/>
                </a:cubicBezTo>
                <a:cubicBezTo>
                  <a:pt x="1042" y="575"/>
                  <a:pt x="1060" y="567"/>
                  <a:pt x="1075" y="566"/>
                </a:cubicBezTo>
                <a:cubicBezTo>
                  <a:pt x="1106" y="564"/>
                  <a:pt x="1140" y="576"/>
                  <a:pt x="1158" y="580"/>
                </a:cubicBezTo>
                <a:cubicBezTo>
                  <a:pt x="1177" y="584"/>
                  <a:pt x="1178" y="576"/>
                  <a:pt x="1184" y="548"/>
                </a:cubicBezTo>
                <a:cubicBezTo>
                  <a:pt x="1191" y="520"/>
                  <a:pt x="1190" y="509"/>
                  <a:pt x="1172" y="504"/>
                </a:cubicBezTo>
                <a:cubicBezTo>
                  <a:pt x="1156" y="500"/>
                  <a:pt x="1126" y="487"/>
                  <a:pt x="1066" y="487"/>
                </a:cubicBezTo>
                <a:cubicBezTo>
                  <a:pt x="989" y="487"/>
                  <a:pt x="942" y="535"/>
                  <a:pt x="944" y="595"/>
                </a:cubicBezTo>
                <a:cubicBezTo>
                  <a:pt x="946" y="670"/>
                  <a:pt x="1005" y="691"/>
                  <a:pt x="1049" y="704"/>
                </a:cubicBezTo>
                <a:cubicBezTo>
                  <a:pt x="1088" y="714"/>
                  <a:pt x="1107" y="726"/>
                  <a:pt x="1105" y="749"/>
                </a:cubicBezTo>
                <a:cubicBezTo>
                  <a:pt x="1104" y="771"/>
                  <a:pt x="1086" y="779"/>
                  <a:pt x="1066" y="779"/>
                </a:cubicBezTo>
                <a:cubicBezTo>
                  <a:pt x="1039" y="779"/>
                  <a:pt x="994" y="767"/>
                  <a:pt x="970" y="762"/>
                </a:cubicBezTo>
                <a:cubicBezTo>
                  <a:pt x="952" y="758"/>
                  <a:pt x="949" y="770"/>
                  <a:pt x="945" y="799"/>
                </a:cubicBezTo>
                <a:cubicBezTo>
                  <a:pt x="941" y="828"/>
                  <a:pt x="941" y="833"/>
                  <a:pt x="960" y="840"/>
                </a:cubicBezTo>
                <a:cubicBezTo>
                  <a:pt x="960" y="840"/>
                  <a:pt x="1015" y="859"/>
                  <a:pt x="1073" y="859"/>
                </a:cubicBezTo>
                <a:cubicBezTo>
                  <a:pt x="1117" y="859"/>
                  <a:pt x="1149" y="844"/>
                  <a:pt x="1167" y="830"/>
                </a:cubicBezTo>
                <a:cubicBezTo>
                  <a:pt x="1191" y="811"/>
                  <a:pt x="1205" y="779"/>
                  <a:pt x="1204" y="740"/>
                </a:cubicBezTo>
                <a:close/>
                <a:moveTo>
                  <a:pt x="733" y="564"/>
                </a:moveTo>
                <a:cubicBezTo>
                  <a:pt x="775" y="564"/>
                  <a:pt x="791" y="583"/>
                  <a:pt x="791" y="615"/>
                </a:cubicBezTo>
                <a:cubicBezTo>
                  <a:pt x="791" y="634"/>
                  <a:pt x="791" y="634"/>
                  <a:pt x="791" y="634"/>
                </a:cubicBezTo>
                <a:cubicBezTo>
                  <a:pt x="791" y="635"/>
                  <a:pt x="790" y="636"/>
                  <a:pt x="790" y="636"/>
                </a:cubicBezTo>
                <a:cubicBezTo>
                  <a:pt x="771" y="634"/>
                  <a:pt x="752" y="633"/>
                  <a:pt x="733" y="633"/>
                </a:cubicBezTo>
                <a:cubicBezTo>
                  <a:pt x="649" y="633"/>
                  <a:pt x="589" y="660"/>
                  <a:pt x="589" y="746"/>
                </a:cubicBezTo>
                <a:cubicBezTo>
                  <a:pt x="589" y="833"/>
                  <a:pt x="658" y="859"/>
                  <a:pt x="745" y="859"/>
                </a:cubicBezTo>
                <a:cubicBezTo>
                  <a:pt x="801" y="859"/>
                  <a:pt x="845" y="844"/>
                  <a:pt x="860" y="837"/>
                </a:cubicBezTo>
                <a:cubicBezTo>
                  <a:pt x="875" y="830"/>
                  <a:pt x="884" y="822"/>
                  <a:pt x="884" y="801"/>
                </a:cubicBezTo>
                <a:cubicBezTo>
                  <a:pt x="884" y="788"/>
                  <a:pt x="884" y="682"/>
                  <a:pt x="884" y="669"/>
                </a:cubicBezTo>
                <a:cubicBezTo>
                  <a:pt x="884" y="613"/>
                  <a:pt x="885" y="592"/>
                  <a:pt x="872" y="557"/>
                </a:cubicBezTo>
                <a:cubicBezTo>
                  <a:pt x="859" y="524"/>
                  <a:pt x="824" y="487"/>
                  <a:pt x="754" y="487"/>
                </a:cubicBezTo>
                <a:cubicBezTo>
                  <a:pt x="684" y="487"/>
                  <a:pt x="637" y="503"/>
                  <a:pt x="630" y="504"/>
                </a:cubicBezTo>
                <a:cubicBezTo>
                  <a:pt x="612" y="509"/>
                  <a:pt x="612" y="520"/>
                  <a:pt x="618" y="548"/>
                </a:cubicBezTo>
                <a:cubicBezTo>
                  <a:pt x="624" y="576"/>
                  <a:pt x="625" y="584"/>
                  <a:pt x="644" y="580"/>
                </a:cubicBezTo>
                <a:cubicBezTo>
                  <a:pt x="644" y="580"/>
                  <a:pt x="702" y="564"/>
                  <a:pt x="733" y="564"/>
                </a:cubicBezTo>
                <a:close/>
                <a:moveTo>
                  <a:pt x="686" y="745"/>
                </a:moveTo>
                <a:cubicBezTo>
                  <a:pt x="686" y="712"/>
                  <a:pt x="710" y="703"/>
                  <a:pt x="745" y="703"/>
                </a:cubicBezTo>
                <a:cubicBezTo>
                  <a:pt x="758" y="703"/>
                  <a:pt x="771" y="704"/>
                  <a:pt x="789" y="706"/>
                </a:cubicBezTo>
                <a:cubicBezTo>
                  <a:pt x="790" y="707"/>
                  <a:pt x="791" y="708"/>
                  <a:pt x="791" y="709"/>
                </a:cubicBezTo>
                <a:cubicBezTo>
                  <a:pt x="791" y="777"/>
                  <a:pt x="791" y="777"/>
                  <a:pt x="791" y="777"/>
                </a:cubicBezTo>
                <a:cubicBezTo>
                  <a:pt x="791" y="778"/>
                  <a:pt x="790" y="779"/>
                  <a:pt x="789" y="780"/>
                </a:cubicBezTo>
                <a:cubicBezTo>
                  <a:pt x="778" y="784"/>
                  <a:pt x="763" y="787"/>
                  <a:pt x="748" y="787"/>
                </a:cubicBezTo>
                <a:cubicBezTo>
                  <a:pt x="708" y="787"/>
                  <a:pt x="686" y="775"/>
                  <a:pt x="686" y="745"/>
                </a:cubicBezTo>
                <a:close/>
                <a:moveTo>
                  <a:pt x="528" y="818"/>
                </a:moveTo>
                <a:cubicBezTo>
                  <a:pt x="528" y="527"/>
                  <a:pt x="528" y="527"/>
                  <a:pt x="528" y="527"/>
                </a:cubicBezTo>
                <a:cubicBezTo>
                  <a:pt x="528" y="498"/>
                  <a:pt x="523" y="491"/>
                  <a:pt x="476" y="491"/>
                </a:cubicBezTo>
                <a:cubicBezTo>
                  <a:pt x="429" y="491"/>
                  <a:pt x="424" y="498"/>
                  <a:pt x="424" y="527"/>
                </a:cubicBezTo>
                <a:cubicBezTo>
                  <a:pt x="424" y="818"/>
                  <a:pt x="424" y="818"/>
                  <a:pt x="424" y="818"/>
                </a:cubicBezTo>
                <a:cubicBezTo>
                  <a:pt x="424" y="847"/>
                  <a:pt x="429" y="854"/>
                  <a:pt x="476" y="854"/>
                </a:cubicBezTo>
                <a:cubicBezTo>
                  <a:pt x="523" y="854"/>
                  <a:pt x="528" y="847"/>
                  <a:pt x="528" y="818"/>
                </a:cubicBezTo>
                <a:close/>
                <a:moveTo>
                  <a:pt x="382" y="427"/>
                </a:moveTo>
                <a:cubicBezTo>
                  <a:pt x="270" y="818"/>
                  <a:pt x="270" y="818"/>
                  <a:pt x="270" y="818"/>
                </a:cubicBezTo>
                <a:cubicBezTo>
                  <a:pt x="260" y="847"/>
                  <a:pt x="241" y="854"/>
                  <a:pt x="195" y="854"/>
                </a:cubicBezTo>
                <a:cubicBezTo>
                  <a:pt x="148" y="854"/>
                  <a:pt x="129" y="847"/>
                  <a:pt x="119" y="818"/>
                </a:cubicBezTo>
                <a:cubicBezTo>
                  <a:pt x="7" y="427"/>
                  <a:pt x="7" y="427"/>
                  <a:pt x="7" y="427"/>
                </a:cubicBezTo>
                <a:cubicBezTo>
                  <a:pt x="0" y="399"/>
                  <a:pt x="9" y="392"/>
                  <a:pt x="53" y="392"/>
                </a:cubicBezTo>
                <a:cubicBezTo>
                  <a:pt x="96" y="392"/>
                  <a:pt x="103" y="399"/>
                  <a:pt x="110" y="428"/>
                </a:cubicBezTo>
                <a:cubicBezTo>
                  <a:pt x="195" y="744"/>
                  <a:pt x="195" y="744"/>
                  <a:pt x="195" y="744"/>
                </a:cubicBezTo>
                <a:cubicBezTo>
                  <a:pt x="279" y="428"/>
                  <a:pt x="279" y="428"/>
                  <a:pt x="279" y="428"/>
                </a:cubicBezTo>
                <a:cubicBezTo>
                  <a:pt x="286" y="399"/>
                  <a:pt x="293" y="392"/>
                  <a:pt x="337" y="392"/>
                </a:cubicBezTo>
                <a:cubicBezTo>
                  <a:pt x="380" y="392"/>
                  <a:pt x="389" y="399"/>
                  <a:pt x="382" y="427"/>
                </a:cubicBezTo>
                <a:close/>
                <a:moveTo>
                  <a:pt x="1908" y="848"/>
                </a:moveTo>
                <a:cubicBezTo>
                  <a:pt x="1908" y="815"/>
                  <a:pt x="1908" y="815"/>
                  <a:pt x="1908" y="815"/>
                </a:cubicBezTo>
                <a:cubicBezTo>
                  <a:pt x="1895" y="815"/>
                  <a:pt x="1895" y="815"/>
                  <a:pt x="1895" y="815"/>
                </a:cubicBezTo>
                <a:cubicBezTo>
                  <a:pt x="1895" y="808"/>
                  <a:pt x="1895" y="808"/>
                  <a:pt x="1895" y="808"/>
                </a:cubicBezTo>
                <a:cubicBezTo>
                  <a:pt x="1928" y="808"/>
                  <a:pt x="1928" y="808"/>
                  <a:pt x="1928" y="808"/>
                </a:cubicBezTo>
                <a:cubicBezTo>
                  <a:pt x="1928" y="815"/>
                  <a:pt x="1928" y="815"/>
                  <a:pt x="1928" y="815"/>
                </a:cubicBezTo>
                <a:cubicBezTo>
                  <a:pt x="1915" y="815"/>
                  <a:pt x="1915" y="815"/>
                  <a:pt x="1915" y="815"/>
                </a:cubicBezTo>
                <a:cubicBezTo>
                  <a:pt x="1915" y="848"/>
                  <a:pt x="1915" y="848"/>
                  <a:pt x="1915" y="848"/>
                </a:cubicBezTo>
                <a:lnTo>
                  <a:pt x="1908" y="848"/>
                </a:lnTo>
                <a:close/>
                <a:moveTo>
                  <a:pt x="1935" y="848"/>
                </a:moveTo>
                <a:cubicBezTo>
                  <a:pt x="1935" y="808"/>
                  <a:pt x="1935" y="808"/>
                  <a:pt x="1935" y="808"/>
                </a:cubicBezTo>
                <a:cubicBezTo>
                  <a:pt x="1944" y="808"/>
                  <a:pt x="1944" y="808"/>
                  <a:pt x="1944" y="808"/>
                </a:cubicBezTo>
                <a:cubicBezTo>
                  <a:pt x="1951" y="823"/>
                  <a:pt x="1951" y="823"/>
                  <a:pt x="1951" y="823"/>
                </a:cubicBezTo>
                <a:cubicBezTo>
                  <a:pt x="1954" y="833"/>
                  <a:pt x="1954" y="833"/>
                  <a:pt x="1954" y="833"/>
                </a:cubicBezTo>
                <a:cubicBezTo>
                  <a:pt x="1955" y="833"/>
                  <a:pt x="1955" y="833"/>
                  <a:pt x="1955" y="833"/>
                </a:cubicBezTo>
                <a:cubicBezTo>
                  <a:pt x="1958" y="823"/>
                  <a:pt x="1958" y="823"/>
                  <a:pt x="1958" y="823"/>
                </a:cubicBezTo>
                <a:cubicBezTo>
                  <a:pt x="1964" y="808"/>
                  <a:pt x="1964" y="808"/>
                  <a:pt x="1964" y="808"/>
                </a:cubicBezTo>
                <a:cubicBezTo>
                  <a:pt x="1974" y="808"/>
                  <a:pt x="1974" y="808"/>
                  <a:pt x="1974" y="808"/>
                </a:cubicBezTo>
                <a:cubicBezTo>
                  <a:pt x="1974" y="848"/>
                  <a:pt x="1974" y="848"/>
                  <a:pt x="1974" y="848"/>
                </a:cubicBezTo>
                <a:cubicBezTo>
                  <a:pt x="1967" y="848"/>
                  <a:pt x="1967" y="848"/>
                  <a:pt x="1967" y="848"/>
                </a:cubicBezTo>
                <a:cubicBezTo>
                  <a:pt x="1967" y="830"/>
                  <a:pt x="1967" y="830"/>
                  <a:pt x="1967" y="830"/>
                </a:cubicBezTo>
                <a:cubicBezTo>
                  <a:pt x="1968" y="817"/>
                  <a:pt x="1968" y="817"/>
                  <a:pt x="1968" y="817"/>
                </a:cubicBezTo>
                <a:cubicBezTo>
                  <a:pt x="1967" y="817"/>
                  <a:pt x="1967" y="817"/>
                  <a:pt x="1967" y="817"/>
                </a:cubicBezTo>
                <a:cubicBezTo>
                  <a:pt x="1957" y="842"/>
                  <a:pt x="1957" y="842"/>
                  <a:pt x="1957" y="842"/>
                </a:cubicBezTo>
                <a:cubicBezTo>
                  <a:pt x="1951" y="842"/>
                  <a:pt x="1951" y="842"/>
                  <a:pt x="1951" y="842"/>
                </a:cubicBezTo>
                <a:cubicBezTo>
                  <a:pt x="1942" y="817"/>
                  <a:pt x="1942" y="817"/>
                  <a:pt x="1942" y="817"/>
                </a:cubicBezTo>
                <a:cubicBezTo>
                  <a:pt x="1941" y="817"/>
                  <a:pt x="1941" y="817"/>
                  <a:pt x="1941" y="817"/>
                </a:cubicBezTo>
                <a:cubicBezTo>
                  <a:pt x="1942" y="830"/>
                  <a:pt x="1942" y="830"/>
                  <a:pt x="1942" y="830"/>
                </a:cubicBezTo>
                <a:cubicBezTo>
                  <a:pt x="1942" y="848"/>
                  <a:pt x="1942" y="848"/>
                  <a:pt x="1942" y="848"/>
                </a:cubicBezTo>
                <a:lnTo>
                  <a:pt x="1935" y="84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788741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0" pos="7440">
          <p15:clr>
            <a:srgbClr val="5ACBF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="" xmlns:a16="http://schemas.microsoft.com/office/drawing/2014/main" id="{380C71FA-BFF0-4F0A-801F-89BC37904DD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2192000" cy="6463584"/>
          </a:xfrm>
          <a:custGeom>
            <a:avLst/>
            <a:gdLst>
              <a:gd name="connsiteX0" fmla="*/ 0 w 9144000"/>
              <a:gd name="connsiteY0" fmla="*/ 0 h 6463584"/>
              <a:gd name="connsiteX1" fmla="*/ 9144000 w 9144000"/>
              <a:gd name="connsiteY1" fmla="*/ 0 h 6463584"/>
              <a:gd name="connsiteX2" fmla="*/ 9144000 w 9144000"/>
              <a:gd name="connsiteY2" fmla="*/ 4992913 h 6463584"/>
              <a:gd name="connsiteX3" fmla="*/ 9142362 w 9144000"/>
              <a:gd name="connsiteY3" fmla="*/ 4992913 h 6463584"/>
              <a:gd name="connsiteX4" fmla="*/ 9142362 w 9144000"/>
              <a:gd name="connsiteY4" fmla="*/ 6463584 h 6463584"/>
              <a:gd name="connsiteX5" fmla="*/ 1589 w 9144000"/>
              <a:gd name="connsiteY5" fmla="*/ 5287171 h 6463584"/>
              <a:gd name="connsiteX6" fmla="*/ 1589 w 9144000"/>
              <a:gd name="connsiteY6" fmla="*/ 5333665 h 6463584"/>
              <a:gd name="connsiteX7" fmla="*/ 0 w 9144000"/>
              <a:gd name="connsiteY7" fmla="*/ 5333461 h 6463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6463584">
                <a:moveTo>
                  <a:pt x="0" y="0"/>
                </a:moveTo>
                <a:lnTo>
                  <a:pt x="9144000" y="0"/>
                </a:lnTo>
                <a:lnTo>
                  <a:pt x="9144000" y="4992913"/>
                </a:lnTo>
                <a:lnTo>
                  <a:pt x="9142362" y="4992913"/>
                </a:lnTo>
                <a:lnTo>
                  <a:pt x="9142362" y="6463584"/>
                </a:lnTo>
                <a:lnTo>
                  <a:pt x="1589" y="5287171"/>
                </a:lnTo>
                <a:lnTo>
                  <a:pt x="1589" y="5333665"/>
                </a:lnTo>
                <a:lnTo>
                  <a:pt x="0" y="5333461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</p:spPr>
        <p:txBody>
          <a:bodyPr wrap="square" tIns="182880" anchor="t">
            <a:noAutofit/>
          </a:bodyPr>
          <a:lstStyle>
            <a:lvl1pPr marL="0" marR="0" indent="0" algn="ctr" defTabSz="6858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bg2"/>
                </a:solidFill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DIVIDER INSTRUCTIONS</a:t>
            </a:r>
            <a:br>
              <a:rPr lang="en-US" dirty="0"/>
            </a:br>
            <a:r>
              <a:rPr lang="en-US" dirty="0"/>
              <a:t>1. Click icon to add image (BEFORE adding text)</a:t>
            </a:r>
            <a:br>
              <a:rPr lang="en-US" dirty="0"/>
            </a:br>
            <a:r>
              <a:rPr lang="en-US" dirty="0"/>
              <a:t>2. Right-click image &gt; Send to back &gt; Send to back</a:t>
            </a:r>
            <a:br>
              <a:rPr lang="en-US" dirty="0"/>
            </a:br>
            <a:r>
              <a:rPr lang="en-US" dirty="0"/>
              <a:t>3. Click text boxes to add text 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="" xmlns:a16="http://schemas.microsoft.com/office/drawing/2014/main" id="{FB08A1D0-7C58-4D7E-87C1-482E72CCE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0" y="1722120"/>
            <a:ext cx="5181600" cy="2045579"/>
          </a:xfrm>
        </p:spPr>
        <p:txBody>
          <a:bodyPr anchor="ctr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="" xmlns:a16="http://schemas.microsoft.com/office/drawing/2014/main" id="{BEB4B009-B48D-4696-8E4E-52D06DE8F91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08838" y="6219913"/>
            <a:ext cx="2391833" cy="33813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 b="0" i="0" cap="all" baseline="0">
                <a:solidFill>
                  <a:schemeClr val="bg2"/>
                </a:solidFill>
              </a:defRPr>
            </a:lvl1pPr>
            <a:lvl2pPr marL="137160" indent="0">
              <a:buNone/>
              <a:defRPr b="0" i="0" cap="all" baseline="0">
                <a:solidFill>
                  <a:schemeClr val="bg2"/>
                </a:solidFill>
              </a:defRPr>
            </a:lvl2pPr>
            <a:lvl3pPr marL="274320" indent="0">
              <a:buNone/>
              <a:defRPr b="0" i="0" cap="all" baseline="0">
                <a:solidFill>
                  <a:schemeClr val="bg2"/>
                </a:solidFill>
              </a:defRPr>
            </a:lvl3pPr>
            <a:lvl4pPr marL="411480" indent="0">
              <a:buNone/>
              <a:defRPr b="0" i="0" cap="all" baseline="0">
                <a:solidFill>
                  <a:schemeClr val="bg2"/>
                </a:solidFill>
              </a:defRPr>
            </a:lvl4pPr>
            <a:lvl5pPr marL="548640" indent="0">
              <a:buNone/>
              <a:defRPr b="0" i="0" cap="all" baseline="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classification</a:t>
            </a:r>
          </a:p>
        </p:txBody>
      </p:sp>
      <p:sp>
        <p:nvSpPr>
          <p:cNvPr id="7" name="Freeform 5">
            <a:extLst>
              <a:ext uri="{FF2B5EF4-FFF2-40B4-BE49-F238E27FC236}">
                <a16:creationId xmlns="" xmlns:a16="http://schemas.microsoft.com/office/drawing/2014/main" id="{FE8835BD-6197-4D6A-955C-1B1D81C26224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656511" y="5855130"/>
            <a:ext cx="1835150" cy="594239"/>
          </a:xfrm>
          <a:custGeom>
            <a:avLst/>
            <a:gdLst>
              <a:gd name="T0" fmla="*/ 2257 w 2659"/>
              <a:gd name="T1" fmla="*/ 418 h 859"/>
              <a:gd name="T2" fmla="*/ 2418 w 2659"/>
              <a:gd name="T3" fmla="*/ 14 h 859"/>
              <a:gd name="T4" fmla="*/ 2581 w 2659"/>
              <a:gd name="T5" fmla="*/ 583 h 859"/>
              <a:gd name="T6" fmla="*/ 2281 w 2659"/>
              <a:gd name="T7" fmla="*/ 538 h 859"/>
              <a:gd name="T8" fmla="*/ 2108 w 2659"/>
              <a:gd name="T9" fmla="*/ 380 h 859"/>
              <a:gd name="T10" fmla="*/ 1965 w 2659"/>
              <a:gd name="T11" fmla="*/ 551 h 859"/>
              <a:gd name="T12" fmla="*/ 2030 w 2659"/>
              <a:gd name="T13" fmla="*/ 423 h 859"/>
              <a:gd name="T14" fmla="*/ 2139 w 2659"/>
              <a:gd name="T15" fmla="*/ 246 h 859"/>
              <a:gd name="T16" fmla="*/ 1786 w 2659"/>
              <a:gd name="T17" fmla="*/ 535 h 859"/>
              <a:gd name="T18" fmla="*/ 1880 w 2659"/>
              <a:gd name="T19" fmla="*/ 533 h 859"/>
              <a:gd name="T20" fmla="*/ 1862 w 2659"/>
              <a:gd name="T21" fmla="*/ 798 h 859"/>
              <a:gd name="T22" fmla="*/ 1757 w 2659"/>
              <a:gd name="T23" fmla="*/ 722 h 859"/>
              <a:gd name="T24" fmla="*/ 1653 w 2659"/>
              <a:gd name="T25" fmla="*/ 428 h 859"/>
              <a:gd name="T26" fmla="*/ 1606 w 2659"/>
              <a:gd name="T27" fmla="*/ 491 h 859"/>
              <a:gd name="T28" fmla="*/ 1652 w 2659"/>
              <a:gd name="T29" fmla="*/ 577 h 859"/>
              <a:gd name="T30" fmla="*/ 1686 w 2659"/>
              <a:gd name="T31" fmla="*/ 831 h 859"/>
              <a:gd name="T32" fmla="*/ 1388 w 2659"/>
              <a:gd name="T33" fmla="*/ 564 h 859"/>
              <a:gd name="T34" fmla="*/ 1445 w 2659"/>
              <a:gd name="T35" fmla="*/ 636 h 859"/>
              <a:gd name="T36" fmla="*/ 1401 w 2659"/>
              <a:gd name="T37" fmla="*/ 859 h 859"/>
              <a:gd name="T38" fmla="*/ 1539 w 2659"/>
              <a:gd name="T39" fmla="*/ 669 h 859"/>
              <a:gd name="T40" fmla="*/ 1286 w 2659"/>
              <a:gd name="T41" fmla="*/ 504 h 859"/>
              <a:gd name="T42" fmla="*/ 1388 w 2659"/>
              <a:gd name="T43" fmla="*/ 564 h 859"/>
              <a:gd name="T44" fmla="*/ 1444 w 2659"/>
              <a:gd name="T45" fmla="*/ 706 h 859"/>
              <a:gd name="T46" fmla="*/ 1445 w 2659"/>
              <a:gd name="T47" fmla="*/ 780 h 859"/>
              <a:gd name="T48" fmla="*/ 1204 w 2659"/>
              <a:gd name="T49" fmla="*/ 740 h 859"/>
              <a:gd name="T50" fmla="*/ 1042 w 2659"/>
              <a:gd name="T51" fmla="*/ 593 h 859"/>
              <a:gd name="T52" fmla="*/ 1184 w 2659"/>
              <a:gd name="T53" fmla="*/ 548 h 859"/>
              <a:gd name="T54" fmla="*/ 944 w 2659"/>
              <a:gd name="T55" fmla="*/ 595 h 859"/>
              <a:gd name="T56" fmla="*/ 1066 w 2659"/>
              <a:gd name="T57" fmla="*/ 779 h 859"/>
              <a:gd name="T58" fmla="*/ 960 w 2659"/>
              <a:gd name="T59" fmla="*/ 840 h 859"/>
              <a:gd name="T60" fmla="*/ 1204 w 2659"/>
              <a:gd name="T61" fmla="*/ 740 h 859"/>
              <a:gd name="T62" fmla="*/ 791 w 2659"/>
              <a:gd name="T63" fmla="*/ 634 h 859"/>
              <a:gd name="T64" fmla="*/ 589 w 2659"/>
              <a:gd name="T65" fmla="*/ 746 h 859"/>
              <a:gd name="T66" fmla="*/ 884 w 2659"/>
              <a:gd name="T67" fmla="*/ 801 h 859"/>
              <a:gd name="T68" fmla="*/ 754 w 2659"/>
              <a:gd name="T69" fmla="*/ 487 h 859"/>
              <a:gd name="T70" fmla="*/ 644 w 2659"/>
              <a:gd name="T71" fmla="*/ 580 h 859"/>
              <a:gd name="T72" fmla="*/ 745 w 2659"/>
              <a:gd name="T73" fmla="*/ 703 h 859"/>
              <a:gd name="T74" fmla="*/ 791 w 2659"/>
              <a:gd name="T75" fmla="*/ 777 h 859"/>
              <a:gd name="T76" fmla="*/ 686 w 2659"/>
              <a:gd name="T77" fmla="*/ 745 h 859"/>
              <a:gd name="T78" fmla="*/ 476 w 2659"/>
              <a:gd name="T79" fmla="*/ 491 h 859"/>
              <a:gd name="T80" fmla="*/ 476 w 2659"/>
              <a:gd name="T81" fmla="*/ 854 h 859"/>
              <a:gd name="T82" fmla="*/ 270 w 2659"/>
              <a:gd name="T83" fmla="*/ 818 h 859"/>
              <a:gd name="T84" fmla="*/ 7 w 2659"/>
              <a:gd name="T85" fmla="*/ 427 h 859"/>
              <a:gd name="T86" fmla="*/ 195 w 2659"/>
              <a:gd name="T87" fmla="*/ 744 h 859"/>
              <a:gd name="T88" fmla="*/ 382 w 2659"/>
              <a:gd name="T89" fmla="*/ 427 h 859"/>
              <a:gd name="T90" fmla="*/ 1895 w 2659"/>
              <a:gd name="T91" fmla="*/ 815 h 859"/>
              <a:gd name="T92" fmla="*/ 1928 w 2659"/>
              <a:gd name="T93" fmla="*/ 815 h 859"/>
              <a:gd name="T94" fmla="*/ 1908 w 2659"/>
              <a:gd name="T95" fmla="*/ 848 h 859"/>
              <a:gd name="T96" fmla="*/ 1944 w 2659"/>
              <a:gd name="T97" fmla="*/ 808 h 859"/>
              <a:gd name="T98" fmla="*/ 1955 w 2659"/>
              <a:gd name="T99" fmla="*/ 833 h 859"/>
              <a:gd name="T100" fmla="*/ 1974 w 2659"/>
              <a:gd name="T101" fmla="*/ 808 h 859"/>
              <a:gd name="T102" fmla="*/ 1967 w 2659"/>
              <a:gd name="T103" fmla="*/ 830 h 859"/>
              <a:gd name="T104" fmla="*/ 1957 w 2659"/>
              <a:gd name="T105" fmla="*/ 842 h 859"/>
              <a:gd name="T106" fmla="*/ 1941 w 2659"/>
              <a:gd name="T107" fmla="*/ 817 h 859"/>
              <a:gd name="T108" fmla="*/ 1935 w 2659"/>
              <a:gd name="T109" fmla="*/ 848 h 8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659" h="859">
                <a:moveTo>
                  <a:pt x="2139" y="246"/>
                </a:moveTo>
                <a:cubicBezTo>
                  <a:pt x="2174" y="236"/>
                  <a:pt x="2211" y="256"/>
                  <a:pt x="2221" y="292"/>
                </a:cubicBezTo>
                <a:cubicBezTo>
                  <a:pt x="2257" y="418"/>
                  <a:pt x="2257" y="418"/>
                  <a:pt x="2257" y="418"/>
                </a:cubicBezTo>
                <a:cubicBezTo>
                  <a:pt x="2354" y="79"/>
                  <a:pt x="2354" y="79"/>
                  <a:pt x="2354" y="79"/>
                </a:cubicBezTo>
                <a:cubicBezTo>
                  <a:pt x="2354" y="79"/>
                  <a:pt x="2354" y="79"/>
                  <a:pt x="2354" y="79"/>
                </a:cubicBezTo>
                <a:cubicBezTo>
                  <a:pt x="2363" y="48"/>
                  <a:pt x="2387" y="23"/>
                  <a:pt x="2418" y="14"/>
                </a:cubicBezTo>
                <a:cubicBezTo>
                  <a:pt x="2467" y="0"/>
                  <a:pt x="2518" y="29"/>
                  <a:pt x="2532" y="78"/>
                </a:cubicBezTo>
                <a:cubicBezTo>
                  <a:pt x="2644" y="469"/>
                  <a:pt x="2644" y="469"/>
                  <a:pt x="2644" y="469"/>
                </a:cubicBezTo>
                <a:cubicBezTo>
                  <a:pt x="2659" y="518"/>
                  <a:pt x="2630" y="569"/>
                  <a:pt x="2581" y="583"/>
                </a:cubicBezTo>
                <a:cubicBezTo>
                  <a:pt x="2532" y="597"/>
                  <a:pt x="2481" y="569"/>
                  <a:pt x="2467" y="520"/>
                </a:cubicBezTo>
                <a:cubicBezTo>
                  <a:pt x="2377" y="206"/>
                  <a:pt x="2377" y="206"/>
                  <a:pt x="2377" y="206"/>
                </a:cubicBezTo>
                <a:cubicBezTo>
                  <a:pt x="2281" y="538"/>
                  <a:pt x="2281" y="538"/>
                  <a:pt x="2281" y="538"/>
                </a:cubicBezTo>
                <a:cubicBezTo>
                  <a:pt x="2275" y="559"/>
                  <a:pt x="2259" y="577"/>
                  <a:pt x="2236" y="584"/>
                </a:cubicBezTo>
                <a:cubicBezTo>
                  <a:pt x="2200" y="594"/>
                  <a:pt x="2163" y="574"/>
                  <a:pt x="2153" y="538"/>
                </a:cubicBezTo>
                <a:cubicBezTo>
                  <a:pt x="2108" y="380"/>
                  <a:pt x="2108" y="380"/>
                  <a:pt x="2108" y="380"/>
                </a:cubicBezTo>
                <a:cubicBezTo>
                  <a:pt x="2059" y="551"/>
                  <a:pt x="2059" y="551"/>
                  <a:pt x="2059" y="551"/>
                </a:cubicBezTo>
                <a:cubicBezTo>
                  <a:pt x="2054" y="567"/>
                  <a:pt x="2042" y="580"/>
                  <a:pt x="2025" y="585"/>
                </a:cubicBezTo>
                <a:cubicBezTo>
                  <a:pt x="1999" y="592"/>
                  <a:pt x="1972" y="577"/>
                  <a:pt x="1965" y="551"/>
                </a:cubicBezTo>
                <a:cubicBezTo>
                  <a:pt x="1936" y="450"/>
                  <a:pt x="1936" y="450"/>
                  <a:pt x="1936" y="450"/>
                </a:cubicBezTo>
                <a:cubicBezTo>
                  <a:pt x="1929" y="424"/>
                  <a:pt x="1944" y="397"/>
                  <a:pt x="1969" y="390"/>
                </a:cubicBezTo>
                <a:cubicBezTo>
                  <a:pt x="1995" y="383"/>
                  <a:pt x="2022" y="398"/>
                  <a:pt x="2030" y="423"/>
                </a:cubicBezTo>
                <a:cubicBezTo>
                  <a:pt x="2042" y="468"/>
                  <a:pt x="2042" y="468"/>
                  <a:pt x="2042" y="468"/>
                </a:cubicBezTo>
                <a:cubicBezTo>
                  <a:pt x="2093" y="292"/>
                  <a:pt x="2093" y="292"/>
                  <a:pt x="2093" y="292"/>
                </a:cubicBezTo>
                <a:cubicBezTo>
                  <a:pt x="2099" y="270"/>
                  <a:pt x="2116" y="252"/>
                  <a:pt x="2139" y="246"/>
                </a:cubicBezTo>
                <a:close/>
                <a:moveTo>
                  <a:pt x="1833" y="487"/>
                </a:moveTo>
                <a:cubicBezTo>
                  <a:pt x="1792" y="487"/>
                  <a:pt x="1786" y="508"/>
                  <a:pt x="1786" y="533"/>
                </a:cubicBezTo>
                <a:cubicBezTo>
                  <a:pt x="1786" y="535"/>
                  <a:pt x="1786" y="535"/>
                  <a:pt x="1786" y="535"/>
                </a:cubicBezTo>
                <a:cubicBezTo>
                  <a:pt x="1786" y="561"/>
                  <a:pt x="1792" y="581"/>
                  <a:pt x="1833" y="581"/>
                </a:cubicBezTo>
                <a:cubicBezTo>
                  <a:pt x="1875" y="581"/>
                  <a:pt x="1880" y="561"/>
                  <a:pt x="1880" y="535"/>
                </a:cubicBezTo>
                <a:cubicBezTo>
                  <a:pt x="1880" y="533"/>
                  <a:pt x="1880" y="533"/>
                  <a:pt x="1880" y="533"/>
                </a:cubicBezTo>
                <a:cubicBezTo>
                  <a:pt x="1880" y="508"/>
                  <a:pt x="1875" y="487"/>
                  <a:pt x="1833" y="487"/>
                </a:cubicBezTo>
                <a:close/>
                <a:moveTo>
                  <a:pt x="1847" y="841"/>
                </a:moveTo>
                <a:cubicBezTo>
                  <a:pt x="1866" y="837"/>
                  <a:pt x="1867" y="827"/>
                  <a:pt x="1862" y="798"/>
                </a:cubicBezTo>
                <a:cubicBezTo>
                  <a:pt x="1857" y="770"/>
                  <a:pt x="1856" y="762"/>
                  <a:pt x="1837" y="765"/>
                </a:cubicBezTo>
                <a:cubicBezTo>
                  <a:pt x="1812" y="768"/>
                  <a:pt x="1784" y="775"/>
                  <a:pt x="1770" y="766"/>
                </a:cubicBezTo>
                <a:cubicBezTo>
                  <a:pt x="1760" y="759"/>
                  <a:pt x="1757" y="753"/>
                  <a:pt x="1757" y="722"/>
                </a:cubicBezTo>
                <a:cubicBezTo>
                  <a:pt x="1757" y="428"/>
                  <a:pt x="1757" y="428"/>
                  <a:pt x="1757" y="428"/>
                </a:cubicBezTo>
                <a:cubicBezTo>
                  <a:pt x="1757" y="399"/>
                  <a:pt x="1752" y="392"/>
                  <a:pt x="1705" y="392"/>
                </a:cubicBezTo>
                <a:cubicBezTo>
                  <a:pt x="1658" y="392"/>
                  <a:pt x="1653" y="399"/>
                  <a:pt x="1653" y="428"/>
                </a:cubicBezTo>
                <a:cubicBezTo>
                  <a:pt x="1653" y="490"/>
                  <a:pt x="1653" y="490"/>
                  <a:pt x="1653" y="490"/>
                </a:cubicBezTo>
                <a:cubicBezTo>
                  <a:pt x="1653" y="491"/>
                  <a:pt x="1653" y="491"/>
                  <a:pt x="1652" y="491"/>
                </a:cubicBezTo>
                <a:cubicBezTo>
                  <a:pt x="1606" y="491"/>
                  <a:pt x="1606" y="491"/>
                  <a:pt x="1606" y="491"/>
                </a:cubicBezTo>
                <a:cubicBezTo>
                  <a:pt x="1582" y="491"/>
                  <a:pt x="1577" y="495"/>
                  <a:pt x="1577" y="534"/>
                </a:cubicBezTo>
                <a:cubicBezTo>
                  <a:pt x="1577" y="573"/>
                  <a:pt x="1582" y="577"/>
                  <a:pt x="1606" y="577"/>
                </a:cubicBezTo>
                <a:cubicBezTo>
                  <a:pt x="1652" y="577"/>
                  <a:pt x="1652" y="577"/>
                  <a:pt x="1652" y="577"/>
                </a:cubicBezTo>
                <a:cubicBezTo>
                  <a:pt x="1653" y="577"/>
                  <a:pt x="1653" y="577"/>
                  <a:pt x="1653" y="578"/>
                </a:cubicBezTo>
                <a:cubicBezTo>
                  <a:pt x="1653" y="734"/>
                  <a:pt x="1653" y="734"/>
                  <a:pt x="1653" y="734"/>
                </a:cubicBezTo>
                <a:cubicBezTo>
                  <a:pt x="1653" y="768"/>
                  <a:pt x="1657" y="806"/>
                  <a:pt x="1686" y="831"/>
                </a:cubicBezTo>
                <a:cubicBezTo>
                  <a:pt x="1706" y="849"/>
                  <a:pt x="1733" y="854"/>
                  <a:pt x="1757" y="854"/>
                </a:cubicBezTo>
                <a:cubicBezTo>
                  <a:pt x="1796" y="854"/>
                  <a:pt x="1831" y="845"/>
                  <a:pt x="1847" y="841"/>
                </a:cubicBezTo>
                <a:close/>
                <a:moveTo>
                  <a:pt x="1388" y="564"/>
                </a:moveTo>
                <a:cubicBezTo>
                  <a:pt x="1431" y="564"/>
                  <a:pt x="1446" y="583"/>
                  <a:pt x="1446" y="615"/>
                </a:cubicBezTo>
                <a:cubicBezTo>
                  <a:pt x="1446" y="634"/>
                  <a:pt x="1446" y="634"/>
                  <a:pt x="1446" y="634"/>
                </a:cubicBezTo>
                <a:cubicBezTo>
                  <a:pt x="1446" y="635"/>
                  <a:pt x="1446" y="636"/>
                  <a:pt x="1445" y="636"/>
                </a:cubicBezTo>
                <a:cubicBezTo>
                  <a:pt x="1426" y="634"/>
                  <a:pt x="1407" y="633"/>
                  <a:pt x="1388" y="633"/>
                </a:cubicBezTo>
                <a:cubicBezTo>
                  <a:pt x="1304" y="633"/>
                  <a:pt x="1244" y="660"/>
                  <a:pt x="1244" y="746"/>
                </a:cubicBezTo>
                <a:cubicBezTo>
                  <a:pt x="1244" y="833"/>
                  <a:pt x="1313" y="859"/>
                  <a:pt x="1401" y="859"/>
                </a:cubicBezTo>
                <a:cubicBezTo>
                  <a:pt x="1457" y="859"/>
                  <a:pt x="1501" y="844"/>
                  <a:pt x="1515" y="837"/>
                </a:cubicBezTo>
                <a:cubicBezTo>
                  <a:pt x="1530" y="830"/>
                  <a:pt x="1539" y="822"/>
                  <a:pt x="1539" y="801"/>
                </a:cubicBezTo>
                <a:cubicBezTo>
                  <a:pt x="1539" y="788"/>
                  <a:pt x="1539" y="682"/>
                  <a:pt x="1539" y="669"/>
                </a:cubicBezTo>
                <a:cubicBezTo>
                  <a:pt x="1539" y="613"/>
                  <a:pt x="1541" y="592"/>
                  <a:pt x="1527" y="557"/>
                </a:cubicBezTo>
                <a:cubicBezTo>
                  <a:pt x="1515" y="524"/>
                  <a:pt x="1480" y="487"/>
                  <a:pt x="1410" y="487"/>
                </a:cubicBezTo>
                <a:cubicBezTo>
                  <a:pt x="1339" y="487"/>
                  <a:pt x="1292" y="503"/>
                  <a:pt x="1286" y="504"/>
                </a:cubicBezTo>
                <a:cubicBezTo>
                  <a:pt x="1267" y="509"/>
                  <a:pt x="1267" y="520"/>
                  <a:pt x="1273" y="548"/>
                </a:cubicBezTo>
                <a:cubicBezTo>
                  <a:pt x="1279" y="576"/>
                  <a:pt x="1280" y="584"/>
                  <a:pt x="1299" y="580"/>
                </a:cubicBezTo>
                <a:cubicBezTo>
                  <a:pt x="1300" y="580"/>
                  <a:pt x="1357" y="564"/>
                  <a:pt x="1388" y="564"/>
                </a:cubicBezTo>
                <a:close/>
                <a:moveTo>
                  <a:pt x="1342" y="745"/>
                </a:moveTo>
                <a:cubicBezTo>
                  <a:pt x="1342" y="712"/>
                  <a:pt x="1365" y="703"/>
                  <a:pt x="1400" y="703"/>
                </a:cubicBezTo>
                <a:cubicBezTo>
                  <a:pt x="1414" y="703"/>
                  <a:pt x="1426" y="704"/>
                  <a:pt x="1444" y="706"/>
                </a:cubicBezTo>
                <a:cubicBezTo>
                  <a:pt x="1445" y="707"/>
                  <a:pt x="1446" y="708"/>
                  <a:pt x="1446" y="709"/>
                </a:cubicBezTo>
                <a:cubicBezTo>
                  <a:pt x="1446" y="777"/>
                  <a:pt x="1446" y="777"/>
                  <a:pt x="1446" y="777"/>
                </a:cubicBezTo>
                <a:cubicBezTo>
                  <a:pt x="1446" y="778"/>
                  <a:pt x="1446" y="779"/>
                  <a:pt x="1445" y="780"/>
                </a:cubicBezTo>
                <a:cubicBezTo>
                  <a:pt x="1434" y="784"/>
                  <a:pt x="1419" y="787"/>
                  <a:pt x="1403" y="787"/>
                </a:cubicBezTo>
                <a:cubicBezTo>
                  <a:pt x="1363" y="787"/>
                  <a:pt x="1342" y="775"/>
                  <a:pt x="1342" y="745"/>
                </a:cubicBezTo>
                <a:close/>
                <a:moveTo>
                  <a:pt x="1204" y="740"/>
                </a:moveTo>
                <a:cubicBezTo>
                  <a:pt x="1203" y="712"/>
                  <a:pt x="1196" y="690"/>
                  <a:pt x="1171" y="669"/>
                </a:cubicBezTo>
                <a:cubicBezTo>
                  <a:pt x="1154" y="653"/>
                  <a:pt x="1128" y="643"/>
                  <a:pt x="1090" y="629"/>
                </a:cubicBezTo>
                <a:cubicBezTo>
                  <a:pt x="1066" y="620"/>
                  <a:pt x="1042" y="615"/>
                  <a:pt x="1042" y="593"/>
                </a:cubicBezTo>
                <a:cubicBezTo>
                  <a:pt x="1042" y="575"/>
                  <a:pt x="1060" y="567"/>
                  <a:pt x="1075" y="566"/>
                </a:cubicBezTo>
                <a:cubicBezTo>
                  <a:pt x="1106" y="564"/>
                  <a:pt x="1140" y="576"/>
                  <a:pt x="1158" y="580"/>
                </a:cubicBezTo>
                <a:cubicBezTo>
                  <a:pt x="1177" y="584"/>
                  <a:pt x="1178" y="576"/>
                  <a:pt x="1184" y="548"/>
                </a:cubicBezTo>
                <a:cubicBezTo>
                  <a:pt x="1191" y="520"/>
                  <a:pt x="1190" y="509"/>
                  <a:pt x="1172" y="504"/>
                </a:cubicBezTo>
                <a:cubicBezTo>
                  <a:pt x="1156" y="500"/>
                  <a:pt x="1126" y="487"/>
                  <a:pt x="1066" y="487"/>
                </a:cubicBezTo>
                <a:cubicBezTo>
                  <a:pt x="989" y="487"/>
                  <a:pt x="942" y="535"/>
                  <a:pt x="944" y="595"/>
                </a:cubicBezTo>
                <a:cubicBezTo>
                  <a:pt x="946" y="670"/>
                  <a:pt x="1005" y="691"/>
                  <a:pt x="1049" y="704"/>
                </a:cubicBezTo>
                <a:cubicBezTo>
                  <a:pt x="1088" y="714"/>
                  <a:pt x="1107" y="726"/>
                  <a:pt x="1105" y="749"/>
                </a:cubicBezTo>
                <a:cubicBezTo>
                  <a:pt x="1104" y="771"/>
                  <a:pt x="1086" y="779"/>
                  <a:pt x="1066" y="779"/>
                </a:cubicBezTo>
                <a:cubicBezTo>
                  <a:pt x="1039" y="779"/>
                  <a:pt x="994" y="767"/>
                  <a:pt x="970" y="762"/>
                </a:cubicBezTo>
                <a:cubicBezTo>
                  <a:pt x="952" y="758"/>
                  <a:pt x="949" y="770"/>
                  <a:pt x="945" y="799"/>
                </a:cubicBezTo>
                <a:cubicBezTo>
                  <a:pt x="941" y="828"/>
                  <a:pt x="941" y="833"/>
                  <a:pt x="960" y="840"/>
                </a:cubicBezTo>
                <a:cubicBezTo>
                  <a:pt x="960" y="840"/>
                  <a:pt x="1015" y="859"/>
                  <a:pt x="1073" y="859"/>
                </a:cubicBezTo>
                <a:cubicBezTo>
                  <a:pt x="1117" y="859"/>
                  <a:pt x="1149" y="844"/>
                  <a:pt x="1167" y="830"/>
                </a:cubicBezTo>
                <a:cubicBezTo>
                  <a:pt x="1191" y="811"/>
                  <a:pt x="1205" y="779"/>
                  <a:pt x="1204" y="740"/>
                </a:cubicBezTo>
                <a:close/>
                <a:moveTo>
                  <a:pt x="733" y="564"/>
                </a:moveTo>
                <a:cubicBezTo>
                  <a:pt x="775" y="564"/>
                  <a:pt x="791" y="583"/>
                  <a:pt x="791" y="615"/>
                </a:cubicBezTo>
                <a:cubicBezTo>
                  <a:pt x="791" y="634"/>
                  <a:pt x="791" y="634"/>
                  <a:pt x="791" y="634"/>
                </a:cubicBezTo>
                <a:cubicBezTo>
                  <a:pt x="791" y="635"/>
                  <a:pt x="790" y="636"/>
                  <a:pt x="790" y="636"/>
                </a:cubicBezTo>
                <a:cubicBezTo>
                  <a:pt x="771" y="634"/>
                  <a:pt x="752" y="633"/>
                  <a:pt x="733" y="633"/>
                </a:cubicBezTo>
                <a:cubicBezTo>
                  <a:pt x="649" y="633"/>
                  <a:pt x="589" y="660"/>
                  <a:pt x="589" y="746"/>
                </a:cubicBezTo>
                <a:cubicBezTo>
                  <a:pt x="589" y="833"/>
                  <a:pt x="658" y="859"/>
                  <a:pt x="745" y="859"/>
                </a:cubicBezTo>
                <a:cubicBezTo>
                  <a:pt x="801" y="859"/>
                  <a:pt x="845" y="844"/>
                  <a:pt x="860" y="837"/>
                </a:cubicBezTo>
                <a:cubicBezTo>
                  <a:pt x="875" y="830"/>
                  <a:pt x="884" y="822"/>
                  <a:pt x="884" y="801"/>
                </a:cubicBezTo>
                <a:cubicBezTo>
                  <a:pt x="884" y="788"/>
                  <a:pt x="884" y="682"/>
                  <a:pt x="884" y="669"/>
                </a:cubicBezTo>
                <a:cubicBezTo>
                  <a:pt x="884" y="613"/>
                  <a:pt x="885" y="592"/>
                  <a:pt x="872" y="557"/>
                </a:cubicBezTo>
                <a:cubicBezTo>
                  <a:pt x="859" y="524"/>
                  <a:pt x="824" y="487"/>
                  <a:pt x="754" y="487"/>
                </a:cubicBezTo>
                <a:cubicBezTo>
                  <a:pt x="684" y="487"/>
                  <a:pt x="637" y="503"/>
                  <a:pt x="630" y="504"/>
                </a:cubicBezTo>
                <a:cubicBezTo>
                  <a:pt x="612" y="509"/>
                  <a:pt x="612" y="520"/>
                  <a:pt x="618" y="548"/>
                </a:cubicBezTo>
                <a:cubicBezTo>
                  <a:pt x="624" y="576"/>
                  <a:pt x="625" y="584"/>
                  <a:pt x="644" y="580"/>
                </a:cubicBezTo>
                <a:cubicBezTo>
                  <a:pt x="644" y="580"/>
                  <a:pt x="702" y="564"/>
                  <a:pt x="733" y="564"/>
                </a:cubicBezTo>
                <a:close/>
                <a:moveTo>
                  <a:pt x="686" y="745"/>
                </a:moveTo>
                <a:cubicBezTo>
                  <a:pt x="686" y="712"/>
                  <a:pt x="710" y="703"/>
                  <a:pt x="745" y="703"/>
                </a:cubicBezTo>
                <a:cubicBezTo>
                  <a:pt x="758" y="703"/>
                  <a:pt x="771" y="704"/>
                  <a:pt x="789" y="706"/>
                </a:cubicBezTo>
                <a:cubicBezTo>
                  <a:pt x="790" y="707"/>
                  <a:pt x="791" y="708"/>
                  <a:pt x="791" y="709"/>
                </a:cubicBezTo>
                <a:cubicBezTo>
                  <a:pt x="791" y="777"/>
                  <a:pt x="791" y="777"/>
                  <a:pt x="791" y="777"/>
                </a:cubicBezTo>
                <a:cubicBezTo>
                  <a:pt x="791" y="778"/>
                  <a:pt x="790" y="779"/>
                  <a:pt x="789" y="780"/>
                </a:cubicBezTo>
                <a:cubicBezTo>
                  <a:pt x="778" y="784"/>
                  <a:pt x="763" y="787"/>
                  <a:pt x="748" y="787"/>
                </a:cubicBezTo>
                <a:cubicBezTo>
                  <a:pt x="708" y="787"/>
                  <a:pt x="686" y="775"/>
                  <a:pt x="686" y="745"/>
                </a:cubicBezTo>
                <a:close/>
                <a:moveTo>
                  <a:pt x="528" y="818"/>
                </a:moveTo>
                <a:cubicBezTo>
                  <a:pt x="528" y="527"/>
                  <a:pt x="528" y="527"/>
                  <a:pt x="528" y="527"/>
                </a:cubicBezTo>
                <a:cubicBezTo>
                  <a:pt x="528" y="498"/>
                  <a:pt x="523" y="491"/>
                  <a:pt x="476" y="491"/>
                </a:cubicBezTo>
                <a:cubicBezTo>
                  <a:pt x="429" y="491"/>
                  <a:pt x="424" y="498"/>
                  <a:pt x="424" y="527"/>
                </a:cubicBezTo>
                <a:cubicBezTo>
                  <a:pt x="424" y="818"/>
                  <a:pt x="424" y="818"/>
                  <a:pt x="424" y="818"/>
                </a:cubicBezTo>
                <a:cubicBezTo>
                  <a:pt x="424" y="847"/>
                  <a:pt x="429" y="854"/>
                  <a:pt x="476" y="854"/>
                </a:cubicBezTo>
                <a:cubicBezTo>
                  <a:pt x="523" y="854"/>
                  <a:pt x="528" y="847"/>
                  <a:pt x="528" y="818"/>
                </a:cubicBezTo>
                <a:close/>
                <a:moveTo>
                  <a:pt x="382" y="427"/>
                </a:moveTo>
                <a:cubicBezTo>
                  <a:pt x="270" y="818"/>
                  <a:pt x="270" y="818"/>
                  <a:pt x="270" y="818"/>
                </a:cubicBezTo>
                <a:cubicBezTo>
                  <a:pt x="260" y="847"/>
                  <a:pt x="241" y="854"/>
                  <a:pt x="195" y="854"/>
                </a:cubicBezTo>
                <a:cubicBezTo>
                  <a:pt x="148" y="854"/>
                  <a:pt x="129" y="847"/>
                  <a:pt x="119" y="818"/>
                </a:cubicBezTo>
                <a:cubicBezTo>
                  <a:pt x="7" y="427"/>
                  <a:pt x="7" y="427"/>
                  <a:pt x="7" y="427"/>
                </a:cubicBezTo>
                <a:cubicBezTo>
                  <a:pt x="0" y="399"/>
                  <a:pt x="9" y="392"/>
                  <a:pt x="53" y="392"/>
                </a:cubicBezTo>
                <a:cubicBezTo>
                  <a:pt x="96" y="392"/>
                  <a:pt x="103" y="399"/>
                  <a:pt x="110" y="428"/>
                </a:cubicBezTo>
                <a:cubicBezTo>
                  <a:pt x="195" y="744"/>
                  <a:pt x="195" y="744"/>
                  <a:pt x="195" y="744"/>
                </a:cubicBezTo>
                <a:cubicBezTo>
                  <a:pt x="279" y="428"/>
                  <a:pt x="279" y="428"/>
                  <a:pt x="279" y="428"/>
                </a:cubicBezTo>
                <a:cubicBezTo>
                  <a:pt x="286" y="399"/>
                  <a:pt x="293" y="392"/>
                  <a:pt x="337" y="392"/>
                </a:cubicBezTo>
                <a:cubicBezTo>
                  <a:pt x="380" y="392"/>
                  <a:pt x="389" y="399"/>
                  <a:pt x="382" y="427"/>
                </a:cubicBezTo>
                <a:close/>
                <a:moveTo>
                  <a:pt x="1908" y="848"/>
                </a:moveTo>
                <a:cubicBezTo>
                  <a:pt x="1908" y="815"/>
                  <a:pt x="1908" y="815"/>
                  <a:pt x="1908" y="815"/>
                </a:cubicBezTo>
                <a:cubicBezTo>
                  <a:pt x="1895" y="815"/>
                  <a:pt x="1895" y="815"/>
                  <a:pt x="1895" y="815"/>
                </a:cubicBezTo>
                <a:cubicBezTo>
                  <a:pt x="1895" y="808"/>
                  <a:pt x="1895" y="808"/>
                  <a:pt x="1895" y="808"/>
                </a:cubicBezTo>
                <a:cubicBezTo>
                  <a:pt x="1928" y="808"/>
                  <a:pt x="1928" y="808"/>
                  <a:pt x="1928" y="808"/>
                </a:cubicBezTo>
                <a:cubicBezTo>
                  <a:pt x="1928" y="815"/>
                  <a:pt x="1928" y="815"/>
                  <a:pt x="1928" y="815"/>
                </a:cubicBezTo>
                <a:cubicBezTo>
                  <a:pt x="1915" y="815"/>
                  <a:pt x="1915" y="815"/>
                  <a:pt x="1915" y="815"/>
                </a:cubicBezTo>
                <a:cubicBezTo>
                  <a:pt x="1915" y="848"/>
                  <a:pt x="1915" y="848"/>
                  <a:pt x="1915" y="848"/>
                </a:cubicBezTo>
                <a:lnTo>
                  <a:pt x="1908" y="848"/>
                </a:lnTo>
                <a:close/>
                <a:moveTo>
                  <a:pt x="1935" y="848"/>
                </a:moveTo>
                <a:cubicBezTo>
                  <a:pt x="1935" y="808"/>
                  <a:pt x="1935" y="808"/>
                  <a:pt x="1935" y="808"/>
                </a:cubicBezTo>
                <a:cubicBezTo>
                  <a:pt x="1944" y="808"/>
                  <a:pt x="1944" y="808"/>
                  <a:pt x="1944" y="808"/>
                </a:cubicBezTo>
                <a:cubicBezTo>
                  <a:pt x="1951" y="823"/>
                  <a:pt x="1951" y="823"/>
                  <a:pt x="1951" y="823"/>
                </a:cubicBezTo>
                <a:cubicBezTo>
                  <a:pt x="1954" y="833"/>
                  <a:pt x="1954" y="833"/>
                  <a:pt x="1954" y="833"/>
                </a:cubicBezTo>
                <a:cubicBezTo>
                  <a:pt x="1955" y="833"/>
                  <a:pt x="1955" y="833"/>
                  <a:pt x="1955" y="833"/>
                </a:cubicBezTo>
                <a:cubicBezTo>
                  <a:pt x="1958" y="823"/>
                  <a:pt x="1958" y="823"/>
                  <a:pt x="1958" y="823"/>
                </a:cubicBezTo>
                <a:cubicBezTo>
                  <a:pt x="1964" y="808"/>
                  <a:pt x="1964" y="808"/>
                  <a:pt x="1964" y="808"/>
                </a:cubicBezTo>
                <a:cubicBezTo>
                  <a:pt x="1974" y="808"/>
                  <a:pt x="1974" y="808"/>
                  <a:pt x="1974" y="808"/>
                </a:cubicBezTo>
                <a:cubicBezTo>
                  <a:pt x="1974" y="848"/>
                  <a:pt x="1974" y="848"/>
                  <a:pt x="1974" y="848"/>
                </a:cubicBezTo>
                <a:cubicBezTo>
                  <a:pt x="1967" y="848"/>
                  <a:pt x="1967" y="848"/>
                  <a:pt x="1967" y="848"/>
                </a:cubicBezTo>
                <a:cubicBezTo>
                  <a:pt x="1967" y="830"/>
                  <a:pt x="1967" y="830"/>
                  <a:pt x="1967" y="830"/>
                </a:cubicBezTo>
                <a:cubicBezTo>
                  <a:pt x="1968" y="817"/>
                  <a:pt x="1968" y="817"/>
                  <a:pt x="1968" y="817"/>
                </a:cubicBezTo>
                <a:cubicBezTo>
                  <a:pt x="1967" y="817"/>
                  <a:pt x="1967" y="817"/>
                  <a:pt x="1967" y="817"/>
                </a:cubicBezTo>
                <a:cubicBezTo>
                  <a:pt x="1957" y="842"/>
                  <a:pt x="1957" y="842"/>
                  <a:pt x="1957" y="842"/>
                </a:cubicBezTo>
                <a:cubicBezTo>
                  <a:pt x="1951" y="842"/>
                  <a:pt x="1951" y="842"/>
                  <a:pt x="1951" y="842"/>
                </a:cubicBezTo>
                <a:cubicBezTo>
                  <a:pt x="1942" y="817"/>
                  <a:pt x="1942" y="817"/>
                  <a:pt x="1942" y="817"/>
                </a:cubicBezTo>
                <a:cubicBezTo>
                  <a:pt x="1941" y="817"/>
                  <a:pt x="1941" y="817"/>
                  <a:pt x="1941" y="817"/>
                </a:cubicBezTo>
                <a:cubicBezTo>
                  <a:pt x="1942" y="830"/>
                  <a:pt x="1942" y="830"/>
                  <a:pt x="1942" y="830"/>
                </a:cubicBezTo>
                <a:cubicBezTo>
                  <a:pt x="1942" y="848"/>
                  <a:pt x="1942" y="848"/>
                  <a:pt x="1942" y="848"/>
                </a:cubicBezTo>
                <a:lnTo>
                  <a:pt x="1935" y="84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79480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Option 1 - whit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="" xmlns:a16="http://schemas.microsoft.com/office/drawing/2014/main" id="{380C71FA-BFF0-4F0A-801F-89BC37904DD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2192000" cy="6463584"/>
          </a:xfrm>
          <a:custGeom>
            <a:avLst/>
            <a:gdLst>
              <a:gd name="connsiteX0" fmla="*/ 0 w 9144000"/>
              <a:gd name="connsiteY0" fmla="*/ 0 h 6463584"/>
              <a:gd name="connsiteX1" fmla="*/ 9144000 w 9144000"/>
              <a:gd name="connsiteY1" fmla="*/ 0 h 6463584"/>
              <a:gd name="connsiteX2" fmla="*/ 9144000 w 9144000"/>
              <a:gd name="connsiteY2" fmla="*/ 4992913 h 6463584"/>
              <a:gd name="connsiteX3" fmla="*/ 9142362 w 9144000"/>
              <a:gd name="connsiteY3" fmla="*/ 4992913 h 6463584"/>
              <a:gd name="connsiteX4" fmla="*/ 9142362 w 9144000"/>
              <a:gd name="connsiteY4" fmla="*/ 6463584 h 6463584"/>
              <a:gd name="connsiteX5" fmla="*/ 1589 w 9144000"/>
              <a:gd name="connsiteY5" fmla="*/ 5287171 h 6463584"/>
              <a:gd name="connsiteX6" fmla="*/ 1589 w 9144000"/>
              <a:gd name="connsiteY6" fmla="*/ 5333665 h 6463584"/>
              <a:gd name="connsiteX7" fmla="*/ 0 w 9144000"/>
              <a:gd name="connsiteY7" fmla="*/ 5333461 h 6463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6463584">
                <a:moveTo>
                  <a:pt x="0" y="0"/>
                </a:moveTo>
                <a:lnTo>
                  <a:pt x="9144000" y="0"/>
                </a:lnTo>
                <a:lnTo>
                  <a:pt x="9144000" y="4992913"/>
                </a:lnTo>
                <a:lnTo>
                  <a:pt x="9142362" y="4992913"/>
                </a:lnTo>
                <a:lnTo>
                  <a:pt x="9142362" y="6463584"/>
                </a:lnTo>
                <a:lnTo>
                  <a:pt x="1589" y="5287171"/>
                </a:lnTo>
                <a:lnTo>
                  <a:pt x="1589" y="5333665"/>
                </a:lnTo>
                <a:lnTo>
                  <a:pt x="0" y="5333461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</p:spPr>
        <p:txBody>
          <a:bodyPr wrap="square" tIns="182880" anchor="t">
            <a:noAutofit/>
          </a:bodyPr>
          <a:lstStyle>
            <a:lvl1pPr marL="0" marR="0" indent="0" algn="ctr" defTabSz="6858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bg2"/>
                </a:solidFill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DIVIDER INSTRUCTIONS</a:t>
            </a:r>
            <a:br>
              <a:rPr lang="en-US" dirty="0"/>
            </a:br>
            <a:r>
              <a:rPr lang="en-US" dirty="0"/>
              <a:t>1. Click icon to add image (BEFORE adding text)</a:t>
            </a:r>
            <a:br>
              <a:rPr lang="en-US" dirty="0"/>
            </a:br>
            <a:r>
              <a:rPr lang="en-US" dirty="0"/>
              <a:t>2. Right-click image &gt; Send to back &gt; Send to back</a:t>
            </a:r>
            <a:br>
              <a:rPr lang="en-US" dirty="0"/>
            </a:br>
            <a:r>
              <a:rPr lang="en-US" dirty="0"/>
              <a:t>3. Click text boxes to add text 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="" xmlns:a16="http://schemas.microsoft.com/office/drawing/2014/main" id="{FB08A1D0-7C58-4D7E-87C1-482E72CCE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0" y="1722120"/>
            <a:ext cx="5181600" cy="2045579"/>
          </a:xfrm>
        </p:spPr>
        <p:txBody>
          <a:bodyPr anchor="ctr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="" xmlns:a16="http://schemas.microsoft.com/office/drawing/2014/main" id="{BEB4B009-B48D-4696-8E4E-52D06DE8F91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08838" y="6219913"/>
            <a:ext cx="2391833" cy="33813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 b="0" i="0" cap="all" baseline="0">
                <a:solidFill>
                  <a:schemeClr val="bg2"/>
                </a:solidFill>
              </a:defRPr>
            </a:lvl1pPr>
            <a:lvl2pPr marL="137160" indent="0">
              <a:buNone/>
              <a:defRPr b="0" i="0" cap="all" baseline="0">
                <a:solidFill>
                  <a:schemeClr val="bg2"/>
                </a:solidFill>
              </a:defRPr>
            </a:lvl2pPr>
            <a:lvl3pPr marL="274320" indent="0">
              <a:buNone/>
              <a:defRPr b="0" i="0" cap="all" baseline="0">
                <a:solidFill>
                  <a:schemeClr val="bg2"/>
                </a:solidFill>
              </a:defRPr>
            </a:lvl3pPr>
            <a:lvl4pPr marL="411480" indent="0">
              <a:buNone/>
              <a:defRPr b="0" i="0" cap="all" baseline="0">
                <a:solidFill>
                  <a:schemeClr val="bg2"/>
                </a:solidFill>
              </a:defRPr>
            </a:lvl4pPr>
            <a:lvl5pPr marL="548640" indent="0">
              <a:buNone/>
              <a:defRPr b="0" i="0" cap="all" baseline="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classification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="" xmlns:a16="http://schemas.microsoft.com/office/drawing/2014/main" id="{CEA8CADA-AE32-42D8-AD08-9169333CAD8E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656511" y="5855129"/>
            <a:ext cx="1835150" cy="594239"/>
          </a:xfrm>
          <a:custGeom>
            <a:avLst/>
            <a:gdLst>
              <a:gd name="T0" fmla="*/ 2257 w 2659"/>
              <a:gd name="T1" fmla="*/ 418 h 859"/>
              <a:gd name="T2" fmla="*/ 2418 w 2659"/>
              <a:gd name="T3" fmla="*/ 14 h 859"/>
              <a:gd name="T4" fmla="*/ 2581 w 2659"/>
              <a:gd name="T5" fmla="*/ 583 h 859"/>
              <a:gd name="T6" fmla="*/ 2281 w 2659"/>
              <a:gd name="T7" fmla="*/ 538 h 859"/>
              <a:gd name="T8" fmla="*/ 2108 w 2659"/>
              <a:gd name="T9" fmla="*/ 380 h 859"/>
              <a:gd name="T10" fmla="*/ 1965 w 2659"/>
              <a:gd name="T11" fmla="*/ 551 h 859"/>
              <a:gd name="T12" fmla="*/ 2030 w 2659"/>
              <a:gd name="T13" fmla="*/ 423 h 859"/>
              <a:gd name="T14" fmla="*/ 2139 w 2659"/>
              <a:gd name="T15" fmla="*/ 246 h 859"/>
              <a:gd name="T16" fmla="*/ 1786 w 2659"/>
              <a:gd name="T17" fmla="*/ 535 h 859"/>
              <a:gd name="T18" fmla="*/ 1880 w 2659"/>
              <a:gd name="T19" fmla="*/ 533 h 859"/>
              <a:gd name="T20" fmla="*/ 1862 w 2659"/>
              <a:gd name="T21" fmla="*/ 798 h 859"/>
              <a:gd name="T22" fmla="*/ 1757 w 2659"/>
              <a:gd name="T23" fmla="*/ 722 h 859"/>
              <a:gd name="T24" fmla="*/ 1653 w 2659"/>
              <a:gd name="T25" fmla="*/ 428 h 859"/>
              <a:gd name="T26" fmla="*/ 1606 w 2659"/>
              <a:gd name="T27" fmla="*/ 491 h 859"/>
              <a:gd name="T28" fmla="*/ 1652 w 2659"/>
              <a:gd name="T29" fmla="*/ 577 h 859"/>
              <a:gd name="T30" fmla="*/ 1686 w 2659"/>
              <a:gd name="T31" fmla="*/ 831 h 859"/>
              <a:gd name="T32" fmla="*/ 1388 w 2659"/>
              <a:gd name="T33" fmla="*/ 564 h 859"/>
              <a:gd name="T34" fmla="*/ 1445 w 2659"/>
              <a:gd name="T35" fmla="*/ 636 h 859"/>
              <a:gd name="T36" fmla="*/ 1401 w 2659"/>
              <a:gd name="T37" fmla="*/ 859 h 859"/>
              <a:gd name="T38" fmla="*/ 1539 w 2659"/>
              <a:gd name="T39" fmla="*/ 669 h 859"/>
              <a:gd name="T40" fmla="*/ 1286 w 2659"/>
              <a:gd name="T41" fmla="*/ 504 h 859"/>
              <a:gd name="T42" fmla="*/ 1388 w 2659"/>
              <a:gd name="T43" fmla="*/ 564 h 859"/>
              <a:gd name="T44" fmla="*/ 1444 w 2659"/>
              <a:gd name="T45" fmla="*/ 706 h 859"/>
              <a:gd name="T46" fmla="*/ 1445 w 2659"/>
              <a:gd name="T47" fmla="*/ 780 h 859"/>
              <a:gd name="T48" fmla="*/ 1204 w 2659"/>
              <a:gd name="T49" fmla="*/ 740 h 859"/>
              <a:gd name="T50" fmla="*/ 1042 w 2659"/>
              <a:gd name="T51" fmla="*/ 593 h 859"/>
              <a:gd name="T52" fmla="*/ 1184 w 2659"/>
              <a:gd name="T53" fmla="*/ 548 h 859"/>
              <a:gd name="T54" fmla="*/ 944 w 2659"/>
              <a:gd name="T55" fmla="*/ 595 h 859"/>
              <a:gd name="T56" fmla="*/ 1066 w 2659"/>
              <a:gd name="T57" fmla="*/ 779 h 859"/>
              <a:gd name="T58" fmla="*/ 960 w 2659"/>
              <a:gd name="T59" fmla="*/ 840 h 859"/>
              <a:gd name="T60" fmla="*/ 1204 w 2659"/>
              <a:gd name="T61" fmla="*/ 740 h 859"/>
              <a:gd name="T62" fmla="*/ 791 w 2659"/>
              <a:gd name="T63" fmla="*/ 634 h 859"/>
              <a:gd name="T64" fmla="*/ 589 w 2659"/>
              <a:gd name="T65" fmla="*/ 746 h 859"/>
              <a:gd name="T66" fmla="*/ 884 w 2659"/>
              <a:gd name="T67" fmla="*/ 801 h 859"/>
              <a:gd name="T68" fmla="*/ 754 w 2659"/>
              <a:gd name="T69" fmla="*/ 487 h 859"/>
              <a:gd name="T70" fmla="*/ 644 w 2659"/>
              <a:gd name="T71" fmla="*/ 580 h 859"/>
              <a:gd name="T72" fmla="*/ 745 w 2659"/>
              <a:gd name="T73" fmla="*/ 703 h 859"/>
              <a:gd name="T74" fmla="*/ 791 w 2659"/>
              <a:gd name="T75" fmla="*/ 777 h 859"/>
              <a:gd name="T76" fmla="*/ 686 w 2659"/>
              <a:gd name="T77" fmla="*/ 745 h 859"/>
              <a:gd name="T78" fmla="*/ 476 w 2659"/>
              <a:gd name="T79" fmla="*/ 491 h 859"/>
              <a:gd name="T80" fmla="*/ 476 w 2659"/>
              <a:gd name="T81" fmla="*/ 854 h 859"/>
              <a:gd name="T82" fmla="*/ 270 w 2659"/>
              <a:gd name="T83" fmla="*/ 818 h 859"/>
              <a:gd name="T84" fmla="*/ 7 w 2659"/>
              <a:gd name="T85" fmla="*/ 427 h 859"/>
              <a:gd name="T86" fmla="*/ 195 w 2659"/>
              <a:gd name="T87" fmla="*/ 744 h 859"/>
              <a:gd name="T88" fmla="*/ 382 w 2659"/>
              <a:gd name="T89" fmla="*/ 427 h 859"/>
              <a:gd name="T90" fmla="*/ 1895 w 2659"/>
              <a:gd name="T91" fmla="*/ 815 h 859"/>
              <a:gd name="T92" fmla="*/ 1928 w 2659"/>
              <a:gd name="T93" fmla="*/ 815 h 859"/>
              <a:gd name="T94" fmla="*/ 1908 w 2659"/>
              <a:gd name="T95" fmla="*/ 848 h 859"/>
              <a:gd name="T96" fmla="*/ 1944 w 2659"/>
              <a:gd name="T97" fmla="*/ 808 h 859"/>
              <a:gd name="T98" fmla="*/ 1955 w 2659"/>
              <a:gd name="T99" fmla="*/ 833 h 859"/>
              <a:gd name="T100" fmla="*/ 1974 w 2659"/>
              <a:gd name="T101" fmla="*/ 808 h 859"/>
              <a:gd name="T102" fmla="*/ 1967 w 2659"/>
              <a:gd name="T103" fmla="*/ 830 h 859"/>
              <a:gd name="T104" fmla="*/ 1957 w 2659"/>
              <a:gd name="T105" fmla="*/ 842 h 859"/>
              <a:gd name="T106" fmla="*/ 1941 w 2659"/>
              <a:gd name="T107" fmla="*/ 817 h 859"/>
              <a:gd name="T108" fmla="*/ 1935 w 2659"/>
              <a:gd name="T109" fmla="*/ 848 h 8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659" h="859">
                <a:moveTo>
                  <a:pt x="2139" y="246"/>
                </a:moveTo>
                <a:cubicBezTo>
                  <a:pt x="2174" y="236"/>
                  <a:pt x="2211" y="256"/>
                  <a:pt x="2221" y="292"/>
                </a:cubicBezTo>
                <a:cubicBezTo>
                  <a:pt x="2257" y="418"/>
                  <a:pt x="2257" y="418"/>
                  <a:pt x="2257" y="418"/>
                </a:cubicBezTo>
                <a:cubicBezTo>
                  <a:pt x="2354" y="79"/>
                  <a:pt x="2354" y="79"/>
                  <a:pt x="2354" y="79"/>
                </a:cubicBezTo>
                <a:cubicBezTo>
                  <a:pt x="2354" y="79"/>
                  <a:pt x="2354" y="79"/>
                  <a:pt x="2354" y="79"/>
                </a:cubicBezTo>
                <a:cubicBezTo>
                  <a:pt x="2363" y="48"/>
                  <a:pt x="2387" y="23"/>
                  <a:pt x="2418" y="14"/>
                </a:cubicBezTo>
                <a:cubicBezTo>
                  <a:pt x="2467" y="0"/>
                  <a:pt x="2518" y="29"/>
                  <a:pt x="2532" y="78"/>
                </a:cubicBezTo>
                <a:cubicBezTo>
                  <a:pt x="2644" y="469"/>
                  <a:pt x="2644" y="469"/>
                  <a:pt x="2644" y="469"/>
                </a:cubicBezTo>
                <a:cubicBezTo>
                  <a:pt x="2659" y="518"/>
                  <a:pt x="2630" y="569"/>
                  <a:pt x="2581" y="583"/>
                </a:cubicBezTo>
                <a:cubicBezTo>
                  <a:pt x="2532" y="597"/>
                  <a:pt x="2481" y="569"/>
                  <a:pt x="2467" y="520"/>
                </a:cubicBezTo>
                <a:cubicBezTo>
                  <a:pt x="2377" y="206"/>
                  <a:pt x="2377" y="206"/>
                  <a:pt x="2377" y="206"/>
                </a:cubicBezTo>
                <a:cubicBezTo>
                  <a:pt x="2281" y="538"/>
                  <a:pt x="2281" y="538"/>
                  <a:pt x="2281" y="538"/>
                </a:cubicBezTo>
                <a:cubicBezTo>
                  <a:pt x="2275" y="559"/>
                  <a:pt x="2259" y="577"/>
                  <a:pt x="2236" y="584"/>
                </a:cubicBezTo>
                <a:cubicBezTo>
                  <a:pt x="2200" y="594"/>
                  <a:pt x="2163" y="574"/>
                  <a:pt x="2153" y="538"/>
                </a:cubicBezTo>
                <a:cubicBezTo>
                  <a:pt x="2108" y="380"/>
                  <a:pt x="2108" y="380"/>
                  <a:pt x="2108" y="380"/>
                </a:cubicBezTo>
                <a:cubicBezTo>
                  <a:pt x="2059" y="551"/>
                  <a:pt x="2059" y="551"/>
                  <a:pt x="2059" y="551"/>
                </a:cubicBezTo>
                <a:cubicBezTo>
                  <a:pt x="2054" y="567"/>
                  <a:pt x="2042" y="580"/>
                  <a:pt x="2025" y="585"/>
                </a:cubicBezTo>
                <a:cubicBezTo>
                  <a:pt x="1999" y="592"/>
                  <a:pt x="1972" y="577"/>
                  <a:pt x="1965" y="551"/>
                </a:cubicBezTo>
                <a:cubicBezTo>
                  <a:pt x="1936" y="450"/>
                  <a:pt x="1936" y="450"/>
                  <a:pt x="1936" y="450"/>
                </a:cubicBezTo>
                <a:cubicBezTo>
                  <a:pt x="1929" y="424"/>
                  <a:pt x="1944" y="397"/>
                  <a:pt x="1969" y="390"/>
                </a:cubicBezTo>
                <a:cubicBezTo>
                  <a:pt x="1995" y="383"/>
                  <a:pt x="2022" y="398"/>
                  <a:pt x="2030" y="423"/>
                </a:cubicBezTo>
                <a:cubicBezTo>
                  <a:pt x="2042" y="468"/>
                  <a:pt x="2042" y="468"/>
                  <a:pt x="2042" y="468"/>
                </a:cubicBezTo>
                <a:cubicBezTo>
                  <a:pt x="2093" y="292"/>
                  <a:pt x="2093" y="292"/>
                  <a:pt x="2093" y="292"/>
                </a:cubicBezTo>
                <a:cubicBezTo>
                  <a:pt x="2099" y="270"/>
                  <a:pt x="2116" y="252"/>
                  <a:pt x="2139" y="246"/>
                </a:cubicBezTo>
                <a:close/>
                <a:moveTo>
                  <a:pt x="1833" y="487"/>
                </a:moveTo>
                <a:cubicBezTo>
                  <a:pt x="1792" y="487"/>
                  <a:pt x="1786" y="508"/>
                  <a:pt x="1786" y="533"/>
                </a:cubicBezTo>
                <a:cubicBezTo>
                  <a:pt x="1786" y="535"/>
                  <a:pt x="1786" y="535"/>
                  <a:pt x="1786" y="535"/>
                </a:cubicBezTo>
                <a:cubicBezTo>
                  <a:pt x="1786" y="561"/>
                  <a:pt x="1792" y="581"/>
                  <a:pt x="1833" y="581"/>
                </a:cubicBezTo>
                <a:cubicBezTo>
                  <a:pt x="1875" y="581"/>
                  <a:pt x="1880" y="561"/>
                  <a:pt x="1880" y="535"/>
                </a:cubicBezTo>
                <a:cubicBezTo>
                  <a:pt x="1880" y="533"/>
                  <a:pt x="1880" y="533"/>
                  <a:pt x="1880" y="533"/>
                </a:cubicBezTo>
                <a:cubicBezTo>
                  <a:pt x="1880" y="508"/>
                  <a:pt x="1875" y="487"/>
                  <a:pt x="1833" y="487"/>
                </a:cubicBezTo>
                <a:close/>
                <a:moveTo>
                  <a:pt x="1847" y="841"/>
                </a:moveTo>
                <a:cubicBezTo>
                  <a:pt x="1866" y="837"/>
                  <a:pt x="1867" y="827"/>
                  <a:pt x="1862" y="798"/>
                </a:cubicBezTo>
                <a:cubicBezTo>
                  <a:pt x="1857" y="770"/>
                  <a:pt x="1856" y="762"/>
                  <a:pt x="1837" y="765"/>
                </a:cubicBezTo>
                <a:cubicBezTo>
                  <a:pt x="1812" y="768"/>
                  <a:pt x="1784" y="775"/>
                  <a:pt x="1770" y="766"/>
                </a:cubicBezTo>
                <a:cubicBezTo>
                  <a:pt x="1760" y="759"/>
                  <a:pt x="1757" y="753"/>
                  <a:pt x="1757" y="722"/>
                </a:cubicBezTo>
                <a:cubicBezTo>
                  <a:pt x="1757" y="428"/>
                  <a:pt x="1757" y="428"/>
                  <a:pt x="1757" y="428"/>
                </a:cubicBezTo>
                <a:cubicBezTo>
                  <a:pt x="1757" y="399"/>
                  <a:pt x="1752" y="392"/>
                  <a:pt x="1705" y="392"/>
                </a:cubicBezTo>
                <a:cubicBezTo>
                  <a:pt x="1658" y="392"/>
                  <a:pt x="1653" y="399"/>
                  <a:pt x="1653" y="428"/>
                </a:cubicBezTo>
                <a:cubicBezTo>
                  <a:pt x="1653" y="490"/>
                  <a:pt x="1653" y="490"/>
                  <a:pt x="1653" y="490"/>
                </a:cubicBezTo>
                <a:cubicBezTo>
                  <a:pt x="1653" y="491"/>
                  <a:pt x="1653" y="491"/>
                  <a:pt x="1652" y="491"/>
                </a:cubicBezTo>
                <a:cubicBezTo>
                  <a:pt x="1606" y="491"/>
                  <a:pt x="1606" y="491"/>
                  <a:pt x="1606" y="491"/>
                </a:cubicBezTo>
                <a:cubicBezTo>
                  <a:pt x="1582" y="491"/>
                  <a:pt x="1577" y="495"/>
                  <a:pt x="1577" y="534"/>
                </a:cubicBezTo>
                <a:cubicBezTo>
                  <a:pt x="1577" y="573"/>
                  <a:pt x="1582" y="577"/>
                  <a:pt x="1606" y="577"/>
                </a:cubicBezTo>
                <a:cubicBezTo>
                  <a:pt x="1652" y="577"/>
                  <a:pt x="1652" y="577"/>
                  <a:pt x="1652" y="577"/>
                </a:cubicBezTo>
                <a:cubicBezTo>
                  <a:pt x="1653" y="577"/>
                  <a:pt x="1653" y="577"/>
                  <a:pt x="1653" y="578"/>
                </a:cubicBezTo>
                <a:cubicBezTo>
                  <a:pt x="1653" y="734"/>
                  <a:pt x="1653" y="734"/>
                  <a:pt x="1653" y="734"/>
                </a:cubicBezTo>
                <a:cubicBezTo>
                  <a:pt x="1653" y="768"/>
                  <a:pt x="1657" y="806"/>
                  <a:pt x="1686" y="831"/>
                </a:cubicBezTo>
                <a:cubicBezTo>
                  <a:pt x="1706" y="849"/>
                  <a:pt x="1733" y="854"/>
                  <a:pt x="1757" y="854"/>
                </a:cubicBezTo>
                <a:cubicBezTo>
                  <a:pt x="1796" y="854"/>
                  <a:pt x="1831" y="845"/>
                  <a:pt x="1847" y="841"/>
                </a:cubicBezTo>
                <a:close/>
                <a:moveTo>
                  <a:pt x="1388" y="564"/>
                </a:moveTo>
                <a:cubicBezTo>
                  <a:pt x="1431" y="564"/>
                  <a:pt x="1446" y="583"/>
                  <a:pt x="1446" y="615"/>
                </a:cubicBezTo>
                <a:cubicBezTo>
                  <a:pt x="1446" y="634"/>
                  <a:pt x="1446" y="634"/>
                  <a:pt x="1446" y="634"/>
                </a:cubicBezTo>
                <a:cubicBezTo>
                  <a:pt x="1446" y="635"/>
                  <a:pt x="1446" y="636"/>
                  <a:pt x="1445" y="636"/>
                </a:cubicBezTo>
                <a:cubicBezTo>
                  <a:pt x="1426" y="634"/>
                  <a:pt x="1407" y="633"/>
                  <a:pt x="1388" y="633"/>
                </a:cubicBezTo>
                <a:cubicBezTo>
                  <a:pt x="1304" y="633"/>
                  <a:pt x="1244" y="660"/>
                  <a:pt x="1244" y="746"/>
                </a:cubicBezTo>
                <a:cubicBezTo>
                  <a:pt x="1244" y="833"/>
                  <a:pt x="1313" y="859"/>
                  <a:pt x="1401" y="859"/>
                </a:cubicBezTo>
                <a:cubicBezTo>
                  <a:pt x="1457" y="859"/>
                  <a:pt x="1501" y="844"/>
                  <a:pt x="1515" y="837"/>
                </a:cubicBezTo>
                <a:cubicBezTo>
                  <a:pt x="1530" y="830"/>
                  <a:pt x="1539" y="822"/>
                  <a:pt x="1539" y="801"/>
                </a:cubicBezTo>
                <a:cubicBezTo>
                  <a:pt x="1539" y="788"/>
                  <a:pt x="1539" y="682"/>
                  <a:pt x="1539" y="669"/>
                </a:cubicBezTo>
                <a:cubicBezTo>
                  <a:pt x="1539" y="613"/>
                  <a:pt x="1541" y="592"/>
                  <a:pt x="1527" y="557"/>
                </a:cubicBezTo>
                <a:cubicBezTo>
                  <a:pt x="1515" y="524"/>
                  <a:pt x="1480" y="487"/>
                  <a:pt x="1410" y="487"/>
                </a:cubicBezTo>
                <a:cubicBezTo>
                  <a:pt x="1339" y="487"/>
                  <a:pt x="1292" y="503"/>
                  <a:pt x="1286" y="504"/>
                </a:cubicBezTo>
                <a:cubicBezTo>
                  <a:pt x="1267" y="509"/>
                  <a:pt x="1267" y="520"/>
                  <a:pt x="1273" y="548"/>
                </a:cubicBezTo>
                <a:cubicBezTo>
                  <a:pt x="1279" y="576"/>
                  <a:pt x="1280" y="584"/>
                  <a:pt x="1299" y="580"/>
                </a:cubicBezTo>
                <a:cubicBezTo>
                  <a:pt x="1300" y="580"/>
                  <a:pt x="1357" y="564"/>
                  <a:pt x="1388" y="564"/>
                </a:cubicBezTo>
                <a:close/>
                <a:moveTo>
                  <a:pt x="1342" y="745"/>
                </a:moveTo>
                <a:cubicBezTo>
                  <a:pt x="1342" y="712"/>
                  <a:pt x="1365" y="703"/>
                  <a:pt x="1400" y="703"/>
                </a:cubicBezTo>
                <a:cubicBezTo>
                  <a:pt x="1414" y="703"/>
                  <a:pt x="1426" y="704"/>
                  <a:pt x="1444" y="706"/>
                </a:cubicBezTo>
                <a:cubicBezTo>
                  <a:pt x="1445" y="707"/>
                  <a:pt x="1446" y="708"/>
                  <a:pt x="1446" y="709"/>
                </a:cubicBezTo>
                <a:cubicBezTo>
                  <a:pt x="1446" y="777"/>
                  <a:pt x="1446" y="777"/>
                  <a:pt x="1446" y="777"/>
                </a:cubicBezTo>
                <a:cubicBezTo>
                  <a:pt x="1446" y="778"/>
                  <a:pt x="1446" y="779"/>
                  <a:pt x="1445" y="780"/>
                </a:cubicBezTo>
                <a:cubicBezTo>
                  <a:pt x="1434" y="784"/>
                  <a:pt x="1419" y="787"/>
                  <a:pt x="1403" y="787"/>
                </a:cubicBezTo>
                <a:cubicBezTo>
                  <a:pt x="1363" y="787"/>
                  <a:pt x="1342" y="775"/>
                  <a:pt x="1342" y="745"/>
                </a:cubicBezTo>
                <a:close/>
                <a:moveTo>
                  <a:pt x="1204" y="740"/>
                </a:moveTo>
                <a:cubicBezTo>
                  <a:pt x="1203" y="712"/>
                  <a:pt x="1196" y="690"/>
                  <a:pt x="1171" y="669"/>
                </a:cubicBezTo>
                <a:cubicBezTo>
                  <a:pt x="1154" y="653"/>
                  <a:pt x="1128" y="643"/>
                  <a:pt x="1090" y="629"/>
                </a:cubicBezTo>
                <a:cubicBezTo>
                  <a:pt x="1066" y="620"/>
                  <a:pt x="1042" y="615"/>
                  <a:pt x="1042" y="593"/>
                </a:cubicBezTo>
                <a:cubicBezTo>
                  <a:pt x="1042" y="575"/>
                  <a:pt x="1060" y="567"/>
                  <a:pt x="1075" y="566"/>
                </a:cubicBezTo>
                <a:cubicBezTo>
                  <a:pt x="1106" y="564"/>
                  <a:pt x="1140" y="576"/>
                  <a:pt x="1158" y="580"/>
                </a:cubicBezTo>
                <a:cubicBezTo>
                  <a:pt x="1177" y="584"/>
                  <a:pt x="1178" y="576"/>
                  <a:pt x="1184" y="548"/>
                </a:cubicBezTo>
                <a:cubicBezTo>
                  <a:pt x="1191" y="520"/>
                  <a:pt x="1190" y="509"/>
                  <a:pt x="1172" y="504"/>
                </a:cubicBezTo>
                <a:cubicBezTo>
                  <a:pt x="1156" y="500"/>
                  <a:pt x="1126" y="487"/>
                  <a:pt x="1066" y="487"/>
                </a:cubicBezTo>
                <a:cubicBezTo>
                  <a:pt x="989" y="487"/>
                  <a:pt x="942" y="535"/>
                  <a:pt x="944" y="595"/>
                </a:cubicBezTo>
                <a:cubicBezTo>
                  <a:pt x="946" y="670"/>
                  <a:pt x="1005" y="691"/>
                  <a:pt x="1049" y="704"/>
                </a:cubicBezTo>
                <a:cubicBezTo>
                  <a:pt x="1088" y="714"/>
                  <a:pt x="1107" y="726"/>
                  <a:pt x="1105" y="749"/>
                </a:cubicBezTo>
                <a:cubicBezTo>
                  <a:pt x="1104" y="771"/>
                  <a:pt x="1086" y="779"/>
                  <a:pt x="1066" y="779"/>
                </a:cubicBezTo>
                <a:cubicBezTo>
                  <a:pt x="1039" y="779"/>
                  <a:pt x="994" y="767"/>
                  <a:pt x="970" y="762"/>
                </a:cubicBezTo>
                <a:cubicBezTo>
                  <a:pt x="952" y="758"/>
                  <a:pt x="949" y="770"/>
                  <a:pt x="945" y="799"/>
                </a:cubicBezTo>
                <a:cubicBezTo>
                  <a:pt x="941" y="828"/>
                  <a:pt x="941" y="833"/>
                  <a:pt x="960" y="840"/>
                </a:cubicBezTo>
                <a:cubicBezTo>
                  <a:pt x="960" y="840"/>
                  <a:pt x="1015" y="859"/>
                  <a:pt x="1073" y="859"/>
                </a:cubicBezTo>
                <a:cubicBezTo>
                  <a:pt x="1117" y="859"/>
                  <a:pt x="1149" y="844"/>
                  <a:pt x="1167" y="830"/>
                </a:cubicBezTo>
                <a:cubicBezTo>
                  <a:pt x="1191" y="811"/>
                  <a:pt x="1205" y="779"/>
                  <a:pt x="1204" y="740"/>
                </a:cubicBezTo>
                <a:close/>
                <a:moveTo>
                  <a:pt x="733" y="564"/>
                </a:moveTo>
                <a:cubicBezTo>
                  <a:pt x="775" y="564"/>
                  <a:pt x="791" y="583"/>
                  <a:pt x="791" y="615"/>
                </a:cubicBezTo>
                <a:cubicBezTo>
                  <a:pt x="791" y="634"/>
                  <a:pt x="791" y="634"/>
                  <a:pt x="791" y="634"/>
                </a:cubicBezTo>
                <a:cubicBezTo>
                  <a:pt x="791" y="635"/>
                  <a:pt x="790" y="636"/>
                  <a:pt x="790" y="636"/>
                </a:cubicBezTo>
                <a:cubicBezTo>
                  <a:pt x="771" y="634"/>
                  <a:pt x="752" y="633"/>
                  <a:pt x="733" y="633"/>
                </a:cubicBezTo>
                <a:cubicBezTo>
                  <a:pt x="649" y="633"/>
                  <a:pt x="589" y="660"/>
                  <a:pt x="589" y="746"/>
                </a:cubicBezTo>
                <a:cubicBezTo>
                  <a:pt x="589" y="833"/>
                  <a:pt x="658" y="859"/>
                  <a:pt x="745" y="859"/>
                </a:cubicBezTo>
                <a:cubicBezTo>
                  <a:pt x="801" y="859"/>
                  <a:pt x="845" y="844"/>
                  <a:pt x="860" y="837"/>
                </a:cubicBezTo>
                <a:cubicBezTo>
                  <a:pt x="875" y="830"/>
                  <a:pt x="884" y="822"/>
                  <a:pt x="884" y="801"/>
                </a:cubicBezTo>
                <a:cubicBezTo>
                  <a:pt x="884" y="788"/>
                  <a:pt x="884" y="682"/>
                  <a:pt x="884" y="669"/>
                </a:cubicBezTo>
                <a:cubicBezTo>
                  <a:pt x="884" y="613"/>
                  <a:pt x="885" y="592"/>
                  <a:pt x="872" y="557"/>
                </a:cubicBezTo>
                <a:cubicBezTo>
                  <a:pt x="859" y="524"/>
                  <a:pt x="824" y="487"/>
                  <a:pt x="754" y="487"/>
                </a:cubicBezTo>
                <a:cubicBezTo>
                  <a:pt x="684" y="487"/>
                  <a:pt x="637" y="503"/>
                  <a:pt x="630" y="504"/>
                </a:cubicBezTo>
                <a:cubicBezTo>
                  <a:pt x="612" y="509"/>
                  <a:pt x="612" y="520"/>
                  <a:pt x="618" y="548"/>
                </a:cubicBezTo>
                <a:cubicBezTo>
                  <a:pt x="624" y="576"/>
                  <a:pt x="625" y="584"/>
                  <a:pt x="644" y="580"/>
                </a:cubicBezTo>
                <a:cubicBezTo>
                  <a:pt x="644" y="580"/>
                  <a:pt x="702" y="564"/>
                  <a:pt x="733" y="564"/>
                </a:cubicBezTo>
                <a:close/>
                <a:moveTo>
                  <a:pt x="686" y="745"/>
                </a:moveTo>
                <a:cubicBezTo>
                  <a:pt x="686" y="712"/>
                  <a:pt x="710" y="703"/>
                  <a:pt x="745" y="703"/>
                </a:cubicBezTo>
                <a:cubicBezTo>
                  <a:pt x="758" y="703"/>
                  <a:pt x="771" y="704"/>
                  <a:pt x="789" y="706"/>
                </a:cubicBezTo>
                <a:cubicBezTo>
                  <a:pt x="790" y="707"/>
                  <a:pt x="791" y="708"/>
                  <a:pt x="791" y="709"/>
                </a:cubicBezTo>
                <a:cubicBezTo>
                  <a:pt x="791" y="777"/>
                  <a:pt x="791" y="777"/>
                  <a:pt x="791" y="777"/>
                </a:cubicBezTo>
                <a:cubicBezTo>
                  <a:pt x="791" y="778"/>
                  <a:pt x="790" y="779"/>
                  <a:pt x="789" y="780"/>
                </a:cubicBezTo>
                <a:cubicBezTo>
                  <a:pt x="778" y="784"/>
                  <a:pt x="763" y="787"/>
                  <a:pt x="748" y="787"/>
                </a:cubicBezTo>
                <a:cubicBezTo>
                  <a:pt x="708" y="787"/>
                  <a:pt x="686" y="775"/>
                  <a:pt x="686" y="745"/>
                </a:cubicBezTo>
                <a:close/>
                <a:moveTo>
                  <a:pt x="528" y="818"/>
                </a:moveTo>
                <a:cubicBezTo>
                  <a:pt x="528" y="527"/>
                  <a:pt x="528" y="527"/>
                  <a:pt x="528" y="527"/>
                </a:cubicBezTo>
                <a:cubicBezTo>
                  <a:pt x="528" y="498"/>
                  <a:pt x="523" y="491"/>
                  <a:pt x="476" y="491"/>
                </a:cubicBezTo>
                <a:cubicBezTo>
                  <a:pt x="429" y="491"/>
                  <a:pt x="424" y="498"/>
                  <a:pt x="424" y="527"/>
                </a:cubicBezTo>
                <a:cubicBezTo>
                  <a:pt x="424" y="818"/>
                  <a:pt x="424" y="818"/>
                  <a:pt x="424" y="818"/>
                </a:cubicBezTo>
                <a:cubicBezTo>
                  <a:pt x="424" y="847"/>
                  <a:pt x="429" y="854"/>
                  <a:pt x="476" y="854"/>
                </a:cubicBezTo>
                <a:cubicBezTo>
                  <a:pt x="523" y="854"/>
                  <a:pt x="528" y="847"/>
                  <a:pt x="528" y="818"/>
                </a:cubicBezTo>
                <a:close/>
                <a:moveTo>
                  <a:pt x="382" y="427"/>
                </a:moveTo>
                <a:cubicBezTo>
                  <a:pt x="270" y="818"/>
                  <a:pt x="270" y="818"/>
                  <a:pt x="270" y="818"/>
                </a:cubicBezTo>
                <a:cubicBezTo>
                  <a:pt x="260" y="847"/>
                  <a:pt x="241" y="854"/>
                  <a:pt x="195" y="854"/>
                </a:cubicBezTo>
                <a:cubicBezTo>
                  <a:pt x="148" y="854"/>
                  <a:pt x="129" y="847"/>
                  <a:pt x="119" y="818"/>
                </a:cubicBezTo>
                <a:cubicBezTo>
                  <a:pt x="7" y="427"/>
                  <a:pt x="7" y="427"/>
                  <a:pt x="7" y="427"/>
                </a:cubicBezTo>
                <a:cubicBezTo>
                  <a:pt x="0" y="399"/>
                  <a:pt x="9" y="392"/>
                  <a:pt x="53" y="392"/>
                </a:cubicBezTo>
                <a:cubicBezTo>
                  <a:pt x="96" y="392"/>
                  <a:pt x="103" y="399"/>
                  <a:pt x="110" y="428"/>
                </a:cubicBezTo>
                <a:cubicBezTo>
                  <a:pt x="195" y="744"/>
                  <a:pt x="195" y="744"/>
                  <a:pt x="195" y="744"/>
                </a:cubicBezTo>
                <a:cubicBezTo>
                  <a:pt x="279" y="428"/>
                  <a:pt x="279" y="428"/>
                  <a:pt x="279" y="428"/>
                </a:cubicBezTo>
                <a:cubicBezTo>
                  <a:pt x="286" y="399"/>
                  <a:pt x="293" y="392"/>
                  <a:pt x="337" y="392"/>
                </a:cubicBezTo>
                <a:cubicBezTo>
                  <a:pt x="380" y="392"/>
                  <a:pt x="389" y="399"/>
                  <a:pt x="382" y="427"/>
                </a:cubicBezTo>
                <a:close/>
                <a:moveTo>
                  <a:pt x="1908" y="848"/>
                </a:moveTo>
                <a:cubicBezTo>
                  <a:pt x="1908" y="815"/>
                  <a:pt x="1908" y="815"/>
                  <a:pt x="1908" y="815"/>
                </a:cubicBezTo>
                <a:cubicBezTo>
                  <a:pt x="1895" y="815"/>
                  <a:pt x="1895" y="815"/>
                  <a:pt x="1895" y="815"/>
                </a:cubicBezTo>
                <a:cubicBezTo>
                  <a:pt x="1895" y="808"/>
                  <a:pt x="1895" y="808"/>
                  <a:pt x="1895" y="808"/>
                </a:cubicBezTo>
                <a:cubicBezTo>
                  <a:pt x="1928" y="808"/>
                  <a:pt x="1928" y="808"/>
                  <a:pt x="1928" y="808"/>
                </a:cubicBezTo>
                <a:cubicBezTo>
                  <a:pt x="1928" y="815"/>
                  <a:pt x="1928" y="815"/>
                  <a:pt x="1928" y="815"/>
                </a:cubicBezTo>
                <a:cubicBezTo>
                  <a:pt x="1915" y="815"/>
                  <a:pt x="1915" y="815"/>
                  <a:pt x="1915" y="815"/>
                </a:cubicBezTo>
                <a:cubicBezTo>
                  <a:pt x="1915" y="848"/>
                  <a:pt x="1915" y="848"/>
                  <a:pt x="1915" y="848"/>
                </a:cubicBezTo>
                <a:lnTo>
                  <a:pt x="1908" y="848"/>
                </a:lnTo>
                <a:close/>
                <a:moveTo>
                  <a:pt x="1935" y="848"/>
                </a:moveTo>
                <a:cubicBezTo>
                  <a:pt x="1935" y="808"/>
                  <a:pt x="1935" y="808"/>
                  <a:pt x="1935" y="808"/>
                </a:cubicBezTo>
                <a:cubicBezTo>
                  <a:pt x="1944" y="808"/>
                  <a:pt x="1944" y="808"/>
                  <a:pt x="1944" y="808"/>
                </a:cubicBezTo>
                <a:cubicBezTo>
                  <a:pt x="1951" y="823"/>
                  <a:pt x="1951" y="823"/>
                  <a:pt x="1951" y="823"/>
                </a:cubicBezTo>
                <a:cubicBezTo>
                  <a:pt x="1954" y="833"/>
                  <a:pt x="1954" y="833"/>
                  <a:pt x="1954" y="833"/>
                </a:cubicBezTo>
                <a:cubicBezTo>
                  <a:pt x="1955" y="833"/>
                  <a:pt x="1955" y="833"/>
                  <a:pt x="1955" y="833"/>
                </a:cubicBezTo>
                <a:cubicBezTo>
                  <a:pt x="1958" y="823"/>
                  <a:pt x="1958" y="823"/>
                  <a:pt x="1958" y="823"/>
                </a:cubicBezTo>
                <a:cubicBezTo>
                  <a:pt x="1964" y="808"/>
                  <a:pt x="1964" y="808"/>
                  <a:pt x="1964" y="808"/>
                </a:cubicBezTo>
                <a:cubicBezTo>
                  <a:pt x="1974" y="808"/>
                  <a:pt x="1974" y="808"/>
                  <a:pt x="1974" y="808"/>
                </a:cubicBezTo>
                <a:cubicBezTo>
                  <a:pt x="1974" y="848"/>
                  <a:pt x="1974" y="848"/>
                  <a:pt x="1974" y="848"/>
                </a:cubicBezTo>
                <a:cubicBezTo>
                  <a:pt x="1967" y="848"/>
                  <a:pt x="1967" y="848"/>
                  <a:pt x="1967" y="848"/>
                </a:cubicBezTo>
                <a:cubicBezTo>
                  <a:pt x="1967" y="830"/>
                  <a:pt x="1967" y="830"/>
                  <a:pt x="1967" y="830"/>
                </a:cubicBezTo>
                <a:cubicBezTo>
                  <a:pt x="1968" y="817"/>
                  <a:pt x="1968" y="817"/>
                  <a:pt x="1968" y="817"/>
                </a:cubicBezTo>
                <a:cubicBezTo>
                  <a:pt x="1967" y="817"/>
                  <a:pt x="1967" y="817"/>
                  <a:pt x="1967" y="817"/>
                </a:cubicBezTo>
                <a:cubicBezTo>
                  <a:pt x="1957" y="842"/>
                  <a:pt x="1957" y="842"/>
                  <a:pt x="1957" y="842"/>
                </a:cubicBezTo>
                <a:cubicBezTo>
                  <a:pt x="1951" y="842"/>
                  <a:pt x="1951" y="842"/>
                  <a:pt x="1951" y="842"/>
                </a:cubicBezTo>
                <a:cubicBezTo>
                  <a:pt x="1942" y="817"/>
                  <a:pt x="1942" y="817"/>
                  <a:pt x="1942" y="817"/>
                </a:cubicBezTo>
                <a:cubicBezTo>
                  <a:pt x="1941" y="817"/>
                  <a:pt x="1941" y="817"/>
                  <a:pt x="1941" y="817"/>
                </a:cubicBezTo>
                <a:cubicBezTo>
                  <a:pt x="1942" y="830"/>
                  <a:pt x="1942" y="830"/>
                  <a:pt x="1942" y="830"/>
                </a:cubicBezTo>
                <a:cubicBezTo>
                  <a:pt x="1942" y="848"/>
                  <a:pt x="1942" y="848"/>
                  <a:pt x="1942" y="848"/>
                </a:cubicBezTo>
                <a:lnTo>
                  <a:pt x="1935" y="84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521422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="" xmlns:a16="http://schemas.microsoft.com/office/drawing/2014/main" id="{03000A83-2829-407E-B013-897B5CA5D52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2"/>
            <a:ext cx="12192000" cy="6004845"/>
          </a:xfrm>
          <a:custGeom>
            <a:avLst/>
            <a:gdLst>
              <a:gd name="connsiteX0" fmla="*/ 0 w 9144000"/>
              <a:gd name="connsiteY0" fmla="*/ 0 h 6004845"/>
              <a:gd name="connsiteX1" fmla="*/ 9144000 w 9144000"/>
              <a:gd name="connsiteY1" fmla="*/ 0 h 6004845"/>
              <a:gd name="connsiteX2" fmla="*/ 9144000 w 9144000"/>
              <a:gd name="connsiteY2" fmla="*/ 4992913 h 6004845"/>
              <a:gd name="connsiteX3" fmla="*/ 9142362 w 9144000"/>
              <a:gd name="connsiteY3" fmla="*/ 4992913 h 6004845"/>
              <a:gd name="connsiteX4" fmla="*/ 9142362 w 9144000"/>
              <a:gd name="connsiteY4" fmla="*/ 6004845 h 6004845"/>
              <a:gd name="connsiteX5" fmla="*/ 3652444 w 9144000"/>
              <a:gd name="connsiteY5" fmla="*/ 5580620 h 6004845"/>
              <a:gd name="connsiteX6" fmla="*/ 0 w 9144000"/>
              <a:gd name="connsiteY6" fmla="*/ 5297800 h 6004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6004845">
                <a:moveTo>
                  <a:pt x="0" y="0"/>
                </a:moveTo>
                <a:lnTo>
                  <a:pt x="9144000" y="0"/>
                </a:lnTo>
                <a:lnTo>
                  <a:pt x="9144000" y="4992913"/>
                </a:lnTo>
                <a:lnTo>
                  <a:pt x="9142362" y="4992913"/>
                </a:lnTo>
                <a:lnTo>
                  <a:pt x="9142362" y="6004845"/>
                </a:lnTo>
                <a:lnTo>
                  <a:pt x="3652444" y="5580620"/>
                </a:lnTo>
                <a:lnTo>
                  <a:pt x="0" y="5297800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</p:spPr>
        <p:txBody>
          <a:bodyPr wrap="square" tIns="182880" anchor="t">
            <a:noAutofit/>
          </a:bodyPr>
          <a:lstStyle>
            <a:lvl1pPr marL="0" marR="0" indent="0" algn="ctr" defTabSz="6858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bg2"/>
                </a:solidFill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DIVIDER INSTRUCTIONS</a:t>
            </a:r>
            <a:br>
              <a:rPr lang="en-US" dirty="0"/>
            </a:br>
            <a:r>
              <a:rPr lang="en-US" dirty="0"/>
              <a:t>1. Click icon to add image (BEFORE adding text)</a:t>
            </a:r>
            <a:br>
              <a:rPr lang="en-US" dirty="0"/>
            </a:br>
            <a:r>
              <a:rPr lang="en-US" dirty="0"/>
              <a:t>2. Right-click image &gt; Send to back &gt; Send to back</a:t>
            </a:r>
            <a:br>
              <a:rPr lang="en-US" dirty="0"/>
            </a:br>
            <a:r>
              <a:rPr lang="en-US" dirty="0"/>
              <a:t>3. Click text boxes to add text 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="" xmlns:a16="http://schemas.microsoft.com/office/drawing/2014/main" id="{FB08A1D0-7C58-4D7E-87C1-482E72CCE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0" y="1722120"/>
            <a:ext cx="5181600" cy="2045579"/>
          </a:xfrm>
        </p:spPr>
        <p:txBody>
          <a:bodyPr anchor="ctr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="" xmlns:a16="http://schemas.microsoft.com/office/drawing/2014/main" id="{E3B1F061-58FB-4FF6-AF99-D049E207F3C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08838" y="6219913"/>
            <a:ext cx="2391833" cy="33813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 b="0" i="0" cap="all" baseline="0">
                <a:solidFill>
                  <a:schemeClr val="bg2"/>
                </a:solidFill>
              </a:defRPr>
            </a:lvl1pPr>
            <a:lvl2pPr marL="137160" indent="0">
              <a:buNone/>
              <a:defRPr b="0" i="0" cap="all" baseline="0">
                <a:solidFill>
                  <a:schemeClr val="bg2"/>
                </a:solidFill>
              </a:defRPr>
            </a:lvl2pPr>
            <a:lvl3pPr marL="274320" indent="0">
              <a:buNone/>
              <a:defRPr b="0" i="0" cap="all" baseline="0">
                <a:solidFill>
                  <a:schemeClr val="bg2"/>
                </a:solidFill>
              </a:defRPr>
            </a:lvl3pPr>
            <a:lvl4pPr marL="411480" indent="0">
              <a:buNone/>
              <a:defRPr b="0" i="0" cap="all" baseline="0">
                <a:solidFill>
                  <a:schemeClr val="bg2"/>
                </a:solidFill>
              </a:defRPr>
            </a:lvl4pPr>
            <a:lvl5pPr marL="548640" indent="0">
              <a:buNone/>
              <a:defRPr b="0" i="0" cap="all" baseline="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classification</a:t>
            </a:r>
          </a:p>
        </p:txBody>
      </p:sp>
      <p:sp>
        <p:nvSpPr>
          <p:cNvPr id="8" name="Freeform 5">
            <a:extLst>
              <a:ext uri="{FF2B5EF4-FFF2-40B4-BE49-F238E27FC236}">
                <a16:creationId xmlns="" xmlns:a16="http://schemas.microsoft.com/office/drawing/2014/main" id="{0B719B40-01AA-4C37-94FA-02EDA93691E1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656511" y="5855130"/>
            <a:ext cx="1835150" cy="594239"/>
          </a:xfrm>
          <a:custGeom>
            <a:avLst/>
            <a:gdLst>
              <a:gd name="T0" fmla="*/ 2257 w 2659"/>
              <a:gd name="T1" fmla="*/ 418 h 859"/>
              <a:gd name="T2" fmla="*/ 2418 w 2659"/>
              <a:gd name="T3" fmla="*/ 14 h 859"/>
              <a:gd name="T4" fmla="*/ 2581 w 2659"/>
              <a:gd name="T5" fmla="*/ 583 h 859"/>
              <a:gd name="T6" fmla="*/ 2281 w 2659"/>
              <a:gd name="T7" fmla="*/ 538 h 859"/>
              <a:gd name="T8" fmla="*/ 2108 w 2659"/>
              <a:gd name="T9" fmla="*/ 380 h 859"/>
              <a:gd name="T10" fmla="*/ 1965 w 2659"/>
              <a:gd name="T11" fmla="*/ 551 h 859"/>
              <a:gd name="T12" fmla="*/ 2030 w 2659"/>
              <a:gd name="T13" fmla="*/ 423 h 859"/>
              <a:gd name="T14" fmla="*/ 2139 w 2659"/>
              <a:gd name="T15" fmla="*/ 246 h 859"/>
              <a:gd name="T16" fmla="*/ 1786 w 2659"/>
              <a:gd name="T17" fmla="*/ 535 h 859"/>
              <a:gd name="T18" fmla="*/ 1880 w 2659"/>
              <a:gd name="T19" fmla="*/ 533 h 859"/>
              <a:gd name="T20" fmla="*/ 1862 w 2659"/>
              <a:gd name="T21" fmla="*/ 798 h 859"/>
              <a:gd name="T22" fmla="*/ 1757 w 2659"/>
              <a:gd name="T23" fmla="*/ 722 h 859"/>
              <a:gd name="T24" fmla="*/ 1653 w 2659"/>
              <a:gd name="T25" fmla="*/ 428 h 859"/>
              <a:gd name="T26" fmla="*/ 1606 w 2659"/>
              <a:gd name="T27" fmla="*/ 491 h 859"/>
              <a:gd name="T28" fmla="*/ 1652 w 2659"/>
              <a:gd name="T29" fmla="*/ 577 h 859"/>
              <a:gd name="T30" fmla="*/ 1686 w 2659"/>
              <a:gd name="T31" fmla="*/ 831 h 859"/>
              <a:gd name="T32" fmla="*/ 1388 w 2659"/>
              <a:gd name="T33" fmla="*/ 564 h 859"/>
              <a:gd name="T34" fmla="*/ 1445 w 2659"/>
              <a:gd name="T35" fmla="*/ 636 h 859"/>
              <a:gd name="T36" fmla="*/ 1401 w 2659"/>
              <a:gd name="T37" fmla="*/ 859 h 859"/>
              <a:gd name="T38" fmla="*/ 1539 w 2659"/>
              <a:gd name="T39" fmla="*/ 669 h 859"/>
              <a:gd name="T40" fmla="*/ 1286 w 2659"/>
              <a:gd name="T41" fmla="*/ 504 h 859"/>
              <a:gd name="T42" fmla="*/ 1388 w 2659"/>
              <a:gd name="T43" fmla="*/ 564 h 859"/>
              <a:gd name="T44" fmla="*/ 1444 w 2659"/>
              <a:gd name="T45" fmla="*/ 706 h 859"/>
              <a:gd name="T46" fmla="*/ 1445 w 2659"/>
              <a:gd name="T47" fmla="*/ 780 h 859"/>
              <a:gd name="T48" fmla="*/ 1204 w 2659"/>
              <a:gd name="T49" fmla="*/ 740 h 859"/>
              <a:gd name="T50" fmla="*/ 1042 w 2659"/>
              <a:gd name="T51" fmla="*/ 593 h 859"/>
              <a:gd name="T52" fmla="*/ 1184 w 2659"/>
              <a:gd name="T53" fmla="*/ 548 h 859"/>
              <a:gd name="T54" fmla="*/ 944 w 2659"/>
              <a:gd name="T55" fmla="*/ 595 h 859"/>
              <a:gd name="T56" fmla="*/ 1066 w 2659"/>
              <a:gd name="T57" fmla="*/ 779 h 859"/>
              <a:gd name="T58" fmla="*/ 960 w 2659"/>
              <a:gd name="T59" fmla="*/ 840 h 859"/>
              <a:gd name="T60" fmla="*/ 1204 w 2659"/>
              <a:gd name="T61" fmla="*/ 740 h 859"/>
              <a:gd name="T62" fmla="*/ 791 w 2659"/>
              <a:gd name="T63" fmla="*/ 634 h 859"/>
              <a:gd name="T64" fmla="*/ 589 w 2659"/>
              <a:gd name="T65" fmla="*/ 746 h 859"/>
              <a:gd name="T66" fmla="*/ 884 w 2659"/>
              <a:gd name="T67" fmla="*/ 801 h 859"/>
              <a:gd name="T68" fmla="*/ 754 w 2659"/>
              <a:gd name="T69" fmla="*/ 487 h 859"/>
              <a:gd name="T70" fmla="*/ 644 w 2659"/>
              <a:gd name="T71" fmla="*/ 580 h 859"/>
              <a:gd name="T72" fmla="*/ 745 w 2659"/>
              <a:gd name="T73" fmla="*/ 703 h 859"/>
              <a:gd name="T74" fmla="*/ 791 w 2659"/>
              <a:gd name="T75" fmla="*/ 777 h 859"/>
              <a:gd name="T76" fmla="*/ 686 w 2659"/>
              <a:gd name="T77" fmla="*/ 745 h 859"/>
              <a:gd name="T78" fmla="*/ 476 w 2659"/>
              <a:gd name="T79" fmla="*/ 491 h 859"/>
              <a:gd name="T80" fmla="*/ 476 w 2659"/>
              <a:gd name="T81" fmla="*/ 854 h 859"/>
              <a:gd name="T82" fmla="*/ 270 w 2659"/>
              <a:gd name="T83" fmla="*/ 818 h 859"/>
              <a:gd name="T84" fmla="*/ 7 w 2659"/>
              <a:gd name="T85" fmla="*/ 427 h 859"/>
              <a:gd name="T86" fmla="*/ 195 w 2659"/>
              <a:gd name="T87" fmla="*/ 744 h 859"/>
              <a:gd name="T88" fmla="*/ 382 w 2659"/>
              <a:gd name="T89" fmla="*/ 427 h 859"/>
              <a:gd name="T90" fmla="*/ 1895 w 2659"/>
              <a:gd name="T91" fmla="*/ 815 h 859"/>
              <a:gd name="T92" fmla="*/ 1928 w 2659"/>
              <a:gd name="T93" fmla="*/ 815 h 859"/>
              <a:gd name="T94" fmla="*/ 1908 w 2659"/>
              <a:gd name="T95" fmla="*/ 848 h 859"/>
              <a:gd name="T96" fmla="*/ 1944 w 2659"/>
              <a:gd name="T97" fmla="*/ 808 h 859"/>
              <a:gd name="T98" fmla="*/ 1955 w 2659"/>
              <a:gd name="T99" fmla="*/ 833 h 859"/>
              <a:gd name="T100" fmla="*/ 1974 w 2659"/>
              <a:gd name="T101" fmla="*/ 808 h 859"/>
              <a:gd name="T102" fmla="*/ 1967 w 2659"/>
              <a:gd name="T103" fmla="*/ 830 h 859"/>
              <a:gd name="T104" fmla="*/ 1957 w 2659"/>
              <a:gd name="T105" fmla="*/ 842 h 859"/>
              <a:gd name="T106" fmla="*/ 1941 w 2659"/>
              <a:gd name="T107" fmla="*/ 817 h 859"/>
              <a:gd name="T108" fmla="*/ 1935 w 2659"/>
              <a:gd name="T109" fmla="*/ 848 h 8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659" h="859">
                <a:moveTo>
                  <a:pt x="2139" y="246"/>
                </a:moveTo>
                <a:cubicBezTo>
                  <a:pt x="2174" y="236"/>
                  <a:pt x="2211" y="256"/>
                  <a:pt x="2221" y="292"/>
                </a:cubicBezTo>
                <a:cubicBezTo>
                  <a:pt x="2257" y="418"/>
                  <a:pt x="2257" y="418"/>
                  <a:pt x="2257" y="418"/>
                </a:cubicBezTo>
                <a:cubicBezTo>
                  <a:pt x="2354" y="79"/>
                  <a:pt x="2354" y="79"/>
                  <a:pt x="2354" y="79"/>
                </a:cubicBezTo>
                <a:cubicBezTo>
                  <a:pt x="2354" y="79"/>
                  <a:pt x="2354" y="79"/>
                  <a:pt x="2354" y="79"/>
                </a:cubicBezTo>
                <a:cubicBezTo>
                  <a:pt x="2363" y="48"/>
                  <a:pt x="2387" y="23"/>
                  <a:pt x="2418" y="14"/>
                </a:cubicBezTo>
                <a:cubicBezTo>
                  <a:pt x="2467" y="0"/>
                  <a:pt x="2518" y="29"/>
                  <a:pt x="2532" y="78"/>
                </a:cubicBezTo>
                <a:cubicBezTo>
                  <a:pt x="2644" y="469"/>
                  <a:pt x="2644" y="469"/>
                  <a:pt x="2644" y="469"/>
                </a:cubicBezTo>
                <a:cubicBezTo>
                  <a:pt x="2659" y="518"/>
                  <a:pt x="2630" y="569"/>
                  <a:pt x="2581" y="583"/>
                </a:cubicBezTo>
                <a:cubicBezTo>
                  <a:pt x="2532" y="597"/>
                  <a:pt x="2481" y="569"/>
                  <a:pt x="2467" y="520"/>
                </a:cubicBezTo>
                <a:cubicBezTo>
                  <a:pt x="2377" y="206"/>
                  <a:pt x="2377" y="206"/>
                  <a:pt x="2377" y="206"/>
                </a:cubicBezTo>
                <a:cubicBezTo>
                  <a:pt x="2281" y="538"/>
                  <a:pt x="2281" y="538"/>
                  <a:pt x="2281" y="538"/>
                </a:cubicBezTo>
                <a:cubicBezTo>
                  <a:pt x="2275" y="559"/>
                  <a:pt x="2259" y="577"/>
                  <a:pt x="2236" y="584"/>
                </a:cubicBezTo>
                <a:cubicBezTo>
                  <a:pt x="2200" y="594"/>
                  <a:pt x="2163" y="574"/>
                  <a:pt x="2153" y="538"/>
                </a:cubicBezTo>
                <a:cubicBezTo>
                  <a:pt x="2108" y="380"/>
                  <a:pt x="2108" y="380"/>
                  <a:pt x="2108" y="380"/>
                </a:cubicBezTo>
                <a:cubicBezTo>
                  <a:pt x="2059" y="551"/>
                  <a:pt x="2059" y="551"/>
                  <a:pt x="2059" y="551"/>
                </a:cubicBezTo>
                <a:cubicBezTo>
                  <a:pt x="2054" y="567"/>
                  <a:pt x="2042" y="580"/>
                  <a:pt x="2025" y="585"/>
                </a:cubicBezTo>
                <a:cubicBezTo>
                  <a:pt x="1999" y="592"/>
                  <a:pt x="1972" y="577"/>
                  <a:pt x="1965" y="551"/>
                </a:cubicBezTo>
                <a:cubicBezTo>
                  <a:pt x="1936" y="450"/>
                  <a:pt x="1936" y="450"/>
                  <a:pt x="1936" y="450"/>
                </a:cubicBezTo>
                <a:cubicBezTo>
                  <a:pt x="1929" y="424"/>
                  <a:pt x="1944" y="397"/>
                  <a:pt x="1969" y="390"/>
                </a:cubicBezTo>
                <a:cubicBezTo>
                  <a:pt x="1995" y="383"/>
                  <a:pt x="2022" y="398"/>
                  <a:pt x="2030" y="423"/>
                </a:cubicBezTo>
                <a:cubicBezTo>
                  <a:pt x="2042" y="468"/>
                  <a:pt x="2042" y="468"/>
                  <a:pt x="2042" y="468"/>
                </a:cubicBezTo>
                <a:cubicBezTo>
                  <a:pt x="2093" y="292"/>
                  <a:pt x="2093" y="292"/>
                  <a:pt x="2093" y="292"/>
                </a:cubicBezTo>
                <a:cubicBezTo>
                  <a:pt x="2099" y="270"/>
                  <a:pt x="2116" y="252"/>
                  <a:pt x="2139" y="246"/>
                </a:cubicBezTo>
                <a:close/>
                <a:moveTo>
                  <a:pt x="1833" y="487"/>
                </a:moveTo>
                <a:cubicBezTo>
                  <a:pt x="1792" y="487"/>
                  <a:pt x="1786" y="508"/>
                  <a:pt x="1786" y="533"/>
                </a:cubicBezTo>
                <a:cubicBezTo>
                  <a:pt x="1786" y="535"/>
                  <a:pt x="1786" y="535"/>
                  <a:pt x="1786" y="535"/>
                </a:cubicBezTo>
                <a:cubicBezTo>
                  <a:pt x="1786" y="561"/>
                  <a:pt x="1792" y="581"/>
                  <a:pt x="1833" y="581"/>
                </a:cubicBezTo>
                <a:cubicBezTo>
                  <a:pt x="1875" y="581"/>
                  <a:pt x="1880" y="561"/>
                  <a:pt x="1880" y="535"/>
                </a:cubicBezTo>
                <a:cubicBezTo>
                  <a:pt x="1880" y="533"/>
                  <a:pt x="1880" y="533"/>
                  <a:pt x="1880" y="533"/>
                </a:cubicBezTo>
                <a:cubicBezTo>
                  <a:pt x="1880" y="508"/>
                  <a:pt x="1875" y="487"/>
                  <a:pt x="1833" y="487"/>
                </a:cubicBezTo>
                <a:close/>
                <a:moveTo>
                  <a:pt x="1847" y="841"/>
                </a:moveTo>
                <a:cubicBezTo>
                  <a:pt x="1866" y="837"/>
                  <a:pt x="1867" y="827"/>
                  <a:pt x="1862" y="798"/>
                </a:cubicBezTo>
                <a:cubicBezTo>
                  <a:pt x="1857" y="770"/>
                  <a:pt x="1856" y="762"/>
                  <a:pt x="1837" y="765"/>
                </a:cubicBezTo>
                <a:cubicBezTo>
                  <a:pt x="1812" y="768"/>
                  <a:pt x="1784" y="775"/>
                  <a:pt x="1770" y="766"/>
                </a:cubicBezTo>
                <a:cubicBezTo>
                  <a:pt x="1760" y="759"/>
                  <a:pt x="1757" y="753"/>
                  <a:pt x="1757" y="722"/>
                </a:cubicBezTo>
                <a:cubicBezTo>
                  <a:pt x="1757" y="428"/>
                  <a:pt x="1757" y="428"/>
                  <a:pt x="1757" y="428"/>
                </a:cubicBezTo>
                <a:cubicBezTo>
                  <a:pt x="1757" y="399"/>
                  <a:pt x="1752" y="392"/>
                  <a:pt x="1705" y="392"/>
                </a:cubicBezTo>
                <a:cubicBezTo>
                  <a:pt x="1658" y="392"/>
                  <a:pt x="1653" y="399"/>
                  <a:pt x="1653" y="428"/>
                </a:cubicBezTo>
                <a:cubicBezTo>
                  <a:pt x="1653" y="490"/>
                  <a:pt x="1653" y="490"/>
                  <a:pt x="1653" y="490"/>
                </a:cubicBezTo>
                <a:cubicBezTo>
                  <a:pt x="1653" y="491"/>
                  <a:pt x="1653" y="491"/>
                  <a:pt x="1652" y="491"/>
                </a:cubicBezTo>
                <a:cubicBezTo>
                  <a:pt x="1606" y="491"/>
                  <a:pt x="1606" y="491"/>
                  <a:pt x="1606" y="491"/>
                </a:cubicBezTo>
                <a:cubicBezTo>
                  <a:pt x="1582" y="491"/>
                  <a:pt x="1577" y="495"/>
                  <a:pt x="1577" y="534"/>
                </a:cubicBezTo>
                <a:cubicBezTo>
                  <a:pt x="1577" y="573"/>
                  <a:pt x="1582" y="577"/>
                  <a:pt x="1606" y="577"/>
                </a:cubicBezTo>
                <a:cubicBezTo>
                  <a:pt x="1652" y="577"/>
                  <a:pt x="1652" y="577"/>
                  <a:pt x="1652" y="577"/>
                </a:cubicBezTo>
                <a:cubicBezTo>
                  <a:pt x="1653" y="577"/>
                  <a:pt x="1653" y="577"/>
                  <a:pt x="1653" y="578"/>
                </a:cubicBezTo>
                <a:cubicBezTo>
                  <a:pt x="1653" y="734"/>
                  <a:pt x="1653" y="734"/>
                  <a:pt x="1653" y="734"/>
                </a:cubicBezTo>
                <a:cubicBezTo>
                  <a:pt x="1653" y="768"/>
                  <a:pt x="1657" y="806"/>
                  <a:pt x="1686" y="831"/>
                </a:cubicBezTo>
                <a:cubicBezTo>
                  <a:pt x="1706" y="849"/>
                  <a:pt x="1733" y="854"/>
                  <a:pt x="1757" y="854"/>
                </a:cubicBezTo>
                <a:cubicBezTo>
                  <a:pt x="1796" y="854"/>
                  <a:pt x="1831" y="845"/>
                  <a:pt x="1847" y="841"/>
                </a:cubicBezTo>
                <a:close/>
                <a:moveTo>
                  <a:pt x="1388" y="564"/>
                </a:moveTo>
                <a:cubicBezTo>
                  <a:pt x="1431" y="564"/>
                  <a:pt x="1446" y="583"/>
                  <a:pt x="1446" y="615"/>
                </a:cubicBezTo>
                <a:cubicBezTo>
                  <a:pt x="1446" y="634"/>
                  <a:pt x="1446" y="634"/>
                  <a:pt x="1446" y="634"/>
                </a:cubicBezTo>
                <a:cubicBezTo>
                  <a:pt x="1446" y="635"/>
                  <a:pt x="1446" y="636"/>
                  <a:pt x="1445" y="636"/>
                </a:cubicBezTo>
                <a:cubicBezTo>
                  <a:pt x="1426" y="634"/>
                  <a:pt x="1407" y="633"/>
                  <a:pt x="1388" y="633"/>
                </a:cubicBezTo>
                <a:cubicBezTo>
                  <a:pt x="1304" y="633"/>
                  <a:pt x="1244" y="660"/>
                  <a:pt x="1244" y="746"/>
                </a:cubicBezTo>
                <a:cubicBezTo>
                  <a:pt x="1244" y="833"/>
                  <a:pt x="1313" y="859"/>
                  <a:pt x="1401" y="859"/>
                </a:cubicBezTo>
                <a:cubicBezTo>
                  <a:pt x="1457" y="859"/>
                  <a:pt x="1501" y="844"/>
                  <a:pt x="1515" y="837"/>
                </a:cubicBezTo>
                <a:cubicBezTo>
                  <a:pt x="1530" y="830"/>
                  <a:pt x="1539" y="822"/>
                  <a:pt x="1539" y="801"/>
                </a:cubicBezTo>
                <a:cubicBezTo>
                  <a:pt x="1539" y="788"/>
                  <a:pt x="1539" y="682"/>
                  <a:pt x="1539" y="669"/>
                </a:cubicBezTo>
                <a:cubicBezTo>
                  <a:pt x="1539" y="613"/>
                  <a:pt x="1541" y="592"/>
                  <a:pt x="1527" y="557"/>
                </a:cubicBezTo>
                <a:cubicBezTo>
                  <a:pt x="1515" y="524"/>
                  <a:pt x="1480" y="487"/>
                  <a:pt x="1410" y="487"/>
                </a:cubicBezTo>
                <a:cubicBezTo>
                  <a:pt x="1339" y="487"/>
                  <a:pt x="1292" y="503"/>
                  <a:pt x="1286" y="504"/>
                </a:cubicBezTo>
                <a:cubicBezTo>
                  <a:pt x="1267" y="509"/>
                  <a:pt x="1267" y="520"/>
                  <a:pt x="1273" y="548"/>
                </a:cubicBezTo>
                <a:cubicBezTo>
                  <a:pt x="1279" y="576"/>
                  <a:pt x="1280" y="584"/>
                  <a:pt x="1299" y="580"/>
                </a:cubicBezTo>
                <a:cubicBezTo>
                  <a:pt x="1300" y="580"/>
                  <a:pt x="1357" y="564"/>
                  <a:pt x="1388" y="564"/>
                </a:cubicBezTo>
                <a:close/>
                <a:moveTo>
                  <a:pt x="1342" y="745"/>
                </a:moveTo>
                <a:cubicBezTo>
                  <a:pt x="1342" y="712"/>
                  <a:pt x="1365" y="703"/>
                  <a:pt x="1400" y="703"/>
                </a:cubicBezTo>
                <a:cubicBezTo>
                  <a:pt x="1414" y="703"/>
                  <a:pt x="1426" y="704"/>
                  <a:pt x="1444" y="706"/>
                </a:cubicBezTo>
                <a:cubicBezTo>
                  <a:pt x="1445" y="707"/>
                  <a:pt x="1446" y="708"/>
                  <a:pt x="1446" y="709"/>
                </a:cubicBezTo>
                <a:cubicBezTo>
                  <a:pt x="1446" y="777"/>
                  <a:pt x="1446" y="777"/>
                  <a:pt x="1446" y="777"/>
                </a:cubicBezTo>
                <a:cubicBezTo>
                  <a:pt x="1446" y="778"/>
                  <a:pt x="1446" y="779"/>
                  <a:pt x="1445" y="780"/>
                </a:cubicBezTo>
                <a:cubicBezTo>
                  <a:pt x="1434" y="784"/>
                  <a:pt x="1419" y="787"/>
                  <a:pt x="1403" y="787"/>
                </a:cubicBezTo>
                <a:cubicBezTo>
                  <a:pt x="1363" y="787"/>
                  <a:pt x="1342" y="775"/>
                  <a:pt x="1342" y="745"/>
                </a:cubicBezTo>
                <a:close/>
                <a:moveTo>
                  <a:pt x="1204" y="740"/>
                </a:moveTo>
                <a:cubicBezTo>
                  <a:pt x="1203" y="712"/>
                  <a:pt x="1196" y="690"/>
                  <a:pt x="1171" y="669"/>
                </a:cubicBezTo>
                <a:cubicBezTo>
                  <a:pt x="1154" y="653"/>
                  <a:pt x="1128" y="643"/>
                  <a:pt x="1090" y="629"/>
                </a:cubicBezTo>
                <a:cubicBezTo>
                  <a:pt x="1066" y="620"/>
                  <a:pt x="1042" y="615"/>
                  <a:pt x="1042" y="593"/>
                </a:cubicBezTo>
                <a:cubicBezTo>
                  <a:pt x="1042" y="575"/>
                  <a:pt x="1060" y="567"/>
                  <a:pt x="1075" y="566"/>
                </a:cubicBezTo>
                <a:cubicBezTo>
                  <a:pt x="1106" y="564"/>
                  <a:pt x="1140" y="576"/>
                  <a:pt x="1158" y="580"/>
                </a:cubicBezTo>
                <a:cubicBezTo>
                  <a:pt x="1177" y="584"/>
                  <a:pt x="1178" y="576"/>
                  <a:pt x="1184" y="548"/>
                </a:cubicBezTo>
                <a:cubicBezTo>
                  <a:pt x="1191" y="520"/>
                  <a:pt x="1190" y="509"/>
                  <a:pt x="1172" y="504"/>
                </a:cubicBezTo>
                <a:cubicBezTo>
                  <a:pt x="1156" y="500"/>
                  <a:pt x="1126" y="487"/>
                  <a:pt x="1066" y="487"/>
                </a:cubicBezTo>
                <a:cubicBezTo>
                  <a:pt x="989" y="487"/>
                  <a:pt x="942" y="535"/>
                  <a:pt x="944" y="595"/>
                </a:cubicBezTo>
                <a:cubicBezTo>
                  <a:pt x="946" y="670"/>
                  <a:pt x="1005" y="691"/>
                  <a:pt x="1049" y="704"/>
                </a:cubicBezTo>
                <a:cubicBezTo>
                  <a:pt x="1088" y="714"/>
                  <a:pt x="1107" y="726"/>
                  <a:pt x="1105" y="749"/>
                </a:cubicBezTo>
                <a:cubicBezTo>
                  <a:pt x="1104" y="771"/>
                  <a:pt x="1086" y="779"/>
                  <a:pt x="1066" y="779"/>
                </a:cubicBezTo>
                <a:cubicBezTo>
                  <a:pt x="1039" y="779"/>
                  <a:pt x="994" y="767"/>
                  <a:pt x="970" y="762"/>
                </a:cubicBezTo>
                <a:cubicBezTo>
                  <a:pt x="952" y="758"/>
                  <a:pt x="949" y="770"/>
                  <a:pt x="945" y="799"/>
                </a:cubicBezTo>
                <a:cubicBezTo>
                  <a:pt x="941" y="828"/>
                  <a:pt x="941" y="833"/>
                  <a:pt x="960" y="840"/>
                </a:cubicBezTo>
                <a:cubicBezTo>
                  <a:pt x="960" y="840"/>
                  <a:pt x="1015" y="859"/>
                  <a:pt x="1073" y="859"/>
                </a:cubicBezTo>
                <a:cubicBezTo>
                  <a:pt x="1117" y="859"/>
                  <a:pt x="1149" y="844"/>
                  <a:pt x="1167" y="830"/>
                </a:cubicBezTo>
                <a:cubicBezTo>
                  <a:pt x="1191" y="811"/>
                  <a:pt x="1205" y="779"/>
                  <a:pt x="1204" y="740"/>
                </a:cubicBezTo>
                <a:close/>
                <a:moveTo>
                  <a:pt x="733" y="564"/>
                </a:moveTo>
                <a:cubicBezTo>
                  <a:pt x="775" y="564"/>
                  <a:pt x="791" y="583"/>
                  <a:pt x="791" y="615"/>
                </a:cubicBezTo>
                <a:cubicBezTo>
                  <a:pt x="791" y="634"/>
                  <a:pt x="791" y="634"/>
                  <a:pt x="791" y="634"/>
                </a:cubicBezTo>
                <a:cubicBezTo>
                  <a:pt x="791" y="635"/>
                  <a:pt x="790" y="636"/>
                  <a:pt x="790" y="636"/>
                </a:cubicBezTo>
                <a:cubicBezTo>
                  <a:pt x="771" y="634"/>
                  <a:pt x="752" y="633"/>
                  <a:pt x="733" y="633"/>
                </a:cubicBezTo>
                <a:cubicBezTo>
                  <a:pt x="649" y="633"/>
                  <a:pt x="589" y="660"/>
                  <a:pt x="589" y="746"/>
                </a:cubicBezTo>
                <a:cubicBezTo>
                  <a:pt x="589" y="833"/>
                  <a:pt x="658" y="859"/>
                  <a:pt x="745" y="859"/>
                </a:cubicBezTo>
                <a:cubicBezTo>
                  <a:pt x="801" y="859"/>
                  <a:pt x="845" y="844"/>
                  <a:pt x="860" y="837"/>
                </a:cubicBezTo>
                <a:cubicBezTo>
                  <a:pt x="875" y="830"/>
                  <a:pt x="884" y="822"/>
                  <a:pt x="884" y="801"/>
                </a:cubicBezTo>
                <a:cubicBezTo>
                  <a:pt x="884" y="788"/>
                  <a:pt x="884" y="682"/>
                  <a:pt x="884" y="669"/>
                </a:cubicBezTo>
                <a:cubicBezTo>
                  <a:pt x="884" y="613"/>
                  <a:pt x="885" y="592"/>
                  <a:pt x="872" y="557"/>
                </a:cubicBezTo>
                <a:cubicBezTo>
                  <a:pt x="859" y="524"/>
                  <a:pt x="824" y="487"/>
                  <a:pt x="754" y="487"/>
                </a:cubicBezTo>
                <a:cubicBezTo>
                  <a:pt x="684" y="487"/>
                  <a:pt x="637" y="503"/>
                  <a:pt x="630" y="504"/>
                </a:cubicBezTo>
                <a:cubicBezTo>
                  <a:pt x="612" y="509"/>
                  <a:pt x="612" y="520"/>
                  <a:pt x="618" y="548"/>
                </a:cubicBezTo>
                <a:cubicBezTo>
                  <a:pt x="624" y="576"/>
                  <a:pt x="625" y="584"/>
                  <a:pt x="644" y="580"/>
                </a:cubicBezTo>
                <a:cubicBezTo>
                  <a:pt x="644" y="580"/>
                  <a:pt x="702" y="564"/>
                  <a:pt x="733" y="564"/>
                </a:cubicBezTo>
                <a:close/>
                <a:moveTo>
                  <a:pt x="686" y="745"/>
                </a:moveTo>
                <a:cubicBezTo>
                  <a:pt x="686" y="712"/>
                  <a:pt x="710" y="703"/>
                  <a:pt x="745" y="703"/>
                </a:cubicBezTo>
                <a:cubicBezTo>
                  <a:pt x="758" y="703"/>
                  <a:pt x="771" y="704"/>
                  <a:pt x="789" y="706"/>
                </a:cubicBezTo>
                <a:cubicBezTo>
                  <a:pt x="790" y="707"/>
                  <a:pt x="791" y="708"/>
                  <a:pt x="791" y="709"/>
                </a:cubicBezTo>
                <a:cubicBezTo>
                  <a:pt x="791" y="777"/>
                  <a:pt x="791" y="777"/>
                  <a:pt x="791" y="777"/>
                </a:cubicBezTo>
                <a:cubicBezTo>
                  <a:pt x="791" y="778"/>
                  <a:pt x="790" y="779"/>
                  <a:pt x="789" y="780"/>
                </a:cubicBezTo>
                <a:cubicBezTo>
                  <a:pt x="778" y="784"/>
                  <a:pt x="763" y="787"/>
                  <a:pt x="748" y="787"/>
                </a:cubicBezTo>
                <a:cubicBezTo>
                  <a:pt x="708" y="787"/>
                  <a:pt x="686" y="775"/>
                  <a:pt x="686" y="745"/>
                </a:cubicBezTo>
                <a:close/>
                <a:moveTo>
                  <a:pt x="528" y="818"/>
                </a:moveTo>
                <a:cubicBezTo>
                  <a:pt x="528" y="527"/>
                  <a:pt x="528" y="527"/>
                  <a:pt x="528" y="527"/>
                </a:cubicBezTo>
                <a:cubicBezTo>
                  <a:pt x="528" y="498"/>
                  <a:pt x="523" y="491"/>
                  <a:pt x="476" y="491"/>
                </a:cubicBezTo>
                <a:cubicBezTo>
                  <a:pt x="429" y="491"/>
                  <a:pt x="424" y="498"/>
                  <a:pt x="424" y="527"/>
                </a:cubicBezTo>
                <a:cubicBezTo>
                  <a:pt x="424" y="818"/>
                  <a:pt x="424" y="818"/>
                  <a:pt x="424" y="818"/>
                </a:cubicBezTo>
                <a:cubicBezTo>
                  <a:pt x="424" y="847"/>
                  <a:pt x="429" y="854"/>
                  <a:pt x="476" y="854"/>
                </a:cubicBezTo>
                <a:cubicBezTo>
                  <a:pt x="523" y="854"/>
                  <a:pt x="528" y="847"/>
                  <a:pt x="528" y="818"/>
                </a:cubicBezTo>
                <a:close/>
                <a:moveTo>
                  <a:pt x="382" y="427"/>
                </a:moveTo>
                <a:cubicBezTo>
                  <a:pt x="270" y="818"/>
                  <a:pt x="270" y="818"/>
                  <a:pt x="270" y="818"/>
                </a:cubicBezTo>
                <a:cubicBezTo>
                  <a:pt x="260" y="847"/>
                  <a:pt x="241" y="854"/>
                  <a:pt x="195" y="854"/>
                </a:cubicBezTo>
                <a:cubicBezTo>
                  <a:pt x="148" y="854"/>
                  <a:pt x="129" y="847"/>
                  <a:pt x="119" y="818"/>
                </a:cubicBezTo>
                <a:cubicBezTo>
                  <a:pt x="7" y="427"/>
                  <a:pt x="7" y="427"/>
                  <a:pt x="7" y="427"/>
                </a:cubicBezTo>
                <a:cubicBezTo>
                  <a:pt x="0" y="399"/>
                  <a:pt x="9" y="392"/>
                  <a:pt x="53" y="392"/>
                </a:cubicBezTo>
                <a:cubicBezTo>
                  <a:pt x="96" y="392"/>
                  <a:pt x="103" y="399"/>
                  <a:pt x="110" y="428"/>
                </a:cubicBezTo>
                <a:cubicBezTo>
                  <a:pt x="195" y="744"/>
                  <a:pt x="195" y="744"/>
                  <a:pt x="195" y="744"/>
                </a:cubicBezTo>
                <a:cubicBezTo>
                  <a:pt x="279" y="428"/>
                  <a:pt x="279" y="428"/>
                  <a:pt x="279" y="428"/>
                </a:cubicBezTo>
                <a:cubicBezTo>
                  <a:pt x="286" y="399"/>
                  <a:pt x="293" y="392"/>
                  <a:pt x="337" y="392"/>
                </a:cubicBezTo>
                <a:cubicBezTo>
                  <a:pt x="380" y="392"/>
                  <a:pt x="389" y="399"/>
                  <a:pt x="382" y="427"/>
                </a:cubicBezTo>
                <a:close/>
                <a:moveTo>
                  <a:pt x="1908" y="848"/>
                </a:moveTo>
                <a:cubicBezTo>
                  <a:pt x="1908" y="815"/>
                  <a:pt x="1908" y="815"/>
                  <a:pt x="1908" y="815"/>
                </a:cubicBezTo>
                <a:cubicBezTo>
                  <a:pt x="1895" y="815"/>
                  <a:pt x="1895" y="815"/>
                  <a:pt x="1895" y="815"/>
                </a:cubicBezTo>
                <a:cubicBezTo>
                  <a:pt x="1895" y="808"/>
                  <a:pt x="1895" y="808"/>
                  <a:pt x="1895" y="808"/>
                </a:cubicBezTo>
                <a:cubicBezTo>
                  <a:pt x="1928" y="808"/>
                  <a:pt x="1928" y="808"/>
                  <a:pt x="1928" y="808"/>
                </a:cubicBezTo>
                <a:cubicBezTo>
                  <a:pt x="1928" y="815"/>
                  <a:pt x="1928" y="815"/>
                  <a:pt x="1928" y="815"/>
                </a:cubicBezTo>
                <a:cubicBezTo>
                  <a:pt x="1915" y="815"/>
                  <a:pt x="1915" y="815"/>
                  <a:pt x="1915" y="815"/>
                </a:cubicBezTo>
                <a:cubicBezTo>
                  <a:pt x="1915" y="848"/>
                  <a:pt x="1915" y="848"/>
                  <a:pt x="1915" y="848"/>
                </a:cubicBezTo>
                <a:lnTo>
                  <a:pt x="1908" y="848"/>
                </a:lnTo>
                <a:close/>
                <a:moveTo>
                  <a:pt x="1935" y="848"/>
                </a:moveTo>
                <a:cubicBezTo>
                  <a:pt x="1935" y="808"/>
                  <a:pt x="1935" y="808"/>
                  <a:pt x="1935" y="808"/>
                </a:cubicBezTo>
                <a:cubicBezTo>
                  <a:pt x="1944" y="808"/>
                  <a:pt x="1944" y="808"/>
                  <a:pt x="1944" y="808"/>
                </a:cubicBezTo>
                <a:cubicBezTo>
                  <a:pt x="1951" y="823"/>
                  <a:pt x="1951" y="823"/>
                  <a:pt x="1951" y="823"/>
                </a:cubicBezTo>
                <a:cubicBezTo>
                  <a:pt x="1954" y="833"/>
                  <a:pt x="1954" y="833"/>
                  <a:pt x="1954" y="833"/>
                </a:cubicBezTo>
                <a:cubicBezTo>
                  <a:pt x="1955" y="833"/>
                  <a:pt x="1955" y="833"/>
                  <a:pt x="1955" y="833"/>
                </a:cubicBezTo>
                <a:cubicBezTo>
                  <a:pt x="1958" y="823"/>
                  <a:pt x="1958" y="823"/>
                  <a:pt x="1958" y="823"/>
                </a:cubicBezTo>
                <a:cubicBezTo>
                  <a:pt x="1964" y="808"/>
                  <a:pt x="1964" y="808"/>
                  <a:pt x="1964" y="808"/>
                </a:cubicBezTo>
                <a:cubicBezTo>
                  <a:pt x="1974" y="808"/>
                  <a:pt x="1974" y="808"/>
                  <a:pt x="1974" y="808"/>
                </a:cubicBezTo>
                <a:cubicBezTo>
                  <a:pt x="1974" y="848"/>
                  <a:pt x="1974" y="848"/>
                  <a:pt x="1974" y="848"/>
                </a:cubicBezTo>
                <a:cubicBezTo>
                  <a:pt x="1967" y="848"/>
                  <a:pt x="1967" y="848"/>
                  <a:pt x="1967" y="848"/>
                </a:cubicBezTo>
                <a:cubicBezTo>
                  <a:pt x="1967" y="830"/>
                  <a:pt x="1967" y="830"/>
                  <a:pt x="1967" y="830"/>
                </a:cubicBezTo>
                <a:cubicBezTo>
                  <a:pt x="1968" y="817"/>
                  <a:pt x="1968" y="817"/>
                  <a:pt x="1968" y="817"/>
                </a:cubicBezTo>
                <a:cubicBezTo>
                  <a:pt x="1967" y="817"/>
                  <a:pt x="1967" y="817"/>
                  <a:pt x="1967" y="817"/>
                </a:cubicBezTo>
                <a:cubicBezTo>
                  <a:pt x="1957" y="842"/>
                  <a:pt x="1957" y="842"/>
                  <a:pt x="1957" y="842"/>
                </a:cubicBezTo>
                <a:cubicBezTo>
                  <a:pt x="1951" y="842"/>
                  <a:pt x="1951" y="842"/>
                  <a:pt x="1951" y="842"/>
                </a:cubicBezTo>
                <a:cubicBezTo>
                  <a:pt x="1942" y="817"/>
                  <a:pt x="1942" y="817"/>
                  <a:pt x="1942" y="817"/>
                </a:cubicBezTo>
                <a:cubicBezTo>
                  <a:pt x="1941" y="817"/>
                  <a:pt x="1941" y="817"/>
                  <a:pt x="1941" y="817"/>
                </a:cubicBezTo>
                <a:cubicBezTo>
                  <a:pt x="1942" y="830"/>
                  <a:pt x="1942" y="830"/>
                  <a:pt x="1942" y="830"/>
                </a:cubicBezTo>
                <a:cubicBezTo>
                  <a:pt x="1942" y="848"/>
                  <a:pt x="1942" y="848"/>
                  <a:pt x="1942" y="848"/>
                </a:cubicBezTo>
                <a:lnTo>
                  <a:pt x="1935" y="84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65840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Option 2 - whit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="" xmlns:a16="http://schemas.microsoft.com/office/drawing/2014/main" id="{03000A83-2829-407E-B013-897B5CA5D52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2"/>
            <a:ext cx="12192000" cy="6004845"/>
          </a:xfrm>
          <a:custGeom>
            <a:avLst/>
            <a:gdLst>
              <a:gd name="connsiteX0" fmla="*/ 0 w 9144000"/>
              <a:gd name="connsiteY0" fmla="*/ 0 h 6004845"/>
              <a:gd name="connsiteX1" fmla="*/ 9144000 w 9144000"/>
              <a:gd name="connsiteY1" fmla="*/ 0 h 6004845"/>
              <a:gd name="connsiteX2" fmla="*/ 9144000 w 9144000"/>
              <a:gd name="connsiteY2" fmla="*/ 4992913 h 6004845"/>
              <a:gd name="connsiteX3" fmla="*/ 9142362 w 9144000"/>
              <a:gd name="connsiteY3" fmla="*/ 4992913 h 6004845"/>
              <a:gd name="connsiteX4" fmla="*/ 9142362 w 9144000"/>
              <a:gd name="connsiteY4" fmla="*/ 6004845 h 6004845"/>
              <a:gd name="connsiteX5" fmla="*/ 3652444 w 9144000"/>
              <a:gd name="connsiteY5" fmla="*/ 5580620 h 6004845"/>
              <a:gd name="connsiteX6" fmla="*/ 0 w 9144000"/>
              <a:gd name="connsiteY6" fmla="*/ 5297800 h 6004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6004845">
                <a:moveTo>
                  <a:pt x="0" y="0"/>
                </a:moveTo>
                <a:lnTo>
                  <a:pt x="9144000" y="0"/>
                </a:lnTo>
                <a:lnTo>
                  <a:pt x="9144000" y="4992913"/>
                </a:lnTo>
                <a:lnTo>
                  <a:pt x="9142362" y="4992913"/>
                </a:lnTo>
                <a:lnTo>
                  <a:pt x="9142362" y="6004845"/>
                </a:lnTo>
                <a:lnTo>
                  <a:pt x="3652444" y="5580620"/>
                </a:lnTo>
                <a:lnTo>
                  <a:pt x="0" y="5297800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</p:spPr>
        <p:txBody>
          <a:bodyPr wrap="square" tIns="182880" anchor="t">
            <a:noAutofit/>
          </a:bodyPr>
          <a:lstStyle>
            <a:lvl1pPr marL="0" marR="0" indent="0" algn="ctr" defTabSz="6858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bg2"/>
                </a:solidFill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DIVIDER INSTRUCTIONS</a:t>
            </a:r>
            <a:br>
              <a:rPr lang="en-US" dirty="0"/>
            </a:br>
            <a:r>
              <a:rPr lang="en-US" dirty="0"/>
              <a:t>1. Click icon to add image (BEFORE adding text)</a:t>
            </a:r>
            <a:br>
              <a:rPr lang="en-US" dirty="0"/>
            </a:br>
            <a:r>
              <a:rPr lang="en-US" dirty="0"/>
              <a:t>2. Right-click image &gt; Send to back &gt; Send to back</a:t>
            </a:r>
            <a:br>
              <a:rPr lang="en-US" dirty="0"/>
            </a:br>
            <a:r>
              <a:rPr lang="en-US" dirty="0"/>
              <a:t>3. Click text boxes to add text 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="" xmlns:a16="http://schemas.microsoft.com/office/drawing/2014/main" id="{FB08A1D0-7C58-4D7E-87C1-482E72CCE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0" y="1722120"/>
            <a:ext cx="5181600" cy="2045579"/>
          </a:xfrm>
        </p:spPr>
        <p:txBody>
          <a:bodyPr anchor="ctr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="" xmlns:a16="http://schemas.microsoft.com/office/drawing/2014/main" id="{E3B1F061-58FB-4FF6-AF99-D049E207F3C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08838" y="6219913"/>
            <a:ext cx="2391833" cy="33813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 b="0" i="0" cap="all" baseline="0">
                <a:solidFill>
                  <a:schemeClr val="bg2"/>
                </a:solidFill>
              </a:defRPr>
            </a:lvl1pPr>
            <a:lvl2pPr marL="137160" indent="0">
              <a:buNone/>
              <a:defRPr b="0" i="0" cap="all" baseline="0">
                <a:solidFill>
                  <a:schemeClr val="bg2"/>
                </a:solidFill>
              </a:defRPr>
            </a:lvl2pPr>
            <a:lvl3pPr marL="274320" indent="0">
              <a:buNone/>
              <a:defRPr b="0" i="0" cap="all" baseline="0">
                <a:solidFill>
                  <a:schemeClr val="bg2"/>
                </a:solidFill>
              </a:defRPr>
            </a:lvl3pPr>
            <a:lvl4pPr marL="411480" indent="0">
              <a:buNone/>
              <a:defRPr b="0" i="0" cap="all" baseline="0">
                <a:solidFill>
                  <a:schemeClr val="bg2"/>
                </a:solidFill>
              </a:defRPr>
            </a:lvl4pPr>
            <a:lvl5pPr marL="548640" indent="0">
              <a:buNone/>
              <a:defRPr b="0" i="0" cap="all" baseline="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classification</a:t>
            </a:r>
          </a:p>
        </p:txBody>
      </p:sp>
      <p:sp>
        <p:nvSpPr>
          <p:cNvPr id="9" name="Freeform 5">
            <a:extLst>
              <a:ext uri="{FF2B5EF4-FFF2-40B4-BE49-F238E27FC236}">
                <a16:creationId xmlns="" xmlns:a16="http://schemas.microsoft.com/office/drawing/2014/main" id="{CEA8CADA-AE32-42D8-AD08-9169333CAD8E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656511" y="5855130"/>
            <a:ext cx="1835150" cy="594239"/>
          </a:xfrm>
          <a:custGeom>
            <a:avLst/>
            <a:gdLst>
              <a:gd name="T0" fmla="*/ 2257 w 2659"/>
              <a:gd name="T1" fmla="*/ 418 h 859"/>
              <a:gd name="T2" fmla="*/ 2418 w 2659"/>
              <a:gd name="T3" fmla="*/ 14 h 859"/>
              <a:gd name="T4" fmla="*/ 2581 w 2659"/>
              <a:gd name="T5" fmla="*/ 583 h 859"/>
              <a:gd name="T6" fmla="*/ 2281 w 2659"/>
              <a:gd name="T7" fmla="*/ 538 h 859"/>
              <a:gd name="T8" fmla="*/ 2108 w 2659"/>
              <a:gd name="T9" fmla="*/ 380 h 859"/>
              <a:gd name="T10" fmla="*/ 1965 w 2659"/>
              <a:gd name="T11" fmla="*/ 551 h 859"/>
              <a:gd name="T12" fmla="*/ 2030 w 2659"/>
              <a:gd name="T13" fmla="*/ 423 h 859"/>
              <a:gd name="T14" fmla="*/ 2139 w 2659"/>
              <a:gd name="T15" fmla="*/ 246 h 859"/>
              <a:gd name="T16" fmla="*/ 1786 w 2659"/>
              <a:gd name="T17" fmla="*/ 535 h 859"/>
              <a:gd name="T18" fmla="*/ 1880 w 2659"/>
              <a:gd name="T19" fmla="*/ 533 h 859"/>
              <a:gd name="T20" fmla="*/ 1862 w 2659"/>
              <a:gd name="T21" fmla="*/ 798 h 859"/>
              <a:gd name="T22" fmla="*/ 1757 w 2659"/>
              <a:gd name="T23" fmla="*/ 722 h 859"/>
              <a:gd name="T24" fmla="*/ 1653 w 2659"/>
              <a:gd name="T25" fmla="*/ 428 h 859"/>
              <a:gd name="T26" fmla="*/ 1606 w 2659"/>
              <a:gd name="T27" fmla="*/ 491 h 859"/>
              <a:gd name="T28" fmla="*/ 1652 w 2659"/>
              <a:gd name="T29" fmla="*/ 577 h 859"/>
              <a:gd name="T30" fmla="*/ 1686 w 2659"/>
              <a:gd name="T31" fmla="*/ 831 h 859"/>
              <a:gd name="T32" fmla="*/ 1388 w 2659"/>
              <a:gd name="T33" fmla="*/ 564 h 859"/>
              <a:gd name="T34" fmla="*/ 1445 w 2659"/>
              <a:gd name="T35" fmla="*/ 636 h 859"/>
              <a:gd name="T36" fmla="*/ 1401 w 2659"/>
              <a:gd name="T37" fmla="*/ 859 h 859"/>
              <a:gd name="T38" fmla="*/ 1539 w 2659"/>
              <a:gd name="T39" fmla="*/ 669 h 859"/>
              <a:gd name="T40" fmla="*/ 1286 w 2659"/>
              <a:gd name="T41" fmla="*/ 504 h 859"/>
              <a:gd name="T42" fmla="*/ 1388 w 2659"/>
              <a:gd name="T43" fmla="*/ 564 h 859"/>
              <a:gd name="T44" fmla="*/ 1444 w 2659"/>
              <a:gd name="T45" fmla="*/ 706 h 859"/>
              <a:gd name="T46" fmla="*/ 1445 w 2659"/>
              <a:gd name="T47" fmla="*/ 780 h 859"/>
              <a:gd name="T48" fmla="*/ 1204 w 2659"/>
              <a:gd name="T49" fmla="*/ 740 h 859"/>
              <a:gd name="T50" fmla="*/ 1042 w 2659"/>
              <a:gd name="T51" fmla="*/ 593 h 859"/>
              <a:gd name="T52" fmla="*/ 1184 w 2659"/>
              <a:gd name="T53" fmla="*/ 548 h 859"/>
              <a:gd name="T54" fmla="*/ 944 w 2659"/>
              <a:gd name="T55" fmla="*/ 595 h 859"/>
              <a:gd name="T56" fmla="*/ 1066 w 2659"/>
              <a:gd name="T57" fmla="*/ 779 h 859"/>
              <a:gd name="T58" fmla="*/ 960 w 2659"/>
              <a:gd name="T59" fmla="*/ 840 h 859"/>
              <a:gd name="T60" fmla="*/ 1204 w 2659"/>
              <a:gd name="T61" fmla="*/ 740 h 859"/>
              <a:gd name="T62" fmla="*/ 791 w 2659"/>
              <a:gd name="T63" fmla="*/ 634 h 859"/>
              <a:gd name="T64" fmla="*/ 589 w 2659"/>
              <a:gd name="T65" fmla="*/ 746 h 859"/>
              <a:gd name="T66" fmla="*/ 884 w 2659"/>
              <a:gd name="T67" fmla="*/ 801 h 859"/>
              <a:gd name="T68" fmla="*/ 754 w 2659"/>
              <a:gd name="T69" fmla="*/ 487 h 859"/>
              <a:gd name="T70" fmla="*/ 644 w 2659"/>
              <a:gd name="T71" fmla="*/ 580 h 859"/>
              <a:gd name="T72" fmla="*/ 745 w 2659"/>
              <a:gd name="T73" fmla="*/ 703 h 859"/>
              <a:gd name="T74" fmla="*/ 791 w 2659"/>
              <a:gd name="T75" fmla="*/ 777 h 859"/>
              <a:gd name="T76" fmla="*/ 686 w 2659"/>
              <a:gd name="T77" fmla="*/ 745 h 859"/>
              <a:gd name="T78" fmla="*/ 476 w 2659"/>
              <a:gd name="T79" fmla="*/ 491 h 859"/>
              <a:gd name="T80" fmla="*/ 476 w 2659"/>
              <a:gd name="T81" fmla="*/ 854 h 859"/>
              <a:gd name="T82" fmla="*/ 270 w 2659"/>
              <a:gd name="T83" fmla="*/ 818 h 859"/>
              <a:gd name="T84" fmla="*/ 7 w 2659"/>
              <a:gd name="T85" fmla="*/ 427 h 859"/>
              <a:gd name="T86" fmla="*/ 195 w 2659"/>
              <a:gd name="T87" fmla="*/ 744 h 859"/>
              <a:gd name="T88" fmla="*/ 382 w 2659"/>
              <a:gd name="T89" fmla="*/ 427 h 859"/>
              <a:gd name="T90" fmla="*/ 1895 w 2659"/>
              <a:gd name="T91" fmla="*/ 815 h 859"/>
              <a:gd name="T92" fmla="*/ 1928 w 2659"/>
              <a:gd name="T93" fmla="*/ 815 h 859"/>
              <a:gd name="T94" fmla="*/ 1908 w 2659"/>
              <a:gd name="T95" fmla="*/ 848 h 859"/>
              <a:gd name="T96" fmla="*/ 1944 w 2659"/>
              <a:gd name="T97" fmla="*/ 808 h 859"/>
              <a:gd name="T98" fmla="*/ 1955 w 2659"/>
              <a:gd name="T99" fmla="*/ 833 h 859"/>
              <a:gd name="T100" fmla="*/ 1974 w 2659"/>
              <a:gd name="T101" fmla="*/ 808 h 859"/>
              <a:gd name="T102" fmla="*/ 1967 w 2659"/>
              <a:gd name="T103" fmla="*/ 830 h 859"/>
              <a:gd name="T104" fmla="*/ 1957 w 2659"/>
              <a:gd name="T105" fmla="*/ 842 h 859"/>
              <a:gd name="T106" fmla="*/ 1941 w 2659"/>
              <a:gd name="T107" fmla="*/ 817 h 859"/>
              <a:gd name="T108" fmla="*/ 1935 w 2659"/>
              <a:gd name="T109" fmla="*/ 848 h 8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659" h="859">
                <a:moveTo>
                  <a:pt x="2139" y="246"/>
                </a:moveTo>
                <a:cubicBezTo>
                  <a:pt x="2174" y="236"/>
                  <a:pt x="2211" y="256"/>
                  <a:pt x="2221" y="292"/>
                </a:cubicBezTo>
                <a:cubicBezTo>
                  <a:pt x="2257" y="418"/>
                  <a:pt x="2257" y="418"/>
                  <a:pt x="2257" y="418"/>
                </a:cubicBezTo>
                <a:cubicBezTo>
                  <a:pt x="2354" y="79"/>
                  <a:pt x="2354" y="79"/>
                  <a:pt x="2354" y="79"/>
                </a:cubicBezTo>
                <a:cubicBezTo>
                  <a:pt x="2354" y="79"/>
                  <a:pt x="2354" y="79"/>
                  <a:pt x="2354" y="79"/>
                </a:cubicBezTo>
                <a:cubicBezTo>
                  <a:pt x="2363" y="48"/>
                  <a:pt x="2387" y="23"/>
                  <a:pt x="2418" y="14"/>
                </a:cubicBezTo>
                <a:cubicBezTo>
                  <a:pt x="2467" y="0"/>
                  <a:pt x="2518" y="29"/>
                  <a:pt x="2532" y="78"/>
                </a:cubicBezTo>
                <a:cubicBezTo>
                  <a:pt x="2644" y="469"/>
                  <a:pt x="2644" y="469"/>
                  <a:pt x="2644" y="469"/>
                </a:cubicBezTo>
                <a:cubicBezTo>
                  <a:pt x="2659" y="518"/>
                  <a:pt x="2630" y="569"/>
                  <a:pt x="2581" y="583"/>
                </a:cubicBezTo>
                <a:cubicBezTo>
                  <a:pt x="2532" y="597"/>
                  <a:pt x="2481" y="569"/>
                  <a:pt x="2467" y="520"/>
                </a:cubicBezTo>
                <a:cubicBezTo>
                  <a:pt x="2377" y="206"/>
                  <a:pt x="2377" y="206"/>
                  <a:pt x="2377" y="206"/>
                </a:cubicBezTo>
                <a:cubicBezTo>
                  <a:pt x="2281" y="538"/>
                  <a:pt x="2281" y="538"/>
                  <a:pt x="2281" y="538"/>
                </a:cubicBezTo>
                <a:cubicBezTo>
                  <a:pt x="2275" y="559"/>
                  <a:pt x="2259" y="577"/>
                  <a:pt x="2236" y="584"/>
                </a:cubicBezTo>
                <a:cubicBezTo>
                  <a:pt x="2200" y="594"/>
                  <a:pt x="2163" y="574"/>
                  <a:pt x="2153" y="538"/>
                </a:cubicBezTo>
                <a:cubicBezTo>
                  <a:pt x="2108" y="380"/>
                  <a:pt x="2108" y="380"/>
                  <a:pt x="2108" y="380"/>
                </a:cubicBezTo>
                <a:cubicBezTo>
                  <a:pt x="2059" y="551"/>
                  <a:pt x="2059" y="551"/>
                  <a:pt x="2059" y="551"/>
                </a:cubicBezTo>
                <a:cubicBezTo>
                  <a:pt x="2054" y="567"/>
                  <a:pt x="2042" y="580"/>
                  <a:pt x="2025" y="585"/>
                </a:cubicBezTo>
                <a:cubicBezTo>
                  <a:pt x="1999" y="592"/>
                  <a:pt x="1972" y="577"/>
                  <a:pt x="1965" y="551"/>
                </a:cubicBezTo>
                <a:cubicBezTo>
                  <a:pt x="1936" y="450"/>
                  <a:pt x="1936" y="450"/>
                  <a:pt x="1936" y="450"/>
                </a:cubicBezTo>
                <a:cubicBezTo>
                  <a:pt x="1929" y="424"/>
                  <a:pt x="1944" y="397"/>
                  <a:pt x="1969" y="390"/>
                </a:cubicBezTo>
                <a:cubicBezTo>
                  <a:pt x="1995" y="383"/>
                  <a:pt x="2022" y="398"/>
                  <a:pt x="2030" y="423"/>
                </a:cubicBezTo>
                <a:cubicBezTo>
                  <a:pt x="2042" y="468"/>
                  <a:pt x="2042" y="468"/>
                  <a:pt x="2042" y="468"/>
                </a:cubicBezTo>
                <a:cubicBezTo>
                  <a:pt x="2093" y="292"/>
                  <a:pt x="2093" y="292"/>
                  <a:pt x="2093" y="292"/>
                </a:cubicBezTo>
                <a:cubicBezTo>
                  <a:pt x="2099" y="270"/>
                  <a:pt x="2116" y="252"/>
                  <a:pt x="2139" y="246"/>
                </a:cubicBezTo>
                <a:close/>
                <a:moveTo>
                  <a:pt x="1833" y="487"/>
                </a:moveTo>
                <a:cubicBezTo>
                  <a:pt x="1792" y="487"/>
                  <a:pt x="1786" y="508"/>
                  <a:pt x="1786" y="533"/>
                </a:cubicBezTo>
                <a:cubicBezTo>
                  <a:pt x="1786" y="535"/>
                  <a:pt x="1786" y="535"/>
                  <a:pt x="1786" y="535"/>
                </a:cubicBezTo>
                <a:cubicBezTo>
                  <a:pt x="1786" y="561"/>
                  <a:pt x="1792" y="581"/>
                  <a:pt x="1833" y="581"/>
                </a:cubicBezTo>
                <a:cubicBezTo>
                  <a:pt x="1875" y="581"/>
                  <a:pt x="1880" y="561"/>
                  <a:pt x="1880" y="535"/>
                </a:cubicBezTo>
                <a:cubicBezTo>
                  <a:pt x="1880" y="533"/>
                  <a:pt x="1880" y="533"/>
                  <a:pt x="1880" y="533"/>
                </a:cubicBezTo>
                <a:cubicBezTo>
                  <a:pt x="1880" y="508"/>
                  <a:pt x="1875" y="487"/>
                  <a:pt x="1833" y="487"/>
                </a:cubicBezTo>
                <a:close/>
                <a:moveTo>
                  <a:pt x="1847" y="841"/>
                </a:moveTo>
                <a:cubicBezTo>
                  <a:pt x="1866" y="837"/>
                  <a:pt x="1867" y="827"/>
                  <a:pt x="1862" y="798"/>
                </a:cubicBezTo>
                <a:cubicBezTo>
                  <a:pt x="1857" y="770"/>
                  <a:pt x="1856" y="762"/>
                  <a:pt x="1837" y="765"/>
                </a:cubicBezTo>
                <a:cubicBezTo>
                  <a:pt x="1812" y="768"/>
                  <a:pt x="1784" y="775"/>
                  <a:pt x="1770" y="766"/>
                </a:cubicBezTo>
                <a:cubicBezTo>
                  <a:pt x="1760" y="759"/>
                  <a:pt x="1757" y="753"/>
                  <a:pt x="1757" y="722"/>
                </a:cubicBezTo>
                <a:cubicBezTo>
                  <a:pt x="1757" y="428"/>
                  <a:pt x="1757" y="428"/>
                  <a:pt x="1757" y="428"/>
                </a:cubicBezTo>
                <a:cubicBezTo>
                  <a:pt x="1757" y="399"/>
                  <a:pt x="1752" y="392"/>
                  <a:pt x="1705" y="392"/>
                </a:cubicBezTo>
                <a:cubicBezTo>
                  <a:pt x="1658" y="392"/>
                  <a:pt x="1653" y="399"/>
                  <a:pt x="1653" y="428"/>
                </a:cubicBezTo>
                <a:cubicBezTo>
                  <a:pt x="1653" y="490"/>
                  <a:pt x="1653" y="490"/>
                  <a:pt x="1653" y="490"/>
                </a:cubicBezTo>
                <a:cubicBezTo>
                  <a:pt x="1653" y="491"/>
                  <a:pt x="1653" y="491"/>
                  <a:pt x="1652" y="491"/>
                </a:cubicBezTo>
                <a:cubicBezTo>
                  <a:pt x="1606" y="491"/>
                  <a:pt x="1606" y="491"/>
                  <a:pt x="1606" y="491"/>
                </a:cubicBezTo>
                <a:cubicBezTo>
                  <a:pt x="1582" y="491"/>
                  <a:pt x="1577" y="495"/>
                  <a:pt x="1577" y="534"/>
                </a:cubicBezTo>
                <a:cubicBezTo>
                  <a:pt x="1577" y="573"/>
                  <a:pt x="1582" y="577"/>
                  <a:pt x="1606" y="577"/>
                </a:cubicBezTo>
                <a:cubicBezTo>
                  <a:pt x="1652" y="577"/>
                  <a:pt x="1652" y="577"/>
                  <a:pt x="1652" y="577"/>
                </a:cubicBezTo>
                <a:cubicBezTo>
                  <a:pt x="1653" y="577"/>
                  <a:pt x="1653" y="577"/>
                  <a:pt x="1653" y="578"/>
                </a:cubicBezTo>
                <a:cubicBezTo>
                  <a:pt x="1653" y="734"/>
                  <a:pt x="1653" y="734"/>
                  <a:pt x="1653" y="734"/>
                </a:cubicBezTo>
                <a:cubicBezTo>
                  <a:pt x="1653" y="768"/>
                  <a:pt x="1657" y="806"/>
                  <a:pt x="1686" y="831"/>
                </a:cubicBezTo>
                <a:cubicBezTo>
                  <a:pt x="1706" y="849"/>
                  <a:pt x="1733" y="854"/>
                  <a:pt x="1757" y="854"/>
                </a:cubicBezTo>
                <a:cubicBezTo>
                  <a:pt x="1796" y="854"/>
                  <a:pt x="1831" y="845"/>
                  <a:pt x="1847" y="841"/>
                </a:cubicBezTo>
                <a:close/>
                <a:moveTo>
                  <a:pt x="1388" y="564"/>
                </a:moveTo>
                <a:cubicBezTo>
                  <a:pt x="1431" y="564"/>
                  <a:pt x="1446" y="583"/>
                  <a:pt x="1446" y="615"/>
                </a:cubicBezTo>
                <a:cubicBezTo>
                  <a:pt x="1446" y="634"/>
                  <a:pt x="1446" y="634"/>
                  <a:pt x="1446" y="634"/>
                </a:cubicBezTo>
                <a:cubicBezTo>
                  <a:pt x="1446" y="635"/>
                  <a:pt x="1446" y="636"/>
                  <a:pt x="1445" y="636"/>
                </a:cubicBezTo>
                <a:cubicBezTo>
                  <a:pt x="1426" y="634"/>
                  <a:pt x="1407" y="633"/>
                  <a:pt x="1388" y="633"/>
                </a:cubicBezTo>
                <a:cubicBezTo>
                  <a:pt x="1304" y="633"/>
                  <a:pt x="1244" y="660"/>
                  <a:pt x="1244" y="746"/>
                </a:cubicBezTo>
                <a:cubicBezTo>
                  <a:pt x="1244" y="833"/>
                  <a:pt x="1313" y="859"/>
                  <a:pt x="1401" y="859"/>
                </a:cubicBezTo>
                <a:cubicBezTo>
                  <a:pt x="1457" y="859"/>
                  <a:pt x="1501" y="844"/>
                  <a:pt x="1515" y="837"/>
                </a:cubicBezTo>
                <a:cubicBezTo>
                  <a:pt x="1530" y="830"/>
                  <a:pt x="1539" y="822"/>
                  <a:pt x="1539" y="801"/>
                </a:cubicBezTo>
                <a:cubicBezTo>
                  <a:pt x="1539" y="788"/>
                  <a:pt x="1539" y="682"/>
                  <a:pt x="1539" y="669"/>
                </a:cubicBezTo>
                <a:cubicBezTo>
                  <a:pt x="1539" y="613"/>
                  <a:pt x="1541" y="592"/>
                  <a:pt x="1527" y="557"/>
                </a:cubicBezTo>
                <a:cubicBezTo>
                  <a:pt x="1515" y="524"/>
                  <a:pt x="1480" y="487"/>
                  <a:pt x="1410" y="487"/>
                </a:cubicBezTo>
                <a:cubicBezTo>
                  <a:pt x="1339" y="487"/>
                  <a:pt x="1292" y="503"/>
                  <a:pt x="1286" y="504"/>
                </a:cubicBezTo>
                <a:cubicBezTo>
                  <a:pt x="1267" y="509"/>
                  <a:pt x="1267" y="520"/>
                  <a:pt x="1273" y="548"/>
                </a:cubicBezTo>
                <a:cubicBezTo>
                  <a:pt x="1279" y="576"/>
                  <a:pt x="1280" y="584"/>
                  <a:pt x="1299" y="580"/>
                </a:cubicBezTo>
                <a:cubicBezTo>
                  <a:pt x="1300" y="580"/>
                  <a:pt x="1357" y="564"/>
                  <a:pt x="1388" y="564"/>
                </a:cubicBezTo>
                <a:close/>
                <a:moveTo>
                  <a:pt x="1342" y="745"/>
                </a:moveTo>
                <a:cubicBezTo>
                  <a:pt x="1342" y="712"/>
                  <a:pt x="1365" y="703"/>
                  <a:pt x="1400" y="703"/>
                </a:cubicBezTo>
                <a:cubicBezTo>
                  <a:pt x="1414" y="703"/>
                  <a:pt x="1426" y="704"/>
                  <a:pt x="1444" y="706"/>
                </a:cubicBezTo>
                <a:cubicBezTo>
                  <a:pt x="1445" y="707"/>
                  <a:pt x="1446" y="708"/>
                  <a:pt x="1446" y="709"/>
                </a:cubicBezTo>
                <a:cubicBezTo>
                  <a:pt x="1446" y="777"/>
                  <a:pt x="1446" y="777"/>
                  <a:pt x="1446" y="777"/>
                </a:cubicBezTo>
                <a:cubicBezTo>
                  <a:pt x="1446" y="778"/>
                  <a:pt x="1446" y="779"/>
                  <a:pt x="1445" y="780"/>
                </a:cubicBezTo>
                <a:cubicBezTo>
                  <a:pt x="1434" y="784"/>
                  <a:pt x="1419" y="787"/>
                  <a:pt x="1403" y="787"/>
                </a:cubicBezTo>
                <a:cubicBezTo>
                  <a:pt x="1363" y="787"/>
                  <a:pt x="1342" y="775"/>
                  <a:pt x="1342" y="745"/>
                </a:cubicBezTo>
                <a:close/>
                <a:moveTo>
                  <a:pt x="1204" y="740"/>
                </a:moveTo>
                <a:cubicBezTo>
                  <a:pt x="1203" y="712"/>
                  <a:pt x="1196" y="690"/>
                  <a:pt x="1171" y="669"/>
                </a:cubicBezTo>
                <a:cubicBezTo>
                  <a:pt x="1154" y="653"/>
                  <a:pt x="1128" y="643"/>
                  <a:pt x="1090" y="629"/>
                </a:cubicBezTo>
                <a:cubicBezTo>
                  <a:pt x="1066" y="620"/>
                  <a:pt x="1042" y="615"/>
                  <a:pt x="1042" y="593"/>
                </a:cubicBezTo>
                <a:cubicBezTo>
                  <a:pt x="1042" y="575"/>
                  <a:pt x="1060" y="567"/>
                  <a:pt x="1075" y="566"/>
                </a:cubicBezTo>
                <a:cubicBezTo>
                  <a:pt x="1106" y="564"/>
                  <a:pt x="1140" y="576"/>
                  <a:pt x="1158" y="580"/>
                </a:cubicBezTo>
                <a:cubicBezTo>
                  <a:pt x="1177" y="584"/>
                  <a:pt x="1178" y="576"/>
                  <a:pt x="1184" y="548"/>
                </a:cubicBezTo>
                <a:cubicBezTo>
                  <a:pt x="1191" y="520"/>
                  <a:pt x="1190" y="509"/>
                  <a:pt x="1172" y="504"/>
                </a:cubicBezTo>
                <a:cubicBezTo>
                  <a:pt x="1156" y="500"/>
                  <a:pt x="1126" y="487"/>
                  <a:pt x="1066" y="487"/>
                </a:cubicBezTo>
                <a:cubicBezTo>
                  <a:pt x="989" y="487"/>
                  <a:pt x="942" y="535"/>
                  <a:pt x="944" y="595"/>
                </a:cubicBezTo>
                <a:cubicBezTo>
                  <a:pt x="946" y="670"/>
                  <a:pt x="1005" y="691"/>
                  <a:pt x="1049" y="704"/>
                </a:cubicBezTo>
                <a:cubicBezTo>
                  <a:pt x="1088" y="714"/>
                  <a:pt x="1107" y="726"/>
                  <a:pt x="1105" y="749"/>
                </a:cubicBezTo>
                <a:cubicBezTo>
                  <a:pt x="1104" y="771"/>
                  <a:pt x="1086" y="779"/>
                  <a:pt x="1066" y="779"/>
                </a:cubicBezTo>
                <a:cubicBezTo>
                  <a:pt x="1039" y="779"/>
                  <a:pt x="994" y="767"/>
                  <a:pt x="970" y="762"/>
                </a:cubicBezTo>
                <a:cubicBezTo>
                  <a:pt x="952" y="758"/>
                  <a:pt x="949" y="770"/>
                  <a:pt x="945" y="799"/>
                </a:cubicBezTo>
                <a:cubicBezTo>
                  <a:pt x="941" y="828"/>
                  <a:pt x="941" y="833"/>
                  <a:pt x="960" y="840"/>
                </a:cubicBezTo>
                <a:cubicBezTo>
                  <a:pt x="960" y="840"/>
                  <a:pt x="1015" y="859"/>
                  <a:pt x="1073" y="859"/>
                </a:cubicBezTo>
                <a:cubicBezTo>
                  <a:pt x="1117" y="859"/>
                  <a:pt x="1149" y="844"/>
                  <a:pt x="1167" y="830"/>
                </a:cubicBezTo>
                <a:cubicBezTo>
                  <a:pt x="1191" y="811"/>
                  <a:pt x="1205" y="779"/>
                  <a:pt x="1204" y="740"/>
                </a:cubicBezTo>
                <a:close/>
                <a:moveTo>
                  <a:pt x="733" y="564"/>
                </a:moveTo>
                <a:cubicBezTo>
                  <a:pt x="775" y="564"/>
                  <a:pt x="791" y="583"/>
                  <a:pt x="791" y="615"/>
                </a:cubicBezTo>
                <a:cubicBezTo>
                  <a:pt x="791" y="634"/>
                  <a:pt x="791" y="634"/>
                  <a:pt x="791" y="634"/>
                </a:cubicBezTo>
                <a:cubicBezTo>
                  <a:pt x="791" y="635"/>
                  <a:pt x="790" y="636"/>
                  <a:pt x="790" y="636"/>
                </a:cubicBezTo>
                <a:cubicBezTo>
                  <a:pt x="771" y="634"/>
                  <a:pt x="752" y="633"/>
                  <a:pt x="733" y="633"/>
                </a:cubicBezTo>
                <a:cubicBezTo>
                  <a:pt x="649" y="633"/>
                  <a:pt x="589" y="660"/>
                  <a:pt x="589" y="746"/>
                </a:cubicBezTo>
                <a:cubicBezTo>
                  <a:pt x="589" y="833"/>
                  <a:pt x="658" y="859"/>
                  <a:pt x="745" y="859"/>
                </a:cubicBezTo>
                <a:cubicBezTo>
                  <a:pt x="801" y="859"/>
                  <a:pt x="845" y="844"/>
                  <a:pt x="860" y="837"/>
                </a:cubicBezTo>
                <a:cubicBezTo>
                  <a:pt x="875" y="830"/>
                  <a:pt x="884" y="822"/>
                  <a:pt x="884" y="801"/>
                </a:cubicBezTo>
                <a:cubicBezTo>
                  <a:pt x="884" y="788"/>
                  <a:pt x="884" y="682"/>
                  <a:pt x="884" y="669"/>
                </a:cubicBezTo>
                <a:cubicBezTo>
                  <a:pt x="884" y="613"/>
                  <a:pt x="885" y="592"/>
                  <a:pt x="872" y="557"/>
                </a:cubicBezTo>
                <a:cubicBezTo>
                  <a:pt x="859" y="524"/>
                  <a:pt x="824" y="487"/>
                  <a:pt x="754" y="487"/>
                </a:cubicBezTo>
                <a:cubicBezTo>
                  <a:pt x="684" y="487"/>
                  <a:pt x="637" y="503"/>
                  <a:pt x="630" y="504"/>
                </a:cubicBezTo>
                <a:cubicBezTo>
                  <a:pt x="612" y="509"/>
                  <a:pt x="612" y="520"/>
                  <a:pt x="618" y="548"/>
                </a:cubicBezTo>
                <a:cubicBezTo>
                  <a:pt x="624" y="576"/>
                  <a:pt x="625" y="584"/>
                  <a:pt x="644" y="580"/>
                </a:cubicBezTo>
                <a:cubicBezTo>
                  <a:pt x="644" y="580"/>
                  <a:pt x="702" y="564"/>
                  <a:pt x="733" y="564"/>
                </a:cubicBezTo>
                <a:close/>
                <a:moveTo>
                  <a:pt x="686" y="745"/>
                </a:moveTo>
                <a:cubicBezTo>
                  <a:pt x="686" y="712"/>
                  <a:pt x="710" y="703"/>
                  <a:pt x="745" y="703"/>
                </a:cubicBezTo>
                <a:cubicBezTo>
                  <a:pt x="758" y="703"/>
                  <a:pt x="771" y="704"/>
                  <a:pt x="789" y="706"/>
                </a:cubicBezTo>
                <a:cubicBezTo>
                  <a:pt x="790" y="707"/>
                  <a:pt x="791" y="708"/>
                  <a:pt x="791" y="709"/>
                </a:cubicBezTo>
                <a:cubicBezTo>
                  <a:pt x="791" y="777"/>
                  <a:pt x="791" y="777"/>
                  <a:pt x="791" y="777"/>
                </a:cubicBezTo>
                <a:cubicBezTo>
                  <a:pt x="791" y="778"/>
                  <a:pt x="790" y="779"/>
                  <a:pt x="789" y="780"/>
                </a:cubicBezTo>
                <a:cubicBezTo>
                  <a:pt x="778" y="784"/>
                  <a:pt x="763" y="787"/>
                  <a:pt x="748" y="787"/>
                </a:cubicBezTo>
                <a:cubicBezTo>
                  <a:pt x="708" y="787"/>
                  <a:pt x="686" y="775"/>
                  <a:pt x="686" y="745"/>
                </a:cubicBezTo>
                <a:close/>
                <a:moveTo>
                  <a:pt x="528" y="818"/>
                </a:moveTo>
                <a:cubicBezTo>
                  <a:pt x="528" y="527"/>
                  <a:pt x="528" y="527"/>
                  <a:pt x="528" y="527"/>
                </a:cubicBezTo>
                <a:cubicBezTo>
                  <a:pt x="528" y="498"/>
                  <a:pt x="523" y="491"/>
                  <a:pt x="476" y="491"/>
                </a:cubicBezTo>
                <a:cubicBezTo>
                  <a:pt x="429" y="491"/>
                  <a:pt x="424" y="498"/>
                  <a:pt x="424" y="527"/>
                </a:cubicBezTo>
                <a:cubicBezTo>
                  <a:pt x="424" y="818"/>
                  <a:pt x="424" y="818"/>
                  <a:pt x="424" y="818"/>
                </a:cubicBezTo>
                <a:cubicBezTo>
                  <a:pt x="424" y="847"/>
                  <a:pt x="429" y="854"/>
                  <a:pt x="476" y="854"/>
                </a:cubicBezTo>
                <a:cubicBezTo>
                  <a:pt x="523" y="854"/>
                  <a:pt x="528" y="847"/>
                  <a:pt x="528" y="818"/>
                </a:cubicBezTo>
                <a:close/>
                <a:moveTo>
                  <a:pt x="382" y="427"/>
                </a:moveTo>
                <a:cubicBezTo>
                  <a:pt x="270" y="818"/>
                  <a:pt x="270" y="818"/>
                  <a:pt x="270" y="818"/>
                </a:cubicBezTo>
                <a:cubicBezTo>
                  <a:pt x="260" y="847"/>
                  <a:pt x="241" y="854"/>
                  <a:pt x="195" y="854"/>
                </a:cubicBezTo>
                <a:cubicBezTo>
                  <a:pt x="148" y="854"/>
                  <a:pt x="129" y="847"/>
                  <a:pt x="119" y="818"/>
                </a:cubicBezTo>
                <a:cubicBezTo>
                  <a:pt x="7" y="427"/>
                  <a:pt x="7" y="427"/>
                  <a:pt x="7" y="427"/>
                </a:cubicBezTo>
                <a:cubicBezTo>
                  <a:pt x="0" y="399"/>
                  <a:pt x="9" y="392"/>
                  <a:pt x="53" y="392"/>
                </a:cubicBezTo>
                <a:cubicBezTo>
                  <a:pt x="96" y="392"/>
                  <a:pt x="103" y="399"/>
                  <a:pt x="110" y="428"/>
                </a:cubicBezTo>
                <a:cubicBezTo>
                  <a:pt x="195" y="744"/>
                  <a:pt x="195" y="744"/>
                  <a:pt x="195" y="744"/>
                </a:cubicBezTo>
                <a:cubicBezTo>
                  <a:pt x="279" y="428"/>
                  <a:pt x="279" y="428"/>
                  <a:pt x="279" y="428"/>
                </a:cubicBezTo>
                <a:cubicBezTo>
                  <a:pt x="286" y="399"/>
                  <a:pt x="293" y="392"/>
                  <a:pt x="337" y="392"/>
                </a:cubicBezTo>
                <a:cubicBezTo>
                  <a:pt x="380" y="392"/>
                  <a:pt x="389" y="399"/>
                  <a:pt x="382" y="427"/>
                </a:cubicBezTo>
                <a:close/>
                <a:moveTo>
                  <a:pt x="1908" y="848"/>
                </a:moveTo>
                <a:cubicBezTo>
                  <a:pt x="1908" y="815"/>
                  <a:pt x="1908" y="815"/>
                  <a:pt x="1908" y="815"/>
                </a:cubicBezTo>
                <a:cubicBezTo>
                  <a:pt x="1895" y="815"/>
                  <a:pt x="1895" y="815"/>
                  <a:pt x="1895" y="815"/>
                </a:cubicBezTo>
                <a:cubicBezTo>
                  <a:pt x="1895" y="808"/>
                  <a:pt x="1895" y="808"/>
                  <a:pt x="1895" y="808"/>
                </a:cubicBezTo>
                <a:cubicBezTo>
                  <a:pt x="1928" y="808"/>
                  <a:pt x="1928" y="808"/>
                  <a:pt x="1928" y="808"/>
                </a:cubicBezTo>
                <a:cubicBezTo>
                  <a:pt x="1928" y="815"/>
                  <a:pt x="1928" y="815"/>
                  <a:pt x="1928" y="815"/>
                </a:cubicBezTo>
                <a:cubicBezTo>
                  <a:pt x="1915" y="815"/>
                  <a:pt x="1915" y="815"/>
                  <a:pt x="1915" y="815"/>
                </a:cubicBezTo>
                <a:cubicBezTo>
                  <a:pt x="1915" y="848"/>
                  <a:pt x="1915" y="848"/>
                  <a:pt x="1915" y="848"/>
                </a:cubicBezTo>
                <a:lnTo>
                  <a:pt x="1908" y="848"/>
                </a:lnTo>
                <a:close/>
                <a:moveTo>
                  <a:pt x="1935" y="848"/>
                </a:moveTo>
                <a:cubicBezTo>
                  <a:pt x="1935" y="808"/>
                  <a:pt x="1935" y="808"/>
                  <a:pt x="1935" y="808"/>
                </a:cubicBezTo>
                <a:cubicBezTo>
                  <a:pt x="1944" y="808"/>
                  <a:pt x="1944" y="808"/>
                  <a:pt x="1944" y="808"/>
                </a:cubicBezTo>
                <a:cubicBezTo>
                  <a:pt x="1951" y="823"/>
                  <a:pt x="1951" y="823"/>
                  <a:pt x="1951" y="823"/>
                </a:cubicBezTo>
                <a:cubicBezTo>
                  <a:pt x="1954" y="833"/>
                  <a:pt x="1954" y="833"/>
                  <a:pt x="1954" y="833"/>
                </a:cubicBezTo>
                <a:cubicBezTo>
                  <a:pt x="1955" y="833"/>
                  <a:pt x="1955" y="833"/>
                  <a:pt x="1955" y="833"/>
                </a:cubicBezTo>
                <a:cubicBezTo>
                  <a:pt x="1958" y="823"/>
                  <a:pt x="1958" y="823"/>
                  <a:pt x="1958" y="823"/>
                </a:cubicBezTo>
                <a:cubicBezTo>
                  <a:pt x="1964" y="808"/>
                  <a:pt x="1964" y="808"/>
                  <a:pt x="1964" y="808"/>
                </a:cubicBezTo>
                <a:cubicBezTo>
                  <a:pt x="1974" y="808"/>
                  <a:pt x="1974" y="808"/>
                  <a:pt x="1974" y="808"/>
                </a:cubicBezTo>
                <a:cubicBezTo>
                  <a:pt x="1974" y="848"/>
                  <a:pt x="1974" y="848"/>
                  <a:pt x="1974" y="848"/>
                </a:cubicBezTo>
                <a:cubicBezTo>
                  <a:pt x="1967" y="848"/>
                  <a:pt x="1967" y="848"/>
                  <a:pt x="1967" y="848"/>
                </a:cubicBezTo>
                <a:cubicBezTo>
                  <a:pt x="1967" y="830"/>
                  <a:pt x="1967" y="830"/>
                  <a:pt x="1967" y="830"/>
                </a:cubicBezTo>
                <a:cubicBezTo>
                  <a:pt x="1968" y="817"/>
                  <a:pt x="1968" y="817"/>
                  <a:pt x="1968" y="817"/>
                </a:cubicBezTo>
                <a:cubicBezTo>
                  <a:pt x="1967" y="817"/>
                  <a:pt x="1967" y="817"/>
                  <a:pt x="1967" y="817"/>
                </a:cubicBezTo>
                <a:cubicBezTo>
                  <a:pt x="1957" y="842"/>
                  <a:pt x="1957" y="842"/>
                  <a:pt x="1957" y="842"/>
                </a:cubicBezTo>
                <a:cubicBezTo>
                  <a:pt x="1951" y="842"/>
                  <a:pt x="1951" y="842"/>
                  <a:pt x="1951" y="842"/>
                </a:cubicBezTo>
                <a:cubicBezTo>
                  <a:pt x="1942" y="817"/>
                  <a:pt x="1942" y="817"/>
                  <a:pt x="1942" y="817"/>
                </a:cubicBezTo>
                <a:cubicBezTo>
                  <a:pt x="1941" y="817"/>
                  <a:pt x="1941" y="817"/>
                  <a:pt x="1941" y="817"/>
                </a:cubicBezTo>
                <a:cubicBezTo>
                  <a:pt x="1942" y="830"/>
                  <a:pt x="1942" y="830"/>
                  <a:pt x="1942" y="830"/>
                </a:cubicBezTo>
                <a:cubicBezTo>
                  <a:pt x="1942" y="848"/>
                  <a:pt x="1942" y="848"/>
                  <a:pt x="1942" y="848"/>
                </a:cubicBezTo>
                <a:lnTo>
                  <a:pt x="1935" y="84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63790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75C0AE1-BA74-4080-833F-2F3D67C4A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0" y="633413"/>
            <a:ext cx="10871200" cy="8001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4797607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3393B23-F1F0-4CF0-9C5A-7968F3BEFBA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60400" y="1535112"/>
            <a:ext cx="10871200" cy="4637087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="" xmlns:a16="http://schemas.microsoft.com/office/drawing/2014/main" id="{681F8706-2A5D-41A2-8982-695E7C4CF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6586967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- Blue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75C0AE1-BA74-4080-833F-2F3D67C4A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0" y="2741364"/>
            <a:ext cx="10871200" cy="800100"/>
          </a:xfrm>
        </p:spPr>
        <p:txBody>
          <a:bodyPr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="" xmlns:a16="http://schemas.microsoft.com/office/drawing/2014/main" id="{77C1858A-A22D-4FF6-B76F-A457D6C7AE99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656511" y="6349831"/>
            <a:ext cx="842393" cy="272775"/>
          </a:xfrm>
          <a:custGeom>
            <a:avLst/>
            <a:gdLst>
              <a:gd name="T0" fmla="*/ 2257 w 2659"/>
              <a:gd name="T1" fmla="*/ 418 h 859"/>
              <a:gd name="T2" fmla="*/ 2418 w 2659"/>
              <a:gd name="T3" fmla="*/ 14 h 859"/>
              <a:gd name="T4" fmla="*/ 2581 w 2659"/>
              <a:gd name="T5" fmla="*/ 583 h 859"/>
              <a:gd name="T6" fmla="*/ 2281 w 2659"/>
              <a:gd name="T7" fmla="*/ 538 h 859"/>
              <a:gd name="T8" fmla="*/ 2108 w 2659"/>
              <a:gd name="T9" fmla="*/ 380 h 859"/>
              <a:gd name="T10" fmla="*/ 1965 w 2659"/>
              <a:gd name="T11" fmla="*/ 551 h 859"/>
              <a:gd name="T12" fmla="*/ 2030 w 2659"/>
              <a:gd name="T13" fmla="*/ 423 h 859"/>
              <a:gd name="T14" fmla="*/ 2139 w 2659"/>
              <a:gd name="T15" fmla="*/ 246 h 859"/>
              <a:gd name="T16" fmla="*/ 1786 w 2659"/>
              <a:gd name="T17" fmla="*/ 535 h 859"/>
              <a:gd name="T18" fmla="*/ 1880 w 2659"/>
              <a:gd name="T19" fmla="*/ 533 h 859"/>
              <a:gd name="T20" fmla="*/ 1862 w 2659"/>
              <a:gd name="T21" fmla="*/ 798 h 859"/>
              <a:gd name="T22" fmla="*/ 1757 w 2659"/>
              <a:gd name="T23" fmla="*/ 722 h 859"/>
              <a:gd name="T24" fmla="*/ 1653 w 2659"/>
              <a:gd name="T25" fmla="*/ 428 h 859"/>
              <a:gd name="T26" fmla="*/ 1606 w 2659"/>
              <a:gd name="T27" fmla="*/ 491 h 859"/>
              <a:gd name="T28" fmla="*/ 1652 w 2659"/>
              <a:gd name="T29" fmla="*/ 577 h 859"/>
              <a:gd name="T30" fmla="*/ 1686 w 2659"/>
              <a:gd name="T31" fmla="*/ 831 h 859"/>
              <a:gd name="T32" fmla="*/ 1388 w 2659"/>
              <a:gd name="T33" fmla="*/ 564 h 859"/>
              <a:gd name="T34" fmla="*/ 1445 w 2659"/>
              <a:gd name="T35" fmla="*/ 636 h 859"/>
              <a:gd name="T36" fmla="*/ 1401 w 2659"/>
              <a:gd name="T37" fmla="*/ 859 h 859"/>
              <a:gd name="T38" fmla="*/ 1539 w 2659"/>
              <a:gd name="T39" fmla="*/ 669 h 859"/>
              <a:gd name="T40" fmla="*/ 1286 w 2659"/>
              <a:gd name="T41" fmla="*/ 504 h 859"/>
              <a:gd name="T42" fmla="*/ 1388 w 2659"/>
              <a:gd name="T43" fmla="*/ 564 h 859"/>
              <a:gd name="T44" fmla="*/ 1444 w 2659"/>
              <a:gd name="T45" fmla="*/ 706 h 859"/>
              <a:gd name="T46" fmla="*/ 1445 w 2659"/>
              <a:gd name="T47" fmla="*/ 780 h 859"/>
              <a:gd name="T48" fmla="*/ 1204 w 2659"/>
              <a:gd name="T49" fmla="*/ 740 h 859"/>
              <a:gd name="T50" fmla="*/ 1042 w 2659"/>
              <a:gd name="T51" fmla="*/ 593 h 859"/>
              <a:gd name="T52" fmla="*/ 1184 w 2659"/>
              <a:gd name="T53" fmla="*/ 548 h 859"/>
              <a:gd name="T54" fmla="*/ 944 w 2659"/>
              <a:gd name="T55" fmla="*/ 595 h 859"/>
              <a:gd name="T56" fmla="*/ 1066 w 2659"/>
              <a:gd name="T57" fmla="*/ 779 h 859"/>
              <a:gd name="T58" fmla="*/ 960 w 2659"/>
              <a:gd name="T59" fmla="*/ 840 h 859"/>
              <a:gd name="T60" fmla="*/ 1204 w 2659"/>
              <a:gd name="T61" fmla="*/ 740 h 859"/>
              <a:gd name="T62" fmla="*/ 791 w 2659"/>
              <a:gd name="T63" fmla="*/ 634 h 859"/>
              <a:gd name="T64" fmla="*/ 589 w 2659"/>
              <a:gd name="T65" fmla="*/ 746 h 859"/>
              <a:gd name="T66" fmla="*/ 884 w 2659"/>
              <a:gd name="T67" fmla="*/ 801 h 859"/>
              <a:gd name="T68" fmla="*/ 754 w 2659"/>
              <a:gd name="T69" fmla="*/ 487 h 859"/>
              <a:gd name="T70" fmla="*/ 644 w 2659"/>
              <a:gd name="T71" fmla="*/ 580 h 859"/>
              <a:gd name="T72" fmla="*/ 745 w 2659"/>
              <a:gd name="T73" fmla="*/ 703 h 859"/>
              <a:gd name="T74" fmla="*/ 791 w 2659"/>
              <a:gd name="T75" fmla="*/ 777 h 859"/>
              <a:gd name="T76" fmla="*/ 686 w 2659"/>
              <a:gd name="T77" fmla="*/ 745 h 859"/>
              <a:gd name="T78" fmla="*/ 476 w 2659"/>
              <a:gd name="T79" fmla="*/ 491 h 859"/>
              <a:gd name="T80" fmla="*/ 476 w 2659"/>
              <a:gd name="T81" fmla="*/ 854 h 859"/>
              <a:gd name="T82" fmla="*/ 270 w 2659"/>
              <a:gd name="T83" fmla="*/ 818 h 859"/>
              <a:gd name="T84" fmla="*/ 7 w 2659"/>
              <a:gd name="T85" fmla="*/ 427 h 859"/>
              <a:gd name="T86" fmla="*/ 195 w 2659"/>
              <a:gd name="T87" fmla="*/ 744 h 859"/>
              <a:gd name="T88" fmla="*/ 382 w 2659"/>
              <a:gd name="T89" fmla="*/ 427 h 859"/>
              <a:gd name="T90" fmla="*/ 1895 w 2659"/>
              <a:gd name="T91" fmla="*/ 815 h 859"/>
              <a:gd name="T92" fmla="*/ 1928 w 2659"/>
              <a:gd name="T93" fmla="*/ 815 h 859"/>
              <a:gd name="T94" fmla="*/ 1908 w 2659"/>
              <a:gd name="T95" fmla="*/ 848 h 859"/>
              <a:gd name="T96" fmla="*/ 1944 w 2659"/>
              <a:gd name="T97" fmla="*/ 808 h 859"/>
              <a:gd name="T98" fmla="*/ 1955 w 2659"/>
              <a:gd name="T99" fmla="*/ 833 h 859"/>
              <a:gd name="T100" fmla="*/ 1974 w 2659"/>
              <a:gd name="T101" fmla="*/ 808 h 859"/>
              <a:gd name="T102" fmla="*/ 1967 w 2659"/>
              <a:gd name="T103" fmla="*/ 830 h 859"/>
              <a:gd name="T104" fmla="*/ 1957 w 2659"/>
              <a:gd name="T105" fmla="*/ 842 h 859"/>
              <a:gd name="T106" fmla="*/ 1941 w 2659"/>
              <a:gd name="T107" fmla="*/ 817 h 859"/>
              <a:gd name="T108" fmla="*/ 1935 w 2659"/>
              <a:gd name="T109" fmla="*/ 848 h 8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659" h="859">
                <a:moveTo>
                  <a:pt x="2139" y="246"/>
                </a:moveTo>
                <a:cubicBezTo>
                  <a:pt x="2174" y="236"/>
                  <a:pt x="2211" y="256"/>
                  <a:pt x="2221" y="292"/>
                </a:cubicBezTo>
                <a:cubicBezTo>
                  <a:pt x="2257" y="418"/>
                  <a:pt x="2257" y="418"/>
                  <a:pt x="2257" y="418"/>
                </a:cubicBezTo>
                <a:cubicBezTo>
                  <a:pt x="2354" y="79"/>
                  <a:pt x="2354" y="79"/>
                  <a:pt x="2354" y="79"/>
                </a:cubicBezTo>
                <a:cubicBezTo>
                  <a:pt x="2354" y="79"/>
                  <a:pt x="2354" y="79"/>
                  <a:pt x="2354" y="79"/>
                </a:cubicBezTo>
                <a:cubicBezTo>
                  <a:pt x="2363" y="48"/>
                  <a:pt x="2387" y="23"/>
                  <a:pt x="2418" y="14"/>
                </a:cubicBezTo>
                <a:cubicBezTo>
                  <a:pt x="2467" y="0"/>
                  <a:pt x="2518" y="29"/>
                  <a:pt x="2532" y="78"/>
                </a:cubicBezTo>
                <a:cubicBezTo>
                  <a:pt x="2644" y="469"/>
                  <a:pt x="2644" y="469"/>
                  <a:pt x="2644" y="469"/>
                </a:cubicBezTo>
                <a:cubicBezTo>
                  <a:pt x="2659" y="518"/>
                  <a:pt x="2630" y="569"/>
                  <a:pt x="2581" y="583"/>
                </a:cubicBezTo>
                <a:cubicBezTo>
                  <a:pt x="2532" y="597"/>
                  <a:pt x="2481" y="569"/>
                  <a:pt x="2467" y="520"/>
                </a:cubicBezTo>
                <a:cubicBezTo>
                  <a:pt x="2377" y="206"/>
                  <a:pt x="2377" y="206"/>
                  <a:pt x="2377" y="206"/>
                </a:cubicBezTo>
                <a:cubicBezTo>
                  <a:pt x="2281" y="538"/>
                  <a:pt x="2281" y="538"/>
                  <a:pt x="2281" y="538"/>
                </a:cubicBezTo>
                <a:cubicBezTo>
                  <a:pt x="2275" y="559"/>
                  <a:pt x="2259" y="577"/>
                  <a:pt x="2236" y="584"/>
                </a:cubicBezTo>
                <a:cubicBezTo>
                  <a:pt x="2200" y="594"/>
                  <a:pt x="2163" y="574"/>
                  <a:pt x="2153" y="538"/>
                </a:cubicBezTo>
                <a:cubicBezTo>
                  <a:pt x="2108" y="380"/>
                  <a:pt x="2108" y="380"/>
                  <a:pt x="2108" y="380"/>
                </a:cubicBezTo>
                <a:cubicBezTo>
                  <a:pt x="2059" y="551"/>
                  <a:pt x="2059" y="551"/>
                  <a:pt x="2059" y="551"/>
                </a:cubicBezTo>
                <a:cubicBezTo>
                  <a:pt x="2054" y="567"/>
                  <a:pt x="2042" y="580"/>
                  <a:pt x="2025" y="585"/>
                </a:cubicBezTo>
                <a:cubicBezTo>
                  <a:pt x="1999" y="592"/>
                  <a:pt x="1972" y="577"/>
                  <a:pt x="1965" y="551"/>
                </a:cubicBezTo>
                <a:cubicBezTo>
                  <a:pt x="1936" y="450"/>
                  <a:pt x="1936" y="450"/>
                  <a:pt x="1936" y="450"/>
                </a:cubicBezTo>
                <a:cubicBezTo>
                  <a:pt x="1929" y="424"/>
                  <a:pt x="1944" y="397"/>
                  <a:pt x="1969" y="390"/>
                </a:cubicBezTo>
                <a:cubicBezTo>
                  <a:pt x="1995" y="383"/>
                  <a:pt x="2022" y="398"/>
                  <a:pt x="2030" y="423"/>
                </a:cubicBezTo>
                <a:cubicBezTo>
                  <a:pt x="2042" y="468"/>
                  <a:pt x="2042" y="468"/>
                  <a:pt x="2042" y="468"/>
                </a:cubicBezTo>
                <a:cubicBezTo>
                  <a:pt x="2093" y="292"/>
                  <a:pt x="2093" y="292"/>
                  <a:pt x="2093" y="292"/>
                </a:cubicBezTo>
                <a:cubicBezTo>
                  <a:pt x="2099" y="270"/>
                  <a:pt x="2116" y="252"/>
                  <a:pt x="2139" y="246"/>
                </a:cubicBezTo>
                <a:close/>
                <a:moveTo>
                  <a:pt x="1833" y="487"/>
                </a:moveTo>
                <a:cubicBezTo>
                  <a:pt x="1792" y="487"/>
                  <a:pt x="1786" y="508"/>
                  <a:pt x="1786" y="533"/>
                </a:cubicBezTo>
                <a:cubicBezTo>
                  <a:pt x="1786" y="535"/>
                  <a:pt x="1786" y="535"/>
                  <a:pt x="1786" y="535"/>
                </a:cubicBezTo>
                <a:cubicBezTo>
                  <a:pt x="1786" y="561"/>
                  <a:pt x="1792" y="581"/>
                  <a:pt x="1833" y="581"/>
                </a:cubicBezTo>
                <a:cubicBezTo>
                  <a:pt x="1875" y="581"/>
                  <a:pt x="1880" y="561"/>
                  <a:pt x="1880" y="535"/>
                </a:cubicBezTo>
                <a:cubicBezTo>
                  <a:pt x="1880" y="533"/>
                  <a:pt x="1880" y="533"/>
                  <a:pt x="1880" y="533"/>
                </a:cubicBezTo>
                <a:cubicBezTo>
                  <a:pt x="1880" y="508"/>
                  <a:pt x="1875" y="487"/>
                  <a:pt x="1833" y="487"/>
                </a:cubicBezTo>
                <a:close/>
                <a:moveTo>
                  <a:pt x="1847" y="841"/>
                </a:moveTo>
                <a:cubicBezTo>
                  <a:pt x="1866" y="837"/>
                  <a:pt x="1867" y="827"/>
                  <a:pt x="1862" y="798"/>
                </a:cubicBezTo>
                <a:cubicBezTo>
                  <a:pt x="1857" y="770"/>
                  <a:pt x="1856" y="762"/>
                  <a:pt x="1837" y="765"/>
                </a:cubicBezTo>
                <a:cubicBezTo>
                  <a:pt x="1812" y="768"/>
                  <a:pt x="1784" y="775"/>
                  <a:pt x="1770" y="766"/>
                </a:cubicBezTo>
                <a:cubicBezTo>
                  <a:pt x="1760" y="759"/>
                  <a:pt x="1757" y="753"/>
                  <a:pt x="1757" y="722"/>
                </a:cubicBezTo>
                <a:cubicBezTo>
                  <a:pt x="1757" y="428"/>
                  <a:pt x="1757" y="428"/>
                  <a:pt x="1757" y="428"/>
                </a:cubicBezTo>
                <a:cubicBezTo>
                  <a:pt x="1757" y="399"/>
                  <a:pt x="1752" y="392"/>
                  <a:pt x="1705" y="392"/>
                </a:cubicBezTo>
                <a:cubicBezTo>
                  <a:pt x="1658" y="392"/>
                  <a:pt x="1653" y="399"/>
                  <a:pt x="1653" y="428"/>
                </a:cubicBezTo>
                <a:cubicBezTo>
                  <a:pt x="1653" y="490"/>
                  <a:pt x="1653" y="490"/>
                  <a:pt x="1653" y="490"/>
                </a:cubicBezTo>
                <a:cubicBezTo>
                  <a:pt x="1653" y="491"/>
                  <a:pt x="1653" y="491"/>
                  <a:pt x="1652" y="491"/>
                </a:cubicBezTo>
                <a:cubicBezTo>
                  <a:pt x="1606" y="491"/>
                  <a:pt x="1606" y="491"/>
                  <a:pt x="1606" y="491"/>
                </a:cubicBezTo>
                <a:cubicBezTo>
                  <a:pt x="1582" y="491"/>
                  <a:pt x="1577" y="495"/>
                  <a:pt x="1577" y="534"/>
                </a:cubicBezTo>
                <a:cubicBezTo>
                  <a:pt x="1577" y="573"/>
                  <a:pt x="1582" y="577"/>
                  <a:pt x="1606" y="577"/>
                </a:cubicBezTo>
                <a:cubicBezTo>
                  <a:pt x="1652" y="577"/>
                  <a:pt x="1652" y="577"/>
                  <a:pt x="1652" y="577"/>
                </a:cubicBezTo>
                <a:cubicBezTo>
                  <a:pt x="1653" y="577"/>
                  <a:pt x="1653" y="577"/>
                  <a:pt x="1653" y="578"/>
                </a:cubicBezTo>
                <a:cubicBezTo>
                  <a:pt x="1653" y="734"/>
                  <a:pt x="1653" y="734"/>
                  <a:pt x="1653" y="734"/>
                </a:cubicBezTo>
                <a:cubicBezTo>
                  <a:pt x="1653" y="768"/>
                  <a:pt x="1657" y="806"/>
                  <a:pt x="1686" y="831"/>
                </a:cubicBezTo>
                <a:cubicBezTo>
                  <a:pt x="1706" y="849"/>
                  <a:pt x="1733" y="854"/>
                  <a:pt x="1757" y="854"/>
                </a:cubicBezTo>
                <a:cubicBezTo>
                  <a:pt x="1796" y="854"/>
                  <a:pt x="1831" y="845"/>
                  <a:pt x="1847" y="841"/>
                </a:cubicBezTo>
                <a:close/>
                <a:moveTo>
                  <a:pt x="1388" y="564"/>
                </a:moveTo>
                <a:cubicBezTo>
                  <a:pt x="1431" y="564"/>
                  <a:pt x="1446" y="583"/>
                  <a:pt x="1446" y="615"/>
                </a:cubicBezTo>
                <a:cubicBezTo>
                  <a:pt x="1446" y="634"/>
                  <a:pt x="1446" y="634"/>
                  <a:pt x="1446" y="634"/>
                </a:cubicBezTo>
                <a:cubicBezTo>
                  <a:pt x="1446" y="635"/>
                  <a:pt x="1446" y="636"/>
                  <a:pt x="1445" y="636"/>
                </a:cubicBezTo>
                <a:cubicBezTo>
                  <a:pt x="1426" y="634"/>
                  <a:pt x="1407" y="633"/>
                  <a:pt x="1388" y="633"/>
                </a:cubicBezTo>
                <a:cubicBezTo>
                  <a:pt x="1304" y="633"/>
                  <a:pt x="1244" y="660"/>
                  <a:pt x="1244" y="746"/>
                </a:cubicBezTo>
                <a:cubicBezTo>
                  <a:pt x="1244" y="833"/>
                  <a:pt x="1313" y="859"/>
                  <a:pt x="1401" y="859"/>
                </a:cubicBezTo>
                <a:cubicBezTo>
                  <a:pt x="1457" y="859"/>
                  <a:pt x="1501" y="844"/>
                  <a:pt x="1515" y="837"/>
                </a:cubicBezTo>
                <a:cubicBezTo>
                  <a:pt x="1530" y="830"/>
                  <a:pt x="1539" y="822"/>
                  <a:pt x="1539" y="801"/>
                </a:cubicBezTo>
                <a:cubicBezTo>
                  <a:pt x="1539" y="788"/>
                  <a:pt x="1539" y="682"/>
                  <a:pt x="1539" y="669"/>
                </a:cubicBezTo>
                <a:cubicBezTo>
                  <a:pt x="1539" y="613"/>
                  <a:pt x="1541" y="592"/>
                  <a:pt x="1527" y="557"/>
                </a:cubicBezTo>
                <a:cubicBezTo>
                  <a:pt x="1515" y="524"/>
                  <a:pt x="1480" y="487"/>
                  <a:pt x="1410" y="487"/>
                </a:cubicBezTo>
                <a:cubicBezTo>
                  <a:pt x="1339" y="487"/>
                  <a:pt x="1292" y="503"/>
                  <a:pt x="1286" y="504"/>
                </a:cubicBezTo>
                <a:cubicBezTo>
                  <a:pt x="1267" y="509"/>
                  <a:pt x="1267" y="520"/>
                  <a:pt x="1273" y="548"/>
                </a:cubicBezTo>
                <a:cubicBezTo>
                  <a:pt x="1279" y="576"/>
                  <a:pt x="1280" y="584"/>
                  <a:pt x="1299" y="580"/>
                </a:cubicBezTo>
                <a:cubicBezTo>
                  <a:pt x="1300" y="580"/>
                  <a:pt x="1357" y="564"/>
                  <a:pt x="1388" y="564"/>
                </a:cubicBezTo>
                <a:close/>
                <a:moveTo>
                  <a:pt x="1342" y="745"/>
                </a:moveTo>
                <a:cubicBezTo>
                  <a:pt x="1342" y="712"/>
                  <a:pt x="1365" y="703"/>
                  <a:pt x="1400" y="703"/>
                </a:cubicBezTo>
                <a:cubicBezTo>
                  <a:pt x="1414" y="703"/>
                  <a:pt x="1426" y="704"/>
                  <a:pt x="1444" y="706"/>
                </a:cubicBezTo>
                <a:cubicBezTo>
                  <a:pt x="1445" y="707"/>
                  <a:pt x="1446" y="708"/>
                  <a:pt x="1446" y="709"/>
                </a:cubicBezTo>
                <a:cubicBezTo>
                  <a:pt x="1446" y="777"/>
                  <a:pt x="1446" y="777"/>
                  <a:pt x="1446" y="777"/>
                </a:cubicBezTo>
                <a:cubicBezTo>
                  <a:pt x="1446" y="778"/>
                  <a:pt x="1446" y="779"/>
                  <a:pt x="1445" y="780"/>
                </a:cubicBezTo>
                <a:cubicBezTo>
                  <a:pt x="1434" y="784"/>
                  <a:pt x="1419" y="787"/>
                  <a:pt x="1403" y="787"/>
                </a:cubicBezTo>
                <a:cubicBezTo>
                  <a:pt x="1363" y="787"/>
                  <a:pt x="1342" y="775"/>
                  <a:pt x="1342" y="745"/>
                </a:cubicBezTo>
                <a:close/>
                <a:moveTo>
                  <a:pt x="1204" y="740"/>
                </a:moveTo>
                <a:cubicBezTo>
                  <a:pt x="1203" y="712"/>
                  <a:pt x="1196" y="690"/>
                  <a:pt x="1171" y="669"/>
                </a:cubicBezTo>
                <a:cubicBezTo>
                  <a:pt x="1154" y="653"/>
                  <a:pt x="1128" y="643"/>
                  <a:pt x="1090" y="629"/>
                </a:cubicBezTo>
                <a:cubicBezTo>
                  <a:pt x="1066" y="620"/>
                  <a:pt x="1042" y="615"/>
                  <a:pt x="1042" y="593"/>
                </a:cubicBezTo>
                <a:cubicBezTo>
                  <a:pt x="1042" y="575"/>
                  <a:pt x="1060" y="567"/>
                  <a:pt x="1075" y="566"/>
                </a:cubicBezTo>
                <a:cubicBezTo>
                  <a:pt x="1106" y="564"/>
                  <a:pt x="1140" y="576"/>
                  <a:pt x="1158" y="580"/>
                </a:cubicBezTo>
                <a:cubicBezTo>
                  <a:pt x="1177" y="584"/>
                  <a:pt x="1178" y="576"/>
                  <a:pt x="1184" y="548"/>
                </a:cubicBezTo>
                <a:cubicBezTo>
                  <a:pt x="1191" y="520"/>
                  <a:pt x="1190" y="509"/>
                  <a:pt x="1172" y="504"/>
                </a:cubicBezTo>
                <a:cubicBezTo>
                  <a:pt x="1156" y="500"/>
                  <a:pt x="1126" y="487"/>
                  <a:pt x="1066" y="487"/>
                </a:cubicBezTo>
                <a:cubicBezTo>
                  <a:pt x="989" y="487"/>
                  <a:pt x="942" y="535"/>
                  <a:pt x="944" y="595"/>
                </a:cubicBezTo>
                <a:cubicBezTo>
                  <a:pt x="946" y="670"/>
                  <a:pt x="1005" y="691"/>
                  <a:pt x="1049" y="704"/>
                </a:cubicBezTo>
                <a:cubicBezTo>
                  <a:pt x="1088" y="714"/>
                  <a:pt x="1107" y="726"/>
                  <a:pt x="1105" y="749"/>
                </a:cubicBezTo>
                <a:cubicBezTo>
                  <a:pt x="1104" y="771"/>
                  <a:pt x="1086" y="779"/>
                  <a:pt x="1066" y="779"/>
                </a:cubicBezTo>
                <a:cubicBezTo>
                  <a:pt x="1039" y="779"/>
                  <a:pt x="994" y="767"/>
                  <a:pt x="970" y="762"/>
                </a:cubicBezTo>
                <a:cubicBezTo>
                  <a:pt x="952" y="758"/>
                  <a:pt x="949" y="770"/>
                  <a:pt x="945" y="799"/>
                </a:cubicBezTo>
                <a:cubicBezTo>
                  <a:pt x="941" y="828"/>
                  <a:pt x="941" y="833"/>
                  <a:pt x="960" y="840"/>
                </a:cubicBezTo>
                <a:cubicBezTo>
                  <a:pt x="960" y="840"/>
                  <a:pt x="1015" y="859"/>
                  <a:pt x="1073" y="859"/>
                </a:cubicBezTo>
                <a:cubicBezTo>
                  <a:pt x="1117" y="859"/>
                  <a:pt x="1149" y="844"/>
                  <a:pt x="1167" y="830"/>
                </a:cubicBezTo>
                <a:cubicBezTo>
                  <a:pt x="1191" y="811"/>
                  <a:pt x="1205" y="779"/>
                  <a:pt x="1204" y="740"/>
                </a:cubicBezTo>
                <a:close/>
                <a:moveTo>
                  <a:pt x="733" y="564"/>
                </a:moveTo>
                <a:cubicBezTo>
                  <a:pt x="775" y="564"/>
                  <a:pt x="791" y="583"/>
                  <a:pt x="791" y="615"/>
                </a:cubicBezTo>
                <a:cubicBezTo>
                  <a:pt x="791" y="634"/>
                  <a:pt x="791" y="634"/>
                  <a:pt x="791" y="634"/>
                </a:cubicBezTo>
                <a:cubicBezTo>
                  <a:pt x="791" y="635"/>
                  <a:pt x="790" y="636"/>
                  <a:pt x="790" y="636"/>
                </a:cubicBezTo>
                <a:cubicBezTo>
                  <a:pt x="771" y="634"/>
                  <a:pt x="752" y="633"/>
                  <a:pt x="733" y="633"/>
                </a:cubicBezTo>
                <a:cubicBezTo>
                  <a:pt x="649" y="633"/>
                  <a:pt x="589" y="660"/>
                  <a:pt x="589" y="746"/>
                </a:cubicBezTo>
                <a:cubicBezTo>
                  <a:pt x="589" y="833"/>
                  <a:pt x="658" y="859"/>
                  <a:pt x="745" y="859"/>
                </a:cubicBezTo>
                <a:cubicBezTo>
                  <a:pt x="801" y="859"/>
                  <a:pt x="845" y="844"/>
                  <a:pt x="860" y="837"/>
                </a:cubicBezTo>
                <a:cubicBezTo>
                  <a:pt x="875" y="830"/>
                  <a:pt x="884" y="822"/>
                  <a:pt x="884" y="801"/>
                </a:cubicBezTo>
                <a:cubicBezTo>
                  <a:pt x="884" y="788"/>
                  <a:pt x="884" y="682"/>
                  <a:pt x="884" y="669"/>
                </a:cubicBezTo>
                <a:cubicBezTo>
                  <a:pt x="884" y="613"/>
                  <a:pt x="885" y="592"/>
                  <a:pt x="872" y="557"/>
                </a:cubicBezTo>
                <a:cubicBezTo>
                  <a:pt x="859" y="524"/>
                  <a:pt x="824" y="487"/>
                  <a:pt x="754" y="487"/>
                </a:cubicBezTo>
                <a:cubicBezTo>
                  <a:pt x="684" y="487"/>
                  <a:pt x="637" y="503"/>
                  <a:pt x="630" y="504"/>
                </a:cubicBezTo>
                <a:cubicBezTo>
                  <a:pt x="612" y="509"/>
                  <a:pt x="612" y="520"/>
                  <a:pt x="618" y="548"/>
                </a:cubicBezTo>
                <a:cubicBezTo>
                  <a:pt x="624" y="576"/>
                  <a:pt x="625" y="584"/>
                  <a:pt x="644" y="580"/>
                </a:cubicBezTo>
                <a:cubicBezTo>
                  <a:pt x="644" y="580"/>
                  <a:pt x="702" y="564"/>
                  <a:pt x="733" y="564"/>
                </a:cubicBezTo>
                <a:close/>
                <a:moveTo>
                  <a:pt x="686" y="745"/>
                </a:moveTo>
                <a:cubicBezTo>
                  <a:pt x="686" y="712"/>
                  <a:pt x="710" y="703"/>
                  <a:pt x="745" y="703"/>
                </a:cubicBezTo>
                <a:cubicBezTo>
                  <a:pt x="758" y="703"/>
                  <a:pt x="771" y="704"/>
                  <a:pt x="789" y="706"/>
                </a:cubicBezTo>
                <a:cubicBezTo>
                  <a:pt x="790" y="707"/>
                  <a:pt x="791" y="708"/>
                  <a:pt x="791" y="709"/>
                </a:cubicBezTo>
                <a:cubicBezTo>
                  <a:pt x="791" y="777"/>
                  <a:pt x="791" y="777"/>
                  <a:pt x="791" y="777"/>
                </a:cubicBezTo>
                <a:cubicBezTo>
                  <a:pt x="791" y="778"/>
                  <a:pt x="790" y="779"/>
                  <a:pt x="789" y="780"/>
                </a:cubicBezTo>
                <a:cubicBezTo>
                  <a:pt x="778" y="784"/>
                  <a:pt x="763" y="787"/>
                  <a:pt x="748" y="787"/>
                </a:cubicBezTo>
                <a:cubicBezTo>
                  <a:pt x="708" y="787"/>
                  <a:pt x="686" y="775"/>
                  <a:pt x="686" y="745"/>
                </a:cubicBezTo>
                <a:close/>
                <a:moveTo>
                  <a:pt x="528" y="818"/>
                </a:moveTo>
                <a:cubicBezTo>
                  <a:pt x="528" y="527"/>
                  <a:pt x="528" y="527"/>
                  <a:pt x="528" y="527"/>
                </a:cubicBezTo>
                <a:cubicBezTo>
                  <a:pt x="528" y="498"/>
                  <a:pt x="523" y="491"/>
                  <a:pt x="476" y="491"/>
                </a:cubicBezTo>
                <a:cubicBezTo>
                  <a:pt x="429" y="491"/>
                  <a:pt x="424" y="498"/>
                  <a:pt x="424" y="527"/>
                </a:cubicBezTo>
                <a:cubicBezTo>
                  <a:pt x="424" y="818"/>
                  <a:pt x="424" y="818"/>
                  <a:pt x="424" y="818"/>
                </a:cubicBezTo>
                <a:cubicBezTo>
                  <a:pt x="424" y="847"/>
                  <a:pt x="429" y="854"/>
                  <a:pt x="476" y="854"/>
                </a:cubicBezTo>
                <a:cubicBezTo>
                  <a:pt x="523" y="854"/>
                  <a:pt x="528" y="847"/>
                  <a:pt x="528" y="818"/>
                </a:cubicBezTo>
                <a:close/>
                <a:moveTo>
                  <a:pt x="382" y="427"/>
                </a:moveTo>
                <a:cubicBezTo>
                  <a:pt x="270" y="818"/>
                  <a:pt x="270" y="818"/>
                  <a:pt x="270" y="818"/>
                </a:cubicBezTo>
                <a:cubicBezTo>
                  <a:pt x="260" y="847"/>
                  <a:pt x="241" y="854"/>
                  <a:pt x="195" y="854"/>
                </a:cubicBezTo>
                <a:cubicBezTo>
                  <a:pt x="148" y="854"/>
                  <a:pt x="129" y="847"/>
                  <a:pt x="119" y="818"/>
                </a:cubicBezTo>
                <a:cubicBezTo>
                  <a:pt x="7" y="427"/>
                  <a:pt x="7" y="427"/>
                  <a:pt x="7" y="427"/>
                </a:cubicBezTo>
                <a:cubicBezTo>
                  <a:pt x="0" y="399"/>
                  <a:pt x="9" y="392"/>
                  <a:pt x="53" y="392"/>
                </a:cubicBezTo>
                <a:cubicBezTo>
                  <a:pt x="96" y="392"/>
                  <a:pt x="103" y="399"/>
                  <a:pt x="110" y="428"/>
                </a:cubicBezTo>
                <a:cubicBezTo>
                  <a:pt x="195" y="744"/>
                  <a:pt x="195" y="744"/>
                  <a:pt x="195" y="744"/>
                </a:cubicBezTo>
                <a:cubicBezTo>
                  <a:pt x="279" y="428"/>
                  <a:pt x="279" y="428"/>
                  <a:pt x="279" y="428"/>
                </a:cubicBezTo>
                <a:cubicBezTo>
                  <a:pt x="286" y="399"/>
                  <a:pt x="293" y="392"/>
                  <a:pt x="337" y="392"/>
                </a:cubicBezTo>
                <a:cubicBezTo>
                  <a:pt x="380" y="392"/>
                  <a:pt x="389" y="399"/>
                  <a:pt x="382" y="427"/>
                </a:cubicBezTo>
                <a:close/>
                <a:moveTo>
                  <a:pt x="1908" y="848"/>
                </a:moveTo>
                <a:cubicBezTo>
                  <a:pt x="1908" y="815"/>
                  <a:pt x="1908" y="815"/>
                  <a:pt x="1908" y="815"/>
                </a:cubicBezTo>
                <a:cubicBezTo>
                  <a:pt x="1895" y="815"/>
                  <a:pt x="1895" y="815"/>
                  <a:pt x="1895" y="815"/>
                </a:cubicBezTo>
                <a:cubicBezTo>
                  <a:pt x="1895" y="808"/>
                  <a:pt x="1895" y="808"/>
                  <a:pt x="1895" y="808"/>
                </a:cubicBezTo>
                <a:cubicBezTo>
                  <a:pt x="1928" y="808"/>
                  <a:pt x="1928" y="808"/>
                  <a:pt x="1928" y="808"/>
                </a:cubicBezTo>
                <a:cubicBezTo>
                  <a:pt x="1928" y="815"/>
                  <a:pt x="1928" y="815"/>
                  <a:pt x="1928" y="815"/>
                </a:cubicBezTo>
                <a:cubicBezTo>
                  <a:pt x="1915" y="815"/>
                  <a:pt x="1915" y="815"/>
                  <a:pt x="1915" y="815"/>
                </a:cubicBezTo>
                <a:cubicBezTo>
                  <a:pt x="1915" y="848"/>
                  <a:pt x="1915" y="848"/>
                  <a:pt x="1915" y="848"/>
                </a:cubicBezTo>
                <a:lnTo>
                  <a:pt x="1908" y="848"/>
                </a:lnTo>
                <a:close/>
                <a:moveTo>
                  <a:pt x="1935" y="848"/>
                </a:moveTo>
                <a:cubicBezTo>
                  <a:pt x="1935" y="808"/>
                  <a:pt x="1935" y="808"/>
                  <a:pt x="1935" y="808"/>
                </a:cubicBezTo>
                <a:cubicBezTo>
                  <a:pt x="1944" y="808"/>
                  <a:pt x="1944" y="808"/>
                  <a:pt x="1944" y="808"/>
                </a:cubicBezTo>
                <a:cubicBezTo>
                  <a:pt x="1951" y="823"/>
                  <a:pt x="1951" y="823"/>
                  <a:pt x="1951" y="823"/>
                </a:cubicBezTo>
                <a:cubicBezTo>
                  <a:pt x="1954" y="833"/>
                  <a:pt x="1954" y="833"/>
                  <a:pt x="1954" y="833"/>
                </a:cubicBezTo>
                <a:cubicBezTo>
                  <a:pt x="1955" y="833"/>
                  <a:pt x="1955" y="833"/>
                  <a:pt x="1955" y="833"/>
                </a:cubicBezTo>
                <a:cubicBezTo>
                  <a:pt x="1958" y="823"/>
                  <a:pt x="1958" y="823"/>
                  <a:pt x="1958" y="823"/>
                </a:cubicBezTo>
                <a:cubicBezTo>
                  <a:pt x="1964" y="808"/>
                  <a:pt x="1964" y="808"/>
                  <a:pt x="1964" y="808"/>
                </a:cubicBezTo>
                <a:cubicBezTo>
                  <a:pt x="1974" y="808"/>
                  <a:pt x="1974" y="808"/>
                  <a:pt x="1974" y="808"/>
                </a:cubicBezTo>
                <a:cubicBezTo>
                  <a:pt x="1974" y="848"/>
                  <a:pt x="1974" y="848"/>
                  <a:pt x="1974" y="848"/>
                </a:cubicBezTo>
                <a:cubicBezTo>
                  <a:pt x="1967" y="848"/>
                  <a:pt x="1967" y="848"/>
                  <a:pt x="1967" y="848"/>
                </a:cubicBezTo>
                <a:cubicBezTo>
                  <a:pt x="1967" y="830"/>
                  <a:pt x="1967" y="830"/>
                  <a:pt x="1967" y="830"/>
                </a:cubicBezTo>
                <a:cubicBezTo>
                  <a:pt x="1968" y="817"/>
                  <a:pt x="1968" y="817"/>
                  <a:pt x="1968" y="817"/>
                </a:cubicBezTo>
                <a:cubicBezTo>
                  <a:pt x="1967" y="817"/>
                  <a:pt x="1967" y="817"/>
                  <a:pt x="1967" y="817"/>
                </a:cubicBezTo>
                <a:cubicBezTo>
                  <a:pt x="1957" y="842"/>
                  <a:pt x="1957" y="842"/>
                  <a:pt x="1957" y="842"/>
                </a:cubicBezTo>
                <a:cubicBezTo>
                  <a:pt x="1951" y="842"/>
                  <a:pt x="1951" y="842"/>
                  <a:pt x="1951" y="842"/>
                </a:cubicBezTo>
                <a:cubicBezTo>
                  <a:pt x="1942" y="817"/>
                  <a:pt x="1942" y="817"/>
                  <a:pt x="1942" y="817"/>
                </a:cubicBezTo>
                <a:cubicBezTo>
                  <a:pt x="1941" y="817"/>
                  <a:pt x="1941" y="817"/>
                  <a:pt x="1941" y="817"/>
                </a:cubicBezTo>
                <a:cubicBezTo>
                  <a:pt x="1942" y="830"/>
                  <a:pt x="1942" y="830"/>
                  <a:pt x="1942" y="830"/>
                </a:cubicBezTo>
                <a:cubicBezTo>
                  <a:pt x="1942" y="848"/>
                  <a:pt x="1942" y="848"/>
                  <a:pt x="1942" y="848"/>
                </a:cubicBezTo>
                <a:lnTo>
                  <a:pt x="1935" y="84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73DE076-9268-4AB1-B5DF-460223400A71}"/>
              </a:ext>
            </a:extLst>
          </p:cNvPr>
          <p:cNvSpPr txBox="1"/>
          <p:nvPr userDrawn="1"/>
        </p:nvSpPr>
        <p:spPr>
          <a:xfrm>
            <a:off x="11401760" y="6485397"/>
            <a:ext cx="136984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fld id="{996B5273-46EB-4870-A6B0-6E7F43CBD6D0}" type="slidenum">
              <a:rPr lang="en-US" sz="700" smtClean="0">
                <a:solidFill>
                  <a:schemeClr val="bg2"/>
                </a:solidFill>
              </a:rPr>
              <a:pPr algn="r"/>
              <a:t>‹#›</a:t>
            </a:fld>
            <a:endParaRPr lang="en-US" sz="1100" dirty="0">
              <a:solidFill>
                <a:schemeClr val="bg2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798B03F-56D3-4A2F-A940-1733CD9079D8}"/>
              </a:ext>
            </a:extLst>
          </p:cNvPr>
          <p:cNvSpPr txBox="1"/>
          <p:nvPr userDrawn="1"/>
        </p:nvSpPr>
        <p:spPr>
          <a:xfrm>
            <a:off x="10360991" y="6485397"/>
            <a:ext cx="1040769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l"/>
            <a:r>
              <a:rPr lang="en-US" sz="800" dirty="0">
                <a:solidFill>
                  <a:schemeClr val="bg2"/>
                </a:solidFill>
              </a:rPr>
              <a:t>Viasat Proprietary</a:t>
            </a:r>
            <a:endParaRPr lang="en-US" sz="12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785168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="" xmlns:a16="http://schemas.microsoft.com/office/drawing/2014/main" id="{A686AF57-8308-49A5-ABCA-3BC86ECCDB0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60400" y="1981199"/>
            <a:ext cx="10871200" cy="4191001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ABCD6A0B-049D-4B2B-B773-49D5111BB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="" xmlns:a16="http://schemas.microsoft.com/office/drawing/2014/main" id="{9297896E-74BC-4B67-BDB8-436C290E77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0400" y="1524000"/>
            <a:ext cx="10871200" cy="27566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24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 err="1"/>
              <a:t>Subheadline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874264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960">
          <p15:clr>
            <a:srgbClr val="5ACBF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with Preferred Motif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75C0AE1-BA74-4080-833F-2F3D67C4A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0" y="628208"/>
            <a:ext cx="10871200" cy="8001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6EC6AD95-0A78-4006-9EEB-716C59FE4B0B}"/>
              </a:ext>
            </a:extLst>
          </p:cNvPr>
          <p:cNvSpPr txBox="1"/>
          <p:nvPr userDrawn="1"/>
        </p:nvSpPr>
        <p:spPr>
          <a:xfrm>
            <a:off x="11401760" y="6485397"/>
            <a:ext cx="136984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fld id="{996B5273-46EB-4870-A6B0-6E7F43CBD6D0}" type="slidenum">
              <a:rPr lang="en-US" sz="700" smtClean="0">
                <a:solidFill>
                  <a:schemeClr val="bg2"/>
                </a:solidFill>
              </a:rPr>
              <a:pPr algn="r"/>
              <a:t>‹#›</a:t>
            </a:fld>
            <a:endParaRPr lang="en-US" sz="1100" dirty="0">
              <a:solidFill>
                <a:schemeClr val="bg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B564164E-DAED-417B-B219-83B4B6E5889F}"/>
              </a:ext>
            </a:extLst>
          </p:cNvPr>
          <p:cNvSpPr txBox="1"/>
          <p:nvPr userDrawn="1"/>
        </p:nvSpPr>
        <p:spPr>
          <a:xfrm>
            <a:off x="10360991" y="6485397"/>
            <a:ext cx="1040769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l"/>
            <a:r>
              <a:rPr lang="en-US" sz="800" dirty="0">
                <a:solidFill>
                  <a:schemeClr val="bg2"/>
                </a:solidFill>
              </a:rPr>
              <a:t>Viasat Proprietary</a:t>
            </a:r>
            <a:endParaRPr lang="en-US" sz="1200" dirty="0">
              <a:solidFill>
                <a:schemeClr val="bg2"/>
              </a:solidFill>
            </a:endParaRPr>
          </a:p>
        </p:txBody>
      </p:sp>
      <p:sp>
        <p:nvSpPr>
          <p:cNvPr id="10" name="Freeform 5">
            <a:extLst>
              <a:ext uri="{FF2B5EF4-FFF2-40B4-BE49-F238E27FC236}">
                <a16:creationId xmlns="" xmlns:a16="http://schemas.microsoft.com/office/drawing/2014/main" id="{C7A02359-891D-4B3C-8B6F-1247952BFF80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656511" y="6349831"/>
            <a:ext cx="842393" cy="272775"/>
          </a:xfrm>
          <a:custGeom>
            <a:avLst/>
            <a:gdLst>
              <a:gd name="T0" fmla="*/ 2257 w 2659"/>
              <a:gd name="T1" fmla="*/ 418 h 859"/>
              <a:gd name="T2" fmla="*/ 2418 w 2659"/>
              <a:gd name="T3" fmla="*/ 14 h 859"/>
              <a:gd name="T4" fmla="*/ 2581 w 2659"/>
              <a:gd name="T5" fmla="*/ 583 h 859"/>
              <a:gd name="T6" fmla="*/ 2281 w 2659"/>
              <a:gd name="T7" fmla="*/ 538 h 859"/>
              <a:gd name="T8" fmla="*/ 2108 w 2659"/>
              <a:gd name="T9" fmla="*/ 380 h 859"/>
              <a:gd name="T10" fmla="*/ 1965 w 2659"/>
              <a:gd name="T11" fmla="*/ 551 h 859"/>
              <a:gd name="T12" fmla="*/ 2030 w 2659"/>
              <a:gd name="T13" fmla="*/ 423 h 859"/>
              <a:gd name="T14" fmla="*/ 2139 w 2659"/>
              <a:gd name="T15" fmla="*/ 246 h 859"/>
              <a:gd name="T16" fmla="*/ 1786 w 2659"/>
              <a:gd name="T17" fmla="*/ 535 h 859"/>
              <a:gd name="T18" fmla="*/ 1880 w 2659"/>
              <a:gd name="T19" fmla="*/ 533 h 859"/>
              <a:gd name="T20" fmla="*/ 1862 w 2659"/>
              <a:gd name="T21" fmla="*/ 798 h 859"/>
              <a:gd name="T22" fmla="*/ 1757 w 2659"/>
              <a:gd name="T23" fmla="*/ 722 h 859"/>
              <a:gd name="T24" fmla="*/ 1653 w 2659"/>
              <a:gd name="T25" fmla="*/ 428 h 859"/>
              <a:gd name="T26" fmla="*/ 1606 w 2659"/>
              <a:gd name="T27" fmla="*/ 491 h 859"/>
              <a:gd name="T28" fmla="*/ 1652 w 2659"/>
              <a:gd name="T29" fmla="*/ 577 h 859"/>
              <a:gd name="T30" fmla="*/ 1686 w 2659"/>
              <a:gd name="T31" fmla="*/ 831 h 859"/>
              <a:gd name="T32" fmla="*/ 1388 w 2659"/>
              <a:gd name="T33" fmla="*/ 564 h 859"/>
              <a:gd name="T34" fmla="*/ 1445 w 2659"/>
              <a:gd name="T35" fmla="*/ 636 h 859"/>
              <a:gd name="T36" fmla="*/ 1401 w 2659"/>
              <a:gd name="T37" fmla="*/ 859 h 859"/>
              <a:gd name="T38" fmla="*/ 1539 w 2659"/>
              <a:gd name="T39" fmla="*/ 669 h 859"/>
              <a:gd name="T40" fmla="*/ 1286 w 2659"/>
              <a:gd name="T41" fmla="*/ 504 h 859"/>
              <a:gd name="T42" fmla="*/ 1388 w 2659"/>
              <a:gd name="T43" fmla="*/ 564 h 859"/>
              <a:gd name="T44" fmla="*/ 1444 w 2659"/>
              <a:gd name="T45" fmla="*/ 706 h 859"/>
              <a:gd name="T46" fmla="*/ 1445 w 2659"/>
              <a:gd name="T47" fmla="*/ 780 h 859"/>
              <a:gd name="T48" fmla="*/ 1204 w 2659"/>
              <a:gd name="T49" fmla="*/ 740 h 859"/>
              <a:gd name="T50" fmla="*/ 1042 w 2659"/>
              <a:gd name="T51" fmla="*/ 593 h 859"/>
              <a:gd name="T52" fmla="*/ 1184 w 2659"/>
              <a:gd name="T53" fmla="*/ 548 h 859"/>
              <a:gd name="T54" fmla="*/ 944 w 2659"/>
              <a:gd name="T55" fmla="*/ 595 h 859"/>
              <a:gd name="T56" fmla="*/ 1066 w 2659"/>
              <a:gd name="T57" fmla="*/ 779 h 859"/>
              <a:gd name="T58" fmla="*/ 960 w 2659"/>
              <a:gd name="T59" fmla="*/ 840 h 859"/>
              <a:gd name="T60" fmla="*/ 1204 w 2659"/>
              <a:gd name="T61" fmla="*/ 740 h 859"/>
              <a:gd name="T62" fmla="*/ 791 w 2659"/>
              <a:gd name="T63" fmla="*/ 634 h 859"/>
              <a:gd name="T64" fmla="*/ 589 w 2659"/>
              <a:gd name="T65" fmla="*/ 746 h 859"/>
              <a:gd name="T66" fmla="*/ 884 w 2659"/>
              <a:gd name="T67" fmla="*/ 801 h 859"/>
              <a:gd name="T68" fmla="*/ 754 w 2659"/>
              <a:gd name="T69" fmla="*/ 487 h 859"/>
              <a:gd name="T70" fmla="*/ 644 w 2659"/>
              <a:gd name="T71" fmla="*/ 580 h 859"/>
              <a:gd name="T72" fmla="*/ 745 w 2659"/>
              <a:gd name="T73" fmla="*/ 703 h 859"/>
              <a:gd name="T74" fmla="*/ 791 w 2659"/>
              <a:gd name="T75" fmla="*/ 777 h 859"/>
              <a:gd name="T76" fmla="*/ 686 w 2659"/>
              <a:gd name="T77" fmla="*/ 745 h 859"/>
              <a:gd name="T78" fmla="*/ 476 w 2659"/>
              <a:gd name="T79" fmla="*/ 491 h 859"/>
              <a:gd name="T80" fmla="*/ 476 w 2659"/>
              <a:gd name="T81" fmla="*/ 854 h 859"/>
              <a:gd name="T82" fmla="*/ 270 w 2659"/>
              <a:gd name="T83" fmla="*/ 818 h 859"/>
              <a:gd name="T84" fmla="*/ 7 w 2659"/>
              <a:gd name="T85" fmla="*/ 427 h 859"/>
              <a:gd name="T86" fmla="*/ 195 w 2659"/>
              <a:gd name="T87" fmla="*/ 744 h 859"/>
              <a:gd name="T88" fmla="*/ 382 w 2659"/>
              <a:gd name="T89" fmla="*/ 427 h 859"/>
              <a:gd name="T90" fmla="*/ 1895 w 2659"/>
              <a:gd name="T91" fmla="*/ 815 h 859"/>
              <a:gd name="T92" fmla="*/ 1928 w 2659"/>
              <a:gd name="T93" fmla="*/ 815 h 859"/>
              <a:gd name="T94" fmla="*/ 1908 w 2659"/>
              <a:gd name="T95" fmla="*/ 848 h 859"/>
              <a:gd name="T96" fmla="*/ 1944 w 2659"/>
              <a:gd name="T97" fmla="*/ 808 h 859"/>
              <a:gd name="T98" fmla="*/ 1955 w 2659"/>
              <a:gd name="T99" fmla="*/ 833 h 859"/>
              <a:gd name="T100" fmla="*/ 1974 w 2659"/>
              <a:gd name="T101" fmla="*/ 808 h 859"/>
              <a:gd name="T102" fmla="*/ 1967 w 2659"/>
              <a:gd name="T103" fmla="*/ 830 h 859"/>
              <a:gd name="T104" fmla="*/ 1957 w 2659"/>
              <a:gd name="T105" fmla="*/ 842 h 859"/>
              <a:gd name="T106" fmla="*/ 1941 w 2659"/>
              <a:gd name="T107" fmla="*/ 817 h 859"/>
              <a:gd name="T108" fmla="*/ 1935 w 2659"/>
              <a:gd name="T109" fmla="*/ 848 h 8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659" h="859">
                <a:moveTo>
                  <a:pt x="2139" y="246"/>
                </a:moveTo>
                <a:cubicBezTo>
                  <a:pt x="2174" y="236"/>
                  <a:pt x="2211" y="256"/>
                  <a:pt x="2221" y="292"/>
                </a:cubicBezTo>
                <a:cubicBezTo>
                  <a:pt x="2257" y="418"/>
                  <a:pt x="2257" y="418"/>
                  <a:pt x="2257" y="418"/>
                </a:cubicBezTo>
                <a:cubicBezTo>
                  <a:pt x="2354" y="79"/>
                  <a:pt x="2354" y="79"/>
                  <a:pt x="2354" y="79"/>
                </a:cubicBezTo>
                <a:cubicBezTo>
                  <a:pt x="2354" y="79"/>
                  <a:pt x="2354" y="79"/>
                  <a:pt x="2354" y="79"/>
                </a:cubicBezTo>
                <a:cubicBezTo>
                  <a:pt x="2363" y="48"/>
                  <a:pt x="2387" y="23"/>
                  <a:pt x="2418" y="14"/>
                </a:cubicBezTo>
                <a:cubicBezTo>
                  <a:pt x="2467" y="0"/>
                  <a:pt x="2518" y="29"/>
                  <a:pt x="2532" y="78"/>
                </a:cubicBezTo>
                <a:cubicBezTo>
                  <a:pt x="2644" y="469"/>
                  <a:pt x="2644" y="469"/>
                  <a:pt x="2644" y="469"/>
                </a:cubicBezTo>
                <a:cubicBezTo>
                  <a:pt x="2659" y="518"/>
                  <a:pt x="2630" y="569"/>
                  <a:pt x="2581" y="583"/>
                </a:cubicBezTo>
                <a:cubicBezTo>
                  <a:pt x="2532" y="597"/>
                  <a:pt x="2481" y="569"/>
                  <a:pt x="2467" y="520"/>
                </a:cubicBezTo>
                <a:cubicBezTo>
                  <a:pt x="2377" y="206"/>
                  <a:pt x="2377" y="206"/>
                  <a:pt x="2377" y="206"/>
                </a:cubicBezTo>
                <a:cubicBezTo>
                  <a:pt x="2281" y="538"/>
                  <a:pt x="2281" y="538"/>
                  <a:pt x="2281" y="538"/>
                </a:cubicBezTo>
                <a:cubicBezTo>
                  <a:pt x="2275" y="559"/>
                  <a:pt x="2259" y="577"/>
                  <a:pt x="2236" y="584"/>
                </a:cubicBezTo>
                <a:cubicBezTo>
                  <a:pt x="2200" y="594"/>
                  <a:pt x="2163" y="574"/>
                  <a:pt x="2153" y="538"/>
                </a:cubicBezTo>
                <a:cubicBezTo>
                  <a:pt x="2108" y="380"/>
                  <a:pt x="2108" y="380"/>
                  <a:pt x="2108" y="380"/>
                </a:cubicBezTo>
                <a:cubicBezTo>
                  <a:pt x="2059" y="551"/>
                  <a:pt x="2059" y="551"/>
                  <a:pt x="2059" y="551"/>
                </a:cubicBezTo>
                <a:cubicBezTo>
                  <a:pt x="2054" y="567"/>
                  <a:pt x="2042" y="580"/>
                  <a:pt x="2025" y="585"/>
                </a:cubicBezTo>
                <a:cubicBezTo>
                  <a:pt x="1999" y="592"/>
                  <a:pt x="1972" y="577"/>
                  <a:pt x="1965" y="551"/>
                </a:cubicBezTo>
                <a:cubicBezTo>
                  <a:pt x="1936" y="450"/>
                  <a:pt x="1936" y="450"/>
                  <a:pt x="1936" y="450"/>
                </a:cubicBezTo>
                <a:cubicBezTo>
                  <a:pt x="1929" y="424"/>
                  <a:pt x="1944" y="397"/>
                  <a:pt x="1969" y="390"/>
                </a:cubicBezTo>
                <a:cubicBezTo>
                  <a:pt x="1995" y="383"/>
                  <a:pt x="2022" y="398"/>
                  <a:pt x="2030" y="423"/>
                </a:cubicBezTo>
                <a:cubicBezTo>
                  <a:pt x="2042" y="468"/>
                  <a:pt x="2042" y="468"/>
                  <a:pt x="2042" y="468"/>
                </a:cubicBezTo>
                <a:cubicBezTo>
                  <a:pt x="2093" y="292"/>
                  <a:pt x="2093" y="292"/>
                  <a:pt x="2093" y="292"/>
                </a:cubicBezTo>
                <a:cubicBezTo>
                  <a:pt x="2099" y="270"/>
                  <a:pt x="2116" y="252"/>
                  <a:pt x="2139" y="246"/>
                </a:cubicBezTo>
                <a:close/>
                <a:moveTo>
                  <a:pt x="1833" y="487"/>
                </a:moveTo>
                <a:cubicBezTo>
                  <a:pt x="1792" y="487"/>
                  <a:pt x="1786" y="508"/>
                  <a:pt x="1786" y="533"/>
                </a:cubicBezTo>
                <a:cubicBezTo>
                  <a:pt x="1786" y="535"/>
                  <a:pt x="1786" y="535"/>
                  <a:pt x="1786" y="535"/>
                </a:cubicBezTo>
                <a:cubicBezTo>
                  <a:pt x="1786" y="561"/>
                  <a:pt x="1792" y="581"/>
                  <a:pt x="1833" y="581"/>
                </a:cubicBezTo>
                <a:cubicBezTo>
                  <a:pt x="1875" y="581"/>
                  <a:pt x="1880" y="561"/>
                  <a:pt x="1880" y="535"/>
                </a:cubicBezTo>
                <a:cubicBezTo>
                  <a:pt x="1880" y="533"/>
                  <a:pt x="1880" y="533"/>
                  <a:pt x="1880" y="533"/>
                </a:cubicBezTo>
                <a:cubicBezTo>
                  <a:pt x="1880" y="508"/>
                  <a:pt x="1875" y="487"/>
                  <a:pt x="1833" y="487"/>
                </a:cubicBezTo>
                <a:close/>
                <a:moveTo>
                  <a:pt x="1847" y="841"/>
                </a:moveTo>
                <a:cubicBezTo>
                  <a:pt x="1866" y="837"/>
                  <a:pt x="1867" y="827"/>
                  <a:pt x="1862" y="798"/>
                </a:cubicBezTo>
                <a:cubicBezTo>
                  <a:pt x="1857" y="770"/>
                  <a:pt x="1856" y="762"/>
                  <a:pt x="1837" y="765"/>
                </a:cubicBezTo>
                <a:cubicBezTo>
                  <a:pt x="1812" y="768"/>
                  <a:pt x="1784" y="775"/>
                  <a:pt x="1770" y="766"/>
                </a:cubicBezTo>
                <a:cubicBezTo>
                  <a:pt x="1760" y="759"/>
                  <a:pt x="1757" y="753"/>
                  <a:pt x="1757" y="722"/>
                </a:cubicBezTo>
                <a:cubicBezTo>
                  <a:pt x="1757" y="428"/>
                  <a:pt x="1757" y="428"/>
                  <a:pt x="1757" y="428"/>
                </a:cubicBezTo>
                <a:cubicBezTo>
                  <a:pt x="1757" y="399"/>
                  <a:pt x="1752" y="392"/>
                  <a:pt x="1705" y="392"/>
                </a:cubicBezTo>
                <a:cubicBezTo>
                  <a:pt x="1658" y="392"/>
                  <a:pt x="1653" y="399"/>
                  <a:pt x="1653" y="428"/>
                </a:cubicBezTo>
                <a:cubicBezTo>
                  <a:pt x="1653" y="490"/>
                  <a:pt x="1653" y="490"/>
                  <a:pt x="1653" y="490"/>
                </a:cubicBezTo>
                <a:cubicBezTo>
                  <a:pt x="1653" y="491"/>
                  <a:pt x="1653" y="491"/>
                  <a:pt x="1652" y="491"/>
                </a:cubicBezTo>
                <a:cubicBezTo>
                  <a:pt x="1606" y="491"/>
                  <a:pt x="1606" y="491"/>
                  <a:pt x="1606" y="491"/>
                </a:cubicBezTo>
                <a:cubicBezTo>
                  <a:pt x="1582" y="491"/>
                  <a:pt x="1577" y="495"/>
                  <a:pt x="1577" y="534"/>
                </a:cubicBezTo>
                <a:cubicBezTo>
                  <a:pt x="1577" y="573"/>
                  <a:pt x="1582" y="577"/>
                  <a:pt x="1606" y="577"/>
                </a:cubicBezTo>
                <a:cubicBezTo>
                  <a:pt x="1652" y="577"/>
                  <a:pt x="1652" y="577"/>
                  <a:pt x="1652" y="577"/>
                </a:cubicBezTo>
                <a:cubicBezTo>
                  <a:pt x="1653" y="577"/>
                  <a:pt x="1653" y="577"/>
                  <a:pt x="1653" y="578"/>
                </a:cubicBezTo>
                <a:cubicBezTo>
                  <a:pt x="1653" y="734"/>
                  <a:pt x="1653" y="734"/>
                  <a:pt x="1653" y="734"/>
                </a:cubicBezTo>
                <a:cubicBezTo>
                  <a:pt x="1653" y="768"/>
                  <a:pt x="1657" y="806"/>
                  <a:pt x="1686" y="831"/>
                </a:cubicBezTo>
                <a:cubicBezTo>
                  <a:pt x="1706" y="849"/>
                  <a:pt x="1733" y="854"/>
                  <a:pt x="1757" y="854"/>
                </a:cubicBezTo>
                <a:cubicBezTo>
                  <a:pt x="1796" y="854"/>
                  <a:pt x="1831" y="845"/>
                  <a:pt x="1847" y="841"/>
                </a:cubicBezTo>
                <a:close/>
                <a:moveTo>
                  <a:pt x="1388" y="564"/>
                </a:moveTo>
                <a:cubicBezTo>
                  <a:pt x="1431" y="564"/>
                  <a:pt x="1446" y="583"/>
                  <a:pt x="1446" y="615"/>
                </a:cubicBezTo>
                <a:cubicBezTo>
                  <a:pt x="1446" y="634"/>
                  <a:pt x="1446" y="634"/>
                  <a:pt x="1446" y="634"/>
                </a:cubicBezTo>
                <a:cubicBezTo>
                  <a:pt x="1446" y="635"/>
                  <a:pt x="1446" y="636"/>
                  <a:pt x="1445" y="636"/>
                </a:cubicBezTo>
                <a:cubicBezTo>
                  <a:pt x="1426" y="634"/>
                  <a:pt x="1407" y="633"/>
                  <a:pt x="1388" y="633"/>
                </a:cubicBezTo>
                <a:cubicBezTo>
                  <a:pt x="1304" y="633"/>
                  <a:pt x="1244" y="660"/>
                  <a:pt x="1244" y="746"/>
                </a:cubicBezTo>
                <a:cubicBezTo>
                  <a:pt x="1244" y="833"/>
                  <a:pt x="1313" y="859"/>
                  <a:pt x="1401" y="859"/>
                </a:cubicBezTo>
                <a:cubicBezTo>
                  <a:pt x="1457" y="859"/>
                  <a:pt x="1501" y="844"/>
                  <a:pt x="1515" y="837"/>
                </a:cubicBezTo>
                <a:cubicBezTo>
                  <a:pt x="1530" y="830"/>
                  <a:pt x="1539" y="822"/>
                  <a:pt x="1539" y="801"/>
                </a:cubicBezTo>
                <a:cubicBezTo>
                  <a:pt x="1539" y="788"/>
                  <a:pt x="1539" y="682"/>
                  <a:pt x="1539" y="669"/>
                </a:cubicBezTo>
                <a:cubicBezTo>
                  <a:pt x="1539" y="613"/>
                  <a:pt x="1541" y="592"/>
                  <a:pt x="1527" y="557"/>
                </a:cubicBezTo>
                <a:cubicBezTo>
                  <a:pt x="1515" y="524"/>
                  <a:pt x="1480" y="487"/>
                  <a:pt x="1410" y="487"/>
                </a:cubicBezTo>
                <a:cubicBezTo>
                  <a:pt x="1339" y="487"/>
                  <a:pt x="1292" y="503"/>
                  <a:pt x="1286" y="504"/>
                </a:cubicBezTo>
                <a:cubicBezTo>
                  <a:pt x="1267" y="509"/>
                  <a:pt x="1267" y="520"/>
                  <a:pt x="1273" y="548"/>
                </a:cubicBezTo>
                <a:cubicBezTo>
                  <a:pt x="1279" y="576"/>
                  <a:pt x="1280" y="584"/>
                  <a:pt x="1299" y="580"/>
                </a:cubicBezTo>
                <a:cubicBezTo>
                  <a:pt x="1300" y="580"/>
                  <a:pt x="1357" y="564"/>
                  <a:pt x="1388" y="564"/>
                </a:cubicBezTo>
                <a:close/>
                <a:moveTo>
                  <a:pt x="1342" y="745"/>
                </a:moveTo>
                <a:cubicBezTo>
                  <a:pt x="1342" y="712"/>
                  <a:pt x="1365" y="703"/>
                  <a:pt x="1400" y="703"/>
                </a:cubicBezTo>
                <a:cubicBezTo>
                  <a:pt x="1414" y="703"/>
                  <a:pt x="1426" y="704"/>
                  <a:pt x="1444" y="706"/>
                </a:cubicBezTo>
                <a:cubicBezTo>
                  <a:pt x="1445" y="707"/>
                  <a:pt x="1446" y="708"/>
                  <a:pt x="1446" y="709"/>
                </a:cubicBezTo>
                <a:cubicBezTo>
                  <a:pt x="1446" y="777"/>
                  <a:pt x="1446" y="777"/>
                  <a:pt x="1446" y="777"/>
                </a:cubicBezTo>
                <a:cubicBezTo>
                  <a:pt x="1446" y="778"/>
                  <a:pt x="1446" y="779"/>
                  <a:pt x="1445" y="780"/>
                </a:cubicBezTo>
                <a:cubicBezTo>
                  <a:pt x="1434" y="784"/>
                  <a:pt x="1419" y="787"/>
                  <a:pt x="1403" y="787"/>
                </a:cubicBezTo>
                <a:cubicBezTo>
                  <a:pt x="1363" y="787"/>
                  <a:pt x="1342" y="775"/>
                  <a:pt x="1342" y="745"/>
                </a:cubicBezTo>
                <a:close/>
                <a:moveTo>
                  <a:pt x="1204" y="740"/>
                </a:moveTo>
                <a:cubicBezTo>
                  <a:pt x="1203" y="712"/>
                  <a:pt x="1196" y="690"/>
                  <a:pt x="1171" y="669"/>
                </a:cubicBezTo>
                <a:cubicBezTo>
                  <a:pt x="1154" y="653"/>
                  <a:pt x="1128" y="643"/>
                  <a:pt x="1090" y="629"/>
                </a:cubicBezTo>
                <a:cubicBezTo>
                  <a:pt x="1066" y="620"/>
                  <a:pt x="1042" y="615"/>
                  <a:pt x="1042" y="593"/>
                </a:cubicBezTo>
                <a:cubicBezTo>
                  <a:pt x="1042" y="575"/>
                  <a:pt x="1060" y="567"/>
                  <a:pt x="1075" y="566"/>
                </a:cubicBezTo>
                <a:cubicBezTo>
                  <a:pt x="1106" y="564"/>
                  <a:pt x="1140" y="576"/>
                  <a:pt x="1158" y="580"/>
                </a:cubicBezTo>
                <a:cubicBezTo>
                  <a:pt x="1177" y="584"/>
                  <a:pt x="1178" y="576"/>
                  <a:pt x="1184" y="548"/>
                </a:cubicBezTo>
                <a:cubicBezTo>
                  <a:pt x="1191" y="520"/>
                  <a:pt x="1190" y="509"/>
                  <a:pt x="1172" y="504"/>
                </a:cubicBezTo>
                <a:cubicBezTo>
                  <a:pt x="1156" y="500"/>
                  <a:pt x="1126" y="487"/>
                  <a:pt x="1066" y="487"/>
                </a:cubicBezTo>
                <a:cubicBezTo>
                  <a:pt x="989" y="487"/>
                  <a:pt x="942" y="535"/>
                  <a:pt x="944" y="595"/>
                </a:cubicBezTo>
                <a:cubicBezTo>
                  <a:pt x="946" y="670"/>
                  <a:pt x="1005" y="691"/>
                  <a:pt x="1049" y="704"/>
                </a:cubicBezTo>
                <a:cubicBezTo>
                  <a:pt x="1088" y="714"/>
                  <a:pt x="1107" y="726"/>
                  <a:pt x="1105" y="749"/>
                </a:cubicBezTo>
                <a:cubicBezTo>
                  <a:pt x="1104" y="771"/>
                  <a:pt x="1086" y="779"/>
                  <a:pt x="1066" y="779"/>
                </a:cubicBezTo>
                <a:cubicBezTo>
                  <a:pt x="1039" y="779"/>
                  <a:pt x="994" y="767"/>
                  <a:pt x="970" y="762"/>
                </a:cubicBezTo>
                <a:cubicBezTo>
                  <a:pt x="952" y="758"/>
                  <a:pt x="949" y="770"/>
                  <a:pt x="945" y="799"/>
                </a:cubicBezTo>
                <a:cubicBezTo>
                  <a:pt x="941" y="828"/>
                  <a:pt x="941" y="833"/>
                  <a:pt x="960" y="840"/>
                </a:cubicBezTo>
                <a:cubicBezTo>
                  <a:pt x="960" y="840"/>
                  <a:pt x="1015" y="859"/>
                  <a:pt x="1073" y="859"/>
                </a:cubicBezTo>
                <a:cubicBezTo>
                  <a:pt x="1117" y="859"/>
                  <a:pt x="1149" y="844"/>
                  <a:pt x="1167" y="830"/>
                </a:cubicBezTo>
                <a:cubicBezTo>
                  <a:pt x="1191" y="811"/>
                  <a:pt x="1205" y="779"/>
                  <a:pt x="1204" y="740"/>
                </a:cubicBezTo>
                <a:close/>
                <a:moveTo>
                  <a:pt x="733" y="564"/>
                </a:moveTo>
                <a:cubicBezTo>
                  <a:pt x="775" y="564"/>
                  <a:pt x="791" y="583"/>
                  <a:pt x="791" y="615"/>
                </a:cubicBezTo>
                <a:cubicBezTo>
                  <a:pt x="791" y="634"/>
                  <a:pt x="791" y="634"/>
                  <a:pt x="791" y="634"/>
                </a:cubicBezTo>
                <a:cubicBezTo>
                  <a:pt x="791" y="635"/>
                  <a:pt x="790" y="636"/>
                  <a:pt x="790" y="636"/>
                </a:cubicBezTo>
                <a:cubicBezTo>
                  <a:pt x="771" y="634"/>
                  <a:pt x="752" y="633"/>
                  <a:pt x="733" y="633"/>
                </a:cubicBezTo>
                <a:cubicBezTo>
                  <a:pt x="649" y="633"/>
                  <a:pt x="589" y="660"/>
                  <a:pt x="589" y="746"/>
                </a:cubicBezTo>
                <a:cubicBezTo>
                  <a:pt x="589" y="833"/>
                  <a:pt x="658" y="859"/>
                  <a:pt x="745" y="859"/>
                </a:cubicBezTo>
                <a:cubicBezTo>
                  <a:pt x="801" y="859"/>
                  <a:pt x="845" y="844"/>
                  <a:pt x="860" y="837"/>
                </a:cubicBezTo>
                <a:cubicBezTo>
                  <a:pt x="875" y="830"/>
                  <a:pt x="884" y="822"/>
                  <a:pt x="884" y="801"/>
                </a:cubicBezTo>
                <a:cubicBezTo>
                  <a:pt x="884" y="788"/>
                  <a:pt x="884" y="682"/>
                  <a:pt x="884" y="669"/>
                </a:cubicBezTo>
                <a:cubicBezTo>
                  <a:pt x="884" y="613"/>
                  <a:pt x="885" y="592"/>
                  <a:pt x="872" y="557"/>
                </a:cubicBezTo>
                <a:cubicBezTo>
                  <a:pt x="859" y="524"/>
                  <a:pt x="824" y="487"/>
                  <a:pt x="754" y="487"/>
                </a:cubicBezTo>
                <a:cubicBezTo>
                  <a:pt x="684" y="487"/>
                  <a:pt x="637" y="503"/>
                  <a:pt x="630" y="504"/>
                </a:cubicBezTo>
                <a:cubicBezTo>
                  <a:pt x="612" y="509"/>
                  <a:pt x="612" y="520"/>
                  <a:pt x="618" y="548"/>
                </a:cubicBezTo>
                <a:cubicBezTo>
                  <a:pt x="624" y="576"/>
                  <a:pt x="625" y="584"/>
                  <a:pt x="644" y="580"/>
                </a:cubicBezTo>
                <a:cubicBezTo>
                  <a:pt x="644" y="580"/>
                  <a:pt x="702" y="564"/>
                  <a:pt x="733" y="564"/>
                </a:cubicBezTo>
                <a:close/>
                <a:moveTo>
                  <a:pt x="686" y="745"/>
                </a:moveTo>
                <a:cubicBezTo>
                  <a:pt x="686" y="712"/>
                  <a:pt x="710" y="703"/>
                  <a:pt x="745" y="703"/>
                </a:cubicBezTo>
                <a:cubicBezTo>
                  <a:pt x="758" y="703"/>
                  <a:pt x="771" y="704"/>
                  <a:pt x="789" y="706"/>
                </a:cubicBezTo>
                <a:cubicBezTo>
                  <a:pt x="790" y="707"/>
                  <a:pt x="791" y="708"/>
                  <a:pt x="791" y="709"/>
                </a:cubicBezTo>
                <a:cubicBezTo>
                  <a:pt x="791" y="777"/>
                  <a:pt x="791" y="777"/>
                  <a:pt x="791" y="777"/>
                </a:cubicBezTo>
                <a:cubicBezTo>
                  <a:pt x="791" y="778"/>
                  <a:pt x="790" y="779"/>
                  <a:pt x="789" y="780"/>
                </a:cubicBezTo>
                <a:cubicBezTo>
                  <a:pt x="778" y="784"/>
                  <a:pt x="763" y="787"/>
                  <a:pt x="748" y="787"/>
                </a:cubicBezTo>
                <a:cubicBezTo>
                  <a:pt x="708" y="787"/>
                  <a:pt x="686" y="775"/>
                  <a:pt x="686" y="745"/>
                </a:cubicBezTo>
                <a:close/>
                <a:moveTo>
                  <a:pt x="528" y="818"/>
                </a:moveTo>
                <a:cubicBezTo>
                  <a:pt x="528" y="527"/>
                  <a:pt x="528" y="527"/>
                  <a:pt x="528" y="527"/>
                </a:cubicBezTo>
                <a:cubicBezTo>
                  <a:pt x="528" y="498"/>
                  <a:pt x="523" y="491"/>
                  <a:pt x="476" y="491"/>
                </a:cubicBezTo>
                <a:cubicBezTo>
                  <a:pt x="429" y="491"/>
                  <a:pt x="424" y="498"/>
                  <a:pt x="424" y="527"/>
                </a:cubicBezTo>
                <a:cubicBezTo>
                  <a:pt x="424" y="818"/>
                  <a:pt x="424" y="818"/>
                  <a:pt x="424" y="818"/>
                </a:cubicBezTo>
                <a:cubicBezTo>
                  <a:pt x="424" y="847"/>
                  <a:pt x="429" y="854"/>
                  <a:pt x="476" y="854"/>
                </a:cubicBezTo>
                <a:cubicBezTo>
                  <a:pt x="523" y="854"/>
                  <a:pt x="528" y="847"/>
                  <a:pt x="528" y="818"/>
                </a:cubicBezTo>
                <a:close/>
                <a:moveTo>
                  <a:pt x="382" y="427"/>
                </a:moveTo>
                <a:cubicBezTo>
                  <a:pt x="270" y="818"/>
                  <a:pt x="270" y="818"/>
                  <a:pt x="270" y="818"/>
                </a:cubicBezTo>
                <a:cubicBezTo>
                  <a:pt x="260" y="847"/>
                  <a:pt x="241" y="854"/>
                  <a:pt x="195" y="854"/>
                </a:cubicBezTo>
                <a:cubicBezTo>
                  <a:pt x="148" y="854"/>
                  <a:pt x="129" y="847"/>
                  <a:pt x="119" y="818"/>
                </a:cubicBezTo>
                <a:cubicBezTo>
                  <a:pt x="7" y="427"/>
                  <a:pt x="7" y="427"/>
                  <a:pt x="7" y="427"/>
                </a:cubicBezTo>
                <a:cubicBezTo>
                  <a:pt x="0" y="399"/>
                  <a:pt x="9" y="392"/>
                  <a:pt x="53" y="392"/>
                </a:cubicBezTo>
                <a:cubicBezTo>
                  <a:pt x="96" y="392"/>
                  <a:pt x="103" y="399"/>
                  <a:pt x="110" y="428"/>
                </a:cubicBezTo>
                <a:cubicBezTo>
                  <a:pt x="195" y="744"/>
                  <a:pt x="195" y="744"/>
                  <a:pt x="195" y="744"/>
                </a:cubicBezTo>
                <a:cubicBezTo>
                  <a:pt x="279" y="428"/>
                  <a:pt x="279" y="428"/>
                  <a:pt x="279" y="428"/>
                </a:cubicBezTo>
                <a:cubicBezTo>
                  <a:pt x="286" y="399"/>
                  <a:pt x="293" y="392"/>
                  <a:pt x="337" y="392"/>
                </a:cubicBezTo>
                <a:cubicBezTo>
                  <a:pt x="380" y="392"/>
                  <a:pt x="389" y="399"/>
                  <a:pt x="382" y="427"/>
                </a:cubicBezTo>
                <a:close/>
                <a:moveTo>
                  <a:pt x="1908" y="848"/>
                </a:moveTo>
                <a:cubicBezTo>
                  <a:pt x="1908" y="815"/>
                  <a:pt x="1908" y="815"/>
                  <a:pt x="1908" y="815"/>
                </a:cubicBezTo>
                <a:cubicBezTo>
                  <a:pt x="1895" y="815"/>
                  <a:pt x="1895" y="815"/>
                  <a:pt x="1895" y="815"/>
                </a:cubicBezTo>
                <a:cubicBezTo>
                  <a:pt x="1895" y="808"/>
                  <a:pt x="1895" y="808"/>
                  <a:pt x="1895" y="808"/>
                </a:cubicBezTo>
                <a:cubicBezTo>
                  <a:pt x="1928" y="808"/>
                  <a:pt x="1928" y="808"/>
                  <a:pt x="1928" y="808"/>
                </a:cubicBezTo>
                <a:cubicBezTo>
                  <a:pt x="1928" y="815"/>
                  <a:pt x="1928" y="815"/>
                  <a:pt x="1928" y="815"/>
                </a:cubicBezTo>
                <a:cubicBezTo>
                  <a:pt x="1915" y="815"/>
                  <a:pt x="1915" y="815"/>
                  <a:pt x="1915" y="815"/>
                </a:cubicBezTo>
                <a:cubicBezTo>
                  <a:pt x="1915" y="848"/>
                  <a:pt x="1915" y="848"/>
                  <a:pt x="1915" y="848"/>
                </a:cubicBezTo>
                <a:lnTo>
                  <a:pt x="1908" y="848"/>
                </a:lnTo>
                <a:close/>
                <a:moveTo>
                  <a:pt x="1935" y="848"/>
                </a:moveTo>
                <a:cubicBezTo>
                  <a:pt x="1935" y="808"/>
                  <a:pt x="1935" y="808"/>
                  <a:pt x="1935" y="808"/>
                </a:cubicBezTo>
                <a:cubicBezTo>
                  <a:pt x="1944" y="808"/>
                  <a:pt x="1944" y="808"/>
                  <a:pt x="1944" y="808"/>
                </a:cubicBezTo>
                <a:cubicBezTo>
                  <a:pt x="1951" y="823"/>
                  <a:pt x="1951" y="823"/>
                  <a:pt x="1951" y="823"/>
                </a:cubicBezTo>
                <a:cubicBezTo>
                  <a:pt x="1954" y="833"/>
                  <a:pt x="1954" y="833"/>
                  <a:pt x="1954" y="833"/>
                </a:cubicBezTo>
                <a:cubicBezTo>
                  <a:pt x="1955" y="833"/>
                  <a:pt x="1955" y="833"/>
                  <a:pt x="1955" y="833"/>
                </a:cubicBezTo>
                <a:cubicBezTo>
                  <a:pt x="1958" y="823"/>
                  <a:pt x="1958" y="823"/>
                  <a:pt x="1958" y="823"/>
                </a:cubicBezTo>
                <a:cubicBezTo>
                  <a:pt x="1964" y="808"/>
                  <a:pt x="1964" y="808"/>
                  <a:pt x="1964" y="808"/>
                </a:cubicBezTo>
                <a:cubicBezTo>
                  <a:pt x="1974" y="808"/>
                  <a:pt x="1974" y="808"/>
                  <a:pt x="1974" y="808"/>
                </a:cubicBezTo>
                <a:cubicBezTo>
                  <a:pt x="1974" y="848"/>
                  <a:pt x="1974" y="848"/>
                  <a:pt x="1974" y="848"/>
                </a:cubicBezTo>
                <a:cubicBezTo>
                  <a:pt x="1967" y="848"/>
                  <a:pt x="1967" y="848"/>
                  <a:pt x="1967" y="848"/>
                </a:cubicBezTo>
                <a:cubicBezTo>
                  <a:pt x="1967" y="830"/>
                  <a:pt x="1967" y="830"/>
                  <a:pt x="1967" y="830"/>
                </a:cubicBezTo>
                <a:cubicBezTo>
                  <a:pt x="1968" y="817"/>
                  <a:pt x="1968" y="817"/>
                  <a:pt x="1968" y="817"/>
                </a:cubicBezTo>
                <a:cubicBezTo>
                  <a:pt x="1967" y="817"/>
                  <a:pt x="1967" y="817"/>
                  <a:pt x="1967" y="817"/>
                </a:cubicBezTo>
                <a:cubicBezTo>
                  <a:pt x="1957" y="842"/>
                  <a:pt x="1957" y="842"/>
                  <a:pt x="1957" y="842"/>
                </a:cubicBezTo>
                <a:cubicBezTo>
                  <a:pt x="1951" y="842"/>
                  <a:pt x="1951" y="842"/>
                  <a:pt x="1951" y="842"/>
                </a:cubicBezTo>
                <a:cubicBezTo>
                  <a:pt x="1942" y="817"/>
                  <a:pt x="1942" y="817"/>
                  <a:pt x="1942" y="817"/>
                </a:cubicBezTo>
                <a:cubicBezTo>
                  <a:pt x="1941" y="817"/>
                  <a:pt x="1941" y="817"/>
                  <a:pt x="1941" y="817"/>
                </a:cubicBezTo>
                <a:cubicBezTo>
                  <a:pt x="1942" y="830"/>
                  <a:pt x="1942" y="830"/>
                  <a:pt x="1942" y="830"/>
                </a:cubicBezTo>
                <a:cubicBezTo>
                  <a:pt x="1942" y="848"/>
                  <a:pt x="1942" y="848"/>
                  <a:pt x="1942" y="848"/>
                </a:cubicBezTo>
                <a:lnTo>
                  <a:pt x="1935" y="84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7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13279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Preferred Motif 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75C0AE1-BA74-4080-833F-2F3D67C4A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0" y="628208"/>
            <a:ext cx="10871200" cy="8001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6EC6AD95-0A78-4006-9EEB-716C59FE4B0B}"/>
              </a:ext>
            </a:extLst>
          </p:cNvPr>
          <p:cNvSpPr txBox="1"/>
          <p:nvPr userDrawn="1"/>
        </p:nvSpPr>
        <p:spPr>
          <a:xfrm>
            <a:off x="11401760" y="6485397"/>
            <a:ext cx="136984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fld id="{996B5273-46EB-4870-A6B0-6E7F43CBD6D0}" type="slidenum">
              <a:rPr lang="en-US" sz="700" smtClean="0">
                <a:solidFill>
                  <a:schemeClr val="bg2"/>
                </a:solidFill>
              </a:rPr>
              <a:pPr algn="r"/>
              <a:t>‹#›</a:t>
            </a:fld>
            <a:endParaRPr lang="en-US" sz="1100" dirty="0">
              <a:solidFill>
                <a:schemeClr val="bg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B564164E-DAED-417B-B219-83B4B6E5889F}"/>
              </a:ext>
            </a:extLst>
          </p:cNvPr>
          <p:cNvSpPr txBox="1"/>
          <p:nvPr userDrawn="1"/>
        </p:nvSpPr>
        <p:spPr>
          <a:xfrm>
            <a:off x="10360991" y="6485397"/>
            <a:ext cx="1040769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l"/>
            <a:r>
              <a:rPr lang="en-US" sz="800" dirty="0">
                <a:solidFill>
                  <a:schemeClr val="bg2"/>
                </a:solidFill>
              </a:rPr>
              <a:t>Viasat Proprietary</a:t>
            </a:r>
            <a:endParaRPr lang="en-US" sz="1200" dirty="0">
              <a:solidFill>
                <a:schemeClr val="bg2"/>
              </a:solidFill>
            </a:endParaRPr>
          </a:p>
        </p:txBody>
      </p:sp>
      <p:sp>
        <p:nvSpPr>
          <p:cNvPr id="10" name="Freeform 5">
            <a:extLst>
              <a:ext uri="{FF2B5EF4-FFF2-40B4-BE49-F238E27FC236}">
                <a16:creationId xmlns="" xmlns:a16="http://schemas.microsoft.com/office/drawing/2014/main" id="{C7A02359-891D-4B3C-8B6F-1247952BFF80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656511" y="6349831"/>
            <a:ext cx="842393" cy="272775"/>
          </a:xfrm>
          <a:custGeom>
            <a:avLst/>
            <a:gdLst>
              <a:gd name="T0" fmla="*/ 2257 w 2659"/>
              <a:gd name="T1" fmla="*/ 418 h 859"/>
              <a:gd name="T2" fmla="*/ 2418 w 2659"/>
              <a:gd name="T3" fmla="*/ 14 h 859"/>
              <a:gd name="T4" fmla="*/ 2581 w 2659"/>
              <a:gd name="T5" fmla="*/ 583 h 859"/>
              <a:gd name="T6" fmla="*/ 2281 w 2659"/>
              <a:gd name="T7" fmla="*/ 538 h 859"/>
              <a:gd name="T8" fmla="*/ 2108 w 2659"/>
              <a:gd name="T9" fmla="*/ 380 h 859"/>
              <a:gd name="T10" fmla="*/ 1965 w 2659"/>
              <a:gd name="T11" fmla="*/ 551 h 859"/>
              <a:gd name="T12" fmla="*/ 2030 w 2659"/>
              <a:gd name="T13" fmla="*/ 423 h 859"/>
              <a:gd name="T14" fmla="*/ 2139 w 2659"/>
              <a:gd name="T15" fmla="*/ 246 h 859"/>
              <a:gd name="T16" fmla="*/ 1786 w 2659"/>
              <a:gd name="T17" fmla="*/ 535 h 859"/>
              <a:gd name="T18" fmla="*/ 1880 w 2659"/>
              <a:gd name="T19" fmla="*/ 533 h 859"/>
              <a:gd name="T20" fmla="*/ 1862 w 2659"/>
              <a:gd name="T21" fmla="*/ 798 h 859"/>
              <a:gd name="T22" fmla="*/ 1757 w 2659"/>
              <a:gd name="T23" fmla="*/ 722 h 859"/>
              <a:gd name="T24" fmla="*/ 1653 w 2659"/>
              <a:gd name="T25" fmla="*/ 428 h 859"/>
              <a:gd name="T26" fmla="*/ 1606 w 2659"/>
              <a:gd name="T27" fmla="*/ 491 h 859"/>
              <a:gd name="T28" fmla="*/ 1652 w 2659"/>
              <a:gd name="T29" fmla="*/ 577 h 859"/>
              <a:gd name="T30" fmla="*/ 1686 w 2659"/>
              <a:gd name="T31" fmla="*/ 831 h 859"/>
              <a:gd name="T32" fmla="*/ 1388 w 2659"/>
              <a:gd name="T33" fmla="*/ 564 h 859"/>
              <a:gd name="T34" fmla="*/ 1445 w 2659"/>
              <a:gd name="T35" fmla="*/ 636 h 859"/>
              <a:gd name="T36" fmla="*/ 1401 w 2659"/>
              <a:gd name="T37" fmla="*/ 859 h 859"/>
              <a:gd name="T38" fmla="*/ 1539 w 2659"/>
              <a:gd name="T39" fmla="*/ 669 h 859"/>
              <a:gd name="T40" fmla="*/ 1286 w 2659"/>
              <a:gd name="T41" fmla="*/ 504 h 859"/>
              <a:gd name="T42" fmla="*/ 1388 w 2659"/>
              <a:gd name="T43" fmla="*/ 564 h 859"/>
              <a:gd name="T44" fmla="*/ 1444 w 2659"/>
              <a:gd name="T45" fmla="*/ 706 h 859"/>
              <a:gd name="T46" fmla="*/ 1445 w 2659"/>
              <a:gd name="T47" fmla="*/ 780 h 859"/>
              <a:gd name="T48" fmla="*/ 1204 w 2659"/>
              <a:gd name="T49" fmla="*/ 740 h 859"/>
              <a:gd name="T50" fmla="*/ 1042 w 2659"/>
              <a:gd name="T51" fmla="*/ 593 h 859"/>
              <a:gd name="T52" fmla="*/ 1184 w 2659"/>
              <a:gd name="T53" fmla="*/ 548 h 859"/>
              <a:gd name="T54" fmla="*/ 944 w 2659"/>
              <a:gd name="T55" fmla="*/ 595 h 859"/>
              <a:gd name="T56" fmla="*/ 1066 w 2659"/>
              <a:gd name="T57" fmla="*/ 779 h 859"/>
              <a:gd name="T58" fmla="*/ 960 w 2659"/>
              <a:gd name="T59" fmla="*/ 840 h 859"/>
              <a:gd name="T60" fmla="*/ 1204 w 2659"/>
              <a:gd name="T61" fmla="*/ 740 h 859"/>
              <a:gd name="T62" fmla="*/ 791 w 2659"/>
              <a:gd name="T63" fmla="*/ 634 h 859"/>
              <a:gd name="T64" fmla="*/ 589 w 2659"/>
              <a:gd name="T65" fmla="*/ 746 h 859"/>
              <a:gd name="T66" fmla="*/ 884 w 2659"/>
              <a:gd name="T67" fmla="*/ 801 h 859"/>
              <a:gd name="T68" fmla="*/ 754 w 2659"/>
              <a:gd name="T69" fmla="*/ 487 h 859"/>
              <a:gd name="T70" fmla="*/ 644 w 2659"/>
              <a:gd name="T71" fmla="*/ 580 h 859"/>
              <a:gd name="T72" fmla="*/ 745 w 2659"/>
              <a:gd name="T73" fmla="*/ 703 h 859"/>
              <a:gd name="T74" fmla="*/ 791 w 2659"/>
              <a:gd name="T75" fmla="*/ 777 h 859"/>
              <a:gd name="T76" fmla="*/ 686 w 2659"/>
              <a:gd name="T77" fmla="*/ 745 h 859"/>
              <a:gd name="T78" fmla="*/ 476 w 2659"/>
              <a:gd name="T79" fmla="*/ 491 h 859"/>
              <a:gd name="T80" fmla="*/ 476 w 2659"/>
              <a:gd name="T81" fmla="*/ 854 h 859"/>
              <a:gd name="T82" fmla="*/ 270 w 2659"/>
              <a:gd name="T83" fmla="*/ 818 h 859"/>
              <a:gd name="T84" fmla="*/ 7 w 2659"/>
              <a:gd name="T85" fmla="*/ 427 h 859"/>
              <a:gd name="T86" fmla="*/ 195 w 2659"/>
              <a:gd name="T87" fmla="*/ 744 h 859"/>
              <a:gd name="T88" fmla="*/ 382 w 2659"/>
              <a:gd name="T89" fmla="*/ 427 h 859"/>
              <a:gd name="T90" fmla="*/ 1895 w 2659"/>
              <a:gd name="T91" fmla="*/ 815 h 859"/>
              <a:gd name="T92" fmla="*/ 1928 w 2659"/>
              <a:gd name="T93" fmla="*/ 815 h 859"/>
              <a:gd name="T94" fmla="*/ 1908 w 2659"/>
              <a:gd name="T95" fmla="*/ 848 h 859"/>
              <a:gd name="T96" fmla="*/ 1944 w 2659"/>
              <a:gd name="T97" fmla="*/ 808 h 859"/>
              <a:gd name="T98" fmla="*/ 1955 w 2659"/>
              <a:gd name="T99" fmla="*/ 833 h 859"/>
              <a:gd name="T100" fmla="*/ 1974 w 2659"/>
              <a:gd name="T101" fmla="*/ 808 h 859"/>
              <a:gd name="T102" fmla="*/ 1967 w 2659"/>
              <a:gd name="T103" fmla="*/ 830 h 859"/>
              <a:gd name="T104" fmla="*/ 1957 w 2659"/>
              <a:gd name="T105" fmla="*/ 842 h 859"/>
              <a:gd name="T106" fmla="*/ 1941 w 2659"/>
              <a:gd name="T107" fmla="*/ 817 h 859"/>
              <a:gd name="T108" fmla="*/ 1935 w 2659"/>
              <a:gd name="T109" fmla="*/ 848 h 8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659" h="859">
                <a:moveTo>
                  <a:pt x="2139" y="246"/>
                </a:moveTo>
                <a:cubicBezTo>
                  <a:pt x="2174" y="236"/>
                  <a:pt x="2211" y="256"/>
                  <a:pt x="2221" y="292"/>
                </a:cubicBezTo>
                <a:cubicBezTo>
                  <a:pt x="2257" y="418"/>
                  <a:pt x="2257" y="418"/>
                  <a:pt x="2257" y="418"/>
                </a:cubicBezTo>
                <a:cubicBezTo>
                  <a:pt x="2354" y="79"/>
                  <a:pt x="2354" y="79"/>
                  <a:pt x="2354" y="79"/>
                </a:cubicBezTo>
                <a:cubicBezTo>
                  <a:pt x="2354" y="79"/>
                  <a:pt x="2354" y="79"/>
                  <a:pt x="2354" y="79"/>
                </a:cubicBezTo>
                <a:cubicBezTo>
                  <a:pt x="2363" y="48"/>
                  <a:pt x="2387" y="23"/>
                  <a:pt x="2418" y="14"/>
                </a:cubicBezTo>
                <a:cubicBezTo>
                  <a:pt x="2467" y="0"/>
                  <a:pt x="2518" y="29"/>
                  <a:pt x="2532" y="78"/>
                </a:cubicBezTo>
                <a:cubicBezTo>
                  <a:pt x="2644" y="469"/>
                  <a:pt x="2644" y="469"/>
                  <a:pt x="2644" y="469"/>
                </a:cubicBezTo>
                <a:cubicBezTo>
                  <a:pt x="2659" y="518"/>
                  <a:pt x="2630" y="569"/>
                  <a:pt x="2581" y="583"/>
                </a:cubicBezTo>
                <a:cubicBezTo>
                  <a:pt x="2532" y="597"/>
                  <a:pt x="2481" y="569"/>
                  <a:pt x="2467" y="520"/>
                </a:cubicBezTo>
                <a:cubicBezTo>
                  <a:pt x="2377" y="206"/>
                  <a:pt x="2377" y="206"/>
                  <a:pt x="2377" y="206"/>
                </a:cubicBezTo>
                <a:cubicBezTo>
                  <a:pt x="2281" y="538"/>
                  <a:pt x="2281" y="538"/>
                  <a:pt x="2281" y="538"/>
                </a:cubicBezTo>
                <a:cubicBezTo>
                  <a:pt x="2275" y="559"/>
                  <a:pt x="2259" y="577"/>
                  <a:pt x="2236" y="584"/>
                </a:cubicBezTo>
                <a:cubicBezTo>
                  <a:pt x="2200" y="594"/>
                  <a:pt x="2163" y="574"/>
                  <a:pt x="2153" y="538"/>
                </a:cubicBezTo>
                <a:cubicBezTo>
                  <a:pt x="2108" y="380"/>
                  <a:pt x="2108" y="380"/>
                  <a:pt x="2108" y="380"/>
                </a:cubicBezTo>
                <a:cubicBezTo>
                  <a:pt x="2059" y="551"/>
                  <a:pt x="2059" y="551"/>
                  <a:pt x="2059" y="551"/>
                </a:cubicBezTo>
                <a:cubicBezTo>
                  <a:pt x="2054" y="567"/>
                  <a:pt x="2042" y="580"/>
                  <a:pt x="2025" y="585"/>
                </a:cubicBezTo>
                <a:cubicBezTo>
                  <a:pt x="1999" y="592"/>
                  <a:pt x="1972" y="577"/>
                  <a:pt x="1965" y="551"/>
                </a:cubicBezTo>
                <a:cubicBezTo>
                  <a:pt x="1936" y="450"/>
                  <a:pt x="1936" y="450"/>
                  <a:pt x="1936" y="450"/>
                </a:cubicBezTo>
                <a:cubicBezTo>
                  <a:pt x="1929" y="424"/>
                  <a:pt x="1944" y="397"/>
                  <a:pt x="1969" y="390"/>
                </a:cubicBezTo>
                <a:cubicBezTo>
                  <a:pt x="1995" y="383"/>
                  <a:pt x="2022" y="398"/>
                  <a:pt x="2030" y="423"/>
                </a:cubicBezTo>
                <a:cubicBezTo>
                  <a:pt x="2042" y="468"/>
                  <a:pt x="2042" y="468"/>
                  <a:pt x="2042" y="468"/>
                </a:cubicBezTo>
                <a:cubicBezTo>
                  <a:pt x="2093" y="292"/>
                  <a:pt x="2093" y="292"/>
                  <a:pt x="2093" y="292"/>
                </a:cubicBezTo>
                <a:cubicBezTo>
                  <a:pt x="2099" y="270"/>
                  <a:pt x="2116" y="252"/>
                  <a:pt x="2139" y="246"/>
                </a:cubicBezTo>
                <a:close/>
                <a:moveTo>
                  <a:pt x="1833" y="487"/>
                </a:moveTo>
                <a:cubicBezTo>
                  <a:pt x="1792" y="487"/>
                  <a:pt x="1786" y="508"/>
                  <a:pt x="1786" y="533"/>
                </a:cubicBezTo>
                <a:cubicBezTo>
                  <a:pt x="1786" y="535"/>
                  <a:pt x="1786" y="535"/>
                  <a:pt x="1786" y="535"/>
                </a:cubicBezTo>
                <a:cubicBezTo>
                  <a:pt x="1786" y="561"/>
                  <a:pt x="1792" y="581"/>
                  <a:pt x="1833" y="581"/>
                </a:cubicBezTo>
                <a:cubicBezTo>
                  <a:pt x="1875" y="581"/>
                  <a:pt x="1880" y="561"/>
                  <a:pt x="1880" y="535"/>
                </a:cubicBezTo>
                <a:cubicBezTo>
                  <a:pt x="1880" y="533"/>
                  <a:pt x="1880" y="533"/>
                  <a:pt x="1880" y="533"/>
                </a:cubicBezTo>
                <a:cubicBezTo>
                  <a:pt x="1880" y="508"/>
                  <a:pt x="1875" y="487"/>
                  <a:pt x="1833" y="487"/>
                </a:cubicBezTo>
                <a:close/>
                <a:moveTo>
                  <a:pt x="1847" y="841"/>
                </a:moveTo>
                <a:cubicBezTo>
                  <a:pt x="1866" y="837"/>
                  <a:pt x="1867" y="827"/>
                  <a:pt x="1862" y="798"/>
                </a:cubicBezTo>
                <a:cubicBezTo>
                  <a:pt x="1857" y="770"/>
                  <a:pt x="1856" y="762"/>
                  <a:pt x="1837" y="765"/>
                </a:cubicBezTo>
                <a:cubicBezTo>
                  <a:pt x="1812" y="768"/>
                  <a:pt x="1784" y="775"/>
                  <a:pt x="1770" y="766"/>
                </a:cubicBezTo>
                <a:cubicBezTo>
                  <a:pt x="1760" y="759"/>
                  <a:pt x="1757" y="753"/>
                  <a:pt x="1757" y="722"/>
                </a:cubicBezTo>
                <a:cubicBezTo>
                  <a:pt x="1757" y="428"/>
                  <a:pt x="1757" y="428"/>
                  <a:pt x="1757" y="428"/>
                </a:cubicBezTo>
                <a:cubicBezTo>
                  <a:pt x="1757" y="399"/>
                  <a:pt x="1752" y="392"/>
                  <a:pt x="1705" y="392"/>
                </a:cubicBezTo>
                <a:cubicBezTo>
                  <a:pt x="1658" y="392"/>
                  <a:pt x="1653" y="399"/>
                  <a:pt x="1653" y="428"/>
                </a:cubicBezTo>
                <a:cubicBezTo>
                  <a:pt x="1653" y="490"/>
                  <a:pt x="1653" y="490"/>
                  <a:pt x="1653" y="490"/>
                </a:cubicBezTo>
                <a:cubicBezTo>
                  <a:pt x="1653" y="491"/>
                  <a:pt x="1653" y="491"/>
                  <a:pt x="1652" y="491"/>
                </a:cubicBezTo>
                <a:cubicBezTo>
                  <a:pt x="1606" y="491"/>
                  <a:pt x="1606" y="491"/>
                  <a:pt x="1606" y="491"/>
                </a:cubicBezTo>
                <a:cubicBezTo>
                  <a:pt x="1582" y="491"/>
                  <a:pt x="1577" y="495"/>
                  <a:pt x="1577" y="534"/>
                </a:cubicBezTo>
                <a:cubicBezTo>
                  <a:pt x="1577" y="573"/>
                  <a:pt x="1582" y="577"/>
                  <a:pt x="1606" y="577"/>
                </a:cubicBezTo>
                <a:cubicBezTo>
                  <a:pt x="1652" y="577"/>
                  <a:pt x="1652" y="577"/>
                  <a:pt x="1652" y="577"/>
                </a:cubicBezTo>
                <a:cubicBezTo>
                  <a:pt x="1653" y="577"/>
                  <a:pt x="1653" y="577"/>
                  <a:pt x="1653" y="578"/>
                </a:cubicBezTo>
                <a:cubicBezTo>
                  <a:pt x="1653" y="734"/>
                  <a:pt x="1653" y="734"/>
                  <a:pt x="1653" y="734"/>
                </a:cubicBezTo>
                <a:cubicBezTo>
                  <a:pt x="1653" y="768"/>
                  <a:pt x="1657" y="806"/>
                  <a:pt x="1686" y="831"/>
                </a:cubicBezTo>
                <a:cubicBezTo>
                  <a:pt x="1706" y="849"/>
                  <a:pt x="1733" y="854"/>
                  <a:pt x="1757" y="854"/>
                </a:cubicBezTo>
                <a:cubicBezTo>
                  <a:pt x="1796" y="854"/>
                  <a:pt x="1831" y="845"/>
                  <a:pt x="1847" y="841"/>
                </a:cubicBezTo>
                <a:close/>
                <a:moveTo>
                  <a:pt x="1388" y="564"/>
                </a:moveTo>
                <a:cubicBezTo>
                  <a:pt x="1431" y="564"/>
                  <a:pt x="1446" y="583"/>
                  <a:pt x="1446" y="615"/>
                </a:cubicBezTo>
                <a:cubicBezTo>
                  <a:pt x="1446" y="634"/>
                  <a:pt x="1446" y="634"/>
                  <a:pt x="1446" y="634"/>
                </a:cubicBezTo>
                <a:cubicBezTo>
                  <a:pt x="1446" y="635"/>
                  <a:pt x="1446" y="636"/>
                  <a:pt x="1445" y="636"/>
                </a:cubicBezTo>
                <a:cubicBezTo>
                  <a:pt x="1426" y="634"/>
                  <a:pt x="1407" y="633"/>
                  <a:pt x="1388" y="633"/>
                </a:cubicBezTo>
                <a:cubicBezTo>
                  <a:pt x="1304" y="633"/>
                  <a:pt x="1244" y="660"/>
                  <a:pt x="1244" y="746"/>
                </a:cubicBezTo>
                <a:cubicBezTo>
                  <a:pt x="1244" y="833"/>
                  <a:pt x="1313" y="859"/>
                  <a:pt x="1401" y="859"/>
                </a:cubicBezTo>
                <a:cubicBezTo>
                  <a:pt x="1457" y="859"/>
                  <a:pt x="1501" y="844"/>
                  <a:pt x="1515" y="837"/>
                </a:cubicBezTo>
                <a:cubicBezTo>
                  <a:pt x="1530" y="830"/>
                  <a:pt x="1539" y="822"/>
                  <a:pt x="1539" y="801"/>
                </a:cubicBezTo>
                <a:cubicBezTo>
                  <a:pt x="1539" y="788"/>
                  <a:pt x="1539" y="682"/>
                  <a:pt x="1539" y="669"/>
                </a:cubicBezTo>
                <a:cubicBezTo>
                  <a:pt x="1539" y="613"/>
                  <a:pt x="1541" y="592"/>
                  <a:pt x="1527" y="557"/>
                </a:cubicBezTo>
                <a:cubicBezTo>
                  <a:pt x="1515" y="524"/>
                  <a:pt x="1480" y="487"/>
                  <a:pt x="1410" y="487"/>
                </a:cubicBezTo>
                <a:cubicBezTo>
                  <a:pt x="1339" y="487"/>
                  <a:pt x="1292" y="503"/>
                  <a:pt x="1286" y="504"/>
                </a:cubicBezTo>
                <a:cubicBezTo>
                  <a:pt x="1267" y="509"/>
                  <a:pt x="1267" y="520"/>
                  <a:pt x="1273" y="548"/>
                </a:cubicBezTo>
                <a:cubicBezTo>
                  <a:pt x="1279" y="576"/>
                  <a:pt x="1280" y="584"/>
                  <a:pt x="1299" y="580"/>
                </a:cubicBezTo>
                <a:cubicBezTo>
                  <a:pt x="1300" y="580"/>
                  <a:pt x="1357" y="564"/>
                  <a:pt x="1388" y="564"/>
                </a:cubicBezTo>
                <a:close/>
                <a:moveTo>
                  <a:pt x="1342" y="745"/>
                </a:moveTo>
                <a:cubicBezTo>
                  <a:pt x="1342" y="712"/>
                  <a:pt x="1365" y="703"/>
                  <a:pt x="1400" y="703"/>
                </a:cubicBezTo>
                <a:cubicBezTo>
                  <a:pt x="1414" y="703"/>
                  <a:pt x="1426" y="704"/>
                  <a:pt x="1444" y="706"/>
                </a:cubicBezTo>
                <a:cubicBezTo>
                  <a:pt x="1445" y="707"/>
                  <a:pt x="1446" y="708"/>
                  <a:pt x="1446" y="709"/>
                </a:cubicBezTo>
                <a:cubicBezTo>
                  <a:pt x="1446" y="777"/>
                  <a:pt x="1446" y="777"/>
                  <a:pt x="1446" y="777"/>
                </a:cubicBezTo>
                <a:cubicBezTo>
                  <a:pt x="1446" y="778"/>
                  <a:pt x="1446" y="779"/>
                  <a:pt x="1445" y="780"/>
                </a:cubicBezTo>
                <a:cubicBezTo>
                  <a:pt x="1434" y="784"/>
                  <a:pt x="1419" y="787"/>
                  <a:pt x="1403" y="787"/>
                </a:cubicBezTo>
                <a:cubicBezTo>
                  <a:pt x="1363" y="787"/>
                  <a:pt x="1342" y="775"/>
                  <a:pt x="1342" y="745"/>
                </a:cubicBezTo>
                <a:close/>
                <a:moveTo>
                  <a:pt x="1204" y="740"/>
                </a:moveTo>
                <a:cubicBezTo>
                  <a:pt x="1203" y="712"/>
                  <a:pt x="1196" y="690"/>
                  <a:pt x="1171" y="669"/>
                </a:cubicBezTo>
                <a:cubicBezTo>
                  <a:pt x="1154" y="653"/>
                  <a:pt x="1128" y="643"/>
                  <a:pt x="1090" y="629"/>
                </a:cubicBezTo>
                <a:cubicBezTo>
                  <a:pt x="1066" y="620"/>
                  <a:pt x="1042" y="615"/>
                  <a:pt x="1042" y="593"/>
                </a:cubicBezTo>
                <a:cubicBezTo>
                  <a:pt x="1042" y="575"/>
                  <a:pt x="1060" y="567"/>
                  <a:pt x="1075" y="566"/>
                </a:cubicBezTo>
                <a:cubicBezTo>
                  <a:pt x="1106" y="564"/>
                  <a:pt x="1140" y="576"/>
                  <a:pt x="1158" y="580"/>
                </a:cubicBezTo>
                <a:cubicBezTo>
                  <a:pt x="1177" y="584"/>
                  <a:pt x="1178" y="576"/>
                  <a:pt x="1184" y="548"/>
                </a:cubicBezTo>
                <a:cubicBezTo>
                  <a:pt x="1191" y="520"/>
                  <a:pt x="1190" y="509"/>
                  <a:pt x="1172" y="504"/>
                </a:cubicBezTo>
                <a:cubicBezTo>
                  <a:pt x="1156" y="500"/>
                  <a:pt x="1126" y="487"/>
                  <a:pt x="1066" y="487"/>
                </a:cubicBezTo>
                <a:cubicBezTo>
                  <a:pt x="989" y="487"/>
                  <a:pt x="942" y="535"/>
                  <a:pt x="944" y="595"/>
                </a:cubicBezTo>
                <a:cubicBezTo>
                  <a:pt x="946" y="670"/>
                  <a:pt x="1005" y="691"/>
                  <a:pt x="1049" y="704"/>
                </a:cubicBezTo>
                <a:cubicBezTo>
                  <a:pt x="1088" y="714"/>
                  <a:pt x="1107" y="726"/>
                  <a:pt x="1105" y="749"/>
                </a:cubicBezTo>
                <a:cubicBezTo>
                  <a:pt x="1104" y="771"/>
                  <a:pt x="1086" y="779"/>
                  <a:pt x="1066" y="779"/>
                </a:cubicBezTo>
                <a:cubicBezTo>
                  <a:pt x="1039" y="779"/>
                  <a:pt x="994" y="767"/>
                  <a:pt x="970" y="762"/>
                </a:cubicBezTo>
                <a:cubicBezTo>
                  <a:pt x="952" y="758"/>
                  <a:pt x="949" y="770"/>
                  <a:pt x="945" y="799"/>
                </a:cubicBezTo>
                <a:cubicBezTo>
                  <a:pt x="941" y="828"/>
                  <a:pt x="941" y="833"/>
                  <a:pt x="960" y="840"/>
                </a:cubicBezTo>
                <a:cubicBezTo>
                  <a:pt x="960" y="840"/>
                  <a:pt x="1015" y="859"/>
                  <a:pt x="1073" y="859"/>
                </a:cubicBezTo>
                <a:cubicBezTo>
                  <a:pt x="1117" y="859"/>
                  <a:pt x="1149" y="844"/>
                  <a:pt x="1167" y="830"/>
                </a:cubicBezTo>
                <a:cubicBezTo>
                  <a:pt x="1191" y="811"/>
                  <a:pt x="1205" y="779"/>
                  <a:pt x="1204" y="740"/>
                </a:cubicBezTo>
                <a:close/>
                <a:moveTo>
                  <a:pt x="733" y="564"/>
                </a:moveTo>
                <a:cubicBezTo>
                  <a:pt x="775" y="564"/>
                  <a:pt x="791" y="583"/>
                  <a:pt x="791" y="615"/>
                </a:cubicBezTo>
                <a:cubicBezTo>
                  <a:pt x="791" y="634"/>
                  <a:pt x="791" y="634"/>
                  <a:pt x="791" y="634"/>
                </a:cubicBezTo>
                <a:cubicBezTo>
                  <a:pt x="791" y="635"/>
                  <a:pt x="790" y="636"/>
                  <a:pt x="790" y="636"/>
                </a:cubicBezTo>
                <a:cubicBezTo>
                  <a:pt x="771" y="634"/>
                  <a:pt x="752" y="633"/>
                  <a:pt x="733" y="633"/>
                </a:cubicBezTo>
                <a:cubicBezTo>
                  <a:pt x="649" y="633"/>
                  <a:pt x="589" y="660"/>
                  <a:pt x="589" y="746"/>
                </a:cubicBezTo>
                <a:cubicBezTo>
                  <a:pt x="589" y="833"/>
                  <a:pt x="658" y="859"/>
                  <a:pt x="745" y="859"/>
                </a:cubicBezTo>
                <a:cubicBezTo>
                  <a:pt x="801" y="859"/>
                  <a:pt x="845" y="844"/>
                  <a:pt x="860" y="837"/>
                </a:cubicBezTo>
                <a:cubicBezTo>
                  <a:pt x="875" y="830"/>
                  <a:pt x="884" y="822"/>
                  <a:pt x="884" y="801"/>
                </a:cubicBezTo>
                <a:cubicBezTo>
                  <a:pt x="884" y="788"/>
                  <a:pt x="884" y="682"/>
                  <a:pt x="884" y="669"/>
                </a:cubicBezTo>
                <a:cubicBezTo>
                  <a:pt x="884" y="613"/>
                  <a:pt x="885" y="592"/>
                  <a:pt x="872" y="557"/>
                </a:cubicBezTo>
                <a:cubicBezTo>
                  <a:pt x="859" y="524"/>
                  <a:pt x="824" y="487"/>
                  <a:pt x="754" y="487"/>
                </a:cubicBezTo>
                <a:cubicBezTo>
                  <a:pt x="684" y="487"/>
                  <a:pt x="637" y="503"/>
                  <a:pt x="630" y="504"/>
                </a:cubicBezTo>
                <a:cubicBezTo>
                  <a:pt x="612" y="509"/>
                  <a:pt x="612" y="520"/>
                  <a:pt x="618" y="548"/>
                </a:cubicBezTo>
                <a:cubicBezTo>
                  <a:pt x="624" y="576"/>
                  <a:pt x="625" y="584"/>
                  <a:pt x="644" y="580"/>
                </a:cubicBezTo>
                <a:cubicBezTo>
                  <a:pt x="644" y="580"/>
                  <a:pt x="702" y="564"/>
                  <a:pt x="733" y="564"/>
                </a:cubicBezTo>
                <a:close/>
                <a:moveTo>
                  <a:pt x="686" y="745"/>
                </a:moveTo>
                <a:cubicBezTo>
                  <a:pt x="686" y="712"/>
                  <a:pt x="710" y="703"/>
                  <a:pt x="745" y="703"/>
                </a:cubicBezTo>
                <a:cubicBezTo>
                  <a:pt x="758" y="703"/>
                  <a:pt x="771" y="704"/>
                  <a:pt x="789" y="706"/>
                </a:cubicBezTo>
                <a:cubicBezTo>
                  <a:pt x="790" y="707"/>
                  <a:pt x="791" y="708"/>
                  <a:pt x="791" y="709"/>
                </a:cubicBezTo>
                <a:cubicBezTo>
                  <a:pt x="791" y="777"/>
                  <a:pt x="791" y="777"/>
                  <a:pt x="791" y="777"/>
                </a:cubicBezTo>
                <a:cubicBezTo>
                  <a:pt x="791" y="778"/>
                  <a:pt x="790" y="779"/>
                  <a:pt x="789" y="780"/>
                </a:cubicBezTo>
                <a:cubicBezTo>
                  <a:pt x="778" y="784"/>
                  <a:pt x="763" y="787"/>
                  <a:pt x="748" y="787"/>
                </a:cubicBezTo>
                <a:cubicBezTo>
                  <a:pt x="708" y="787"/>
                  <a:pt x="686" y="775"/>
                  <a:pt x="686" y="745"/>
                </a:cubicBezTo>
                <a:close/>
                <a:moveTo>
                  <a:pt x="528" y="818"/>
                </a:moveTo>
                <a:cubicBezTo>
                  <a:pt x="528" y="527"/>
                  <a:pt x="528" y="527"/>
                  <a:pt x="528" y="527"/>
                </a:cubicBezTo>
                <a:cubicBezTo>
                  <a:pt x="528" y="498"/>
                  <a:pt x="523" y="491"/>
                  <a:pt x="476" y="491"/>
                </a:cubicBezTo>
                <a:cubicBezTo>
                  <a:pt x="429" y="491"/>
                  <a:pt x="424" y="498"/>
                  <a:pt x="424" y="527"/>
                </a:cubicBezTo>
                <a:cubicBezTo>
                  <a:pt x="424" y="818"/>
                  <a:pt x="424" y="818"/>
                  <a:pt x="424" y="818"/>
                </a:cubicBezTo>
                <a:cubicBezTo>
                  <a:pt x="424" y="847"/>
                  <a:pt x="429" y="854"/>
                  <a:pt x="476" y="854"/>
                </a:cubicBezTo>
                <a:cubicBezTo>
                  <a:pt x="523" y="854"/>
                  <a:pt x="528" y="847"/>
                  <a:pt x="528" y="818"/>
                </a:cubicBezTo>
                <a:close/>
                <a:moveTo>
                  <a:pt x="382" y="427"/>
                </a:moveTo>
                <a:cubicBezTo>
                  <a:pt x="270" y="818"/>
                  <a:pt x="270" y="818"/>
                  <a:pt x="270" y="818"/>
                </a:cubicBezTo>
                <a:cubicBezTo>
                  <a:pt x="260" y="847"/>
                  <a:pt x="241" y="854"/>
                  <a:pt x="195" y="854"/>
                </a:cubicBezTo>
                <a:cubicBezTo>
                  <a:pt x="148" y="854"/>
                  <a:pt x="129" y="847"/>
                  <a:pt x="119" y="818"/>
                </a:cubicBezTo>
                <a:cubicBezTo>
                  <a:pt x="7" y="427"/>
                  <a:pt x="7" y="427"/>
                  <a:pt x="7" y="427"/>
                </a:cubicBezTo>
                <a:cubicBezTo>
                  <a:pt x="0" y="399"/>
                  <a:pt x="9" y="392"/>
                  <a:pt x="53" y="392"/>
                </a:cubicBezTo>
                <a:cubicBezTo>
                  <a:pt x="96" y="392"/>
                  <a:pt x="103" y="399"/>
                  <a:pt x="110" y="428"/>
                </a:cubicBezTo>
                <a:cubicBezTo>
                  <a:pt x="195" y="744"/>
                  <a:pt x="195" y="744"/>
                  <a:pt x="195" y="744"/>
                </a:cubicBezTo>
                <a:cubicBezTo>
                  <a:pt x="279" y="428"/>
                  <a:pt x="279" y="428"/>
                  <a:pt x="279" y="428"/>
                </a:cubicBezTo>
                <a:cubicBezTo>
                  <a:pt x="286" y="399"/>
                  <a:pt x="293" y="392"/>
                  <a:pt x="337" y="392"/>
                </a:cubicBezTo>
                <a:cubicBezTo>
                  <a:pt x="380" y="392"/>
                  <a:pt x="389" y="399"/>
                  <a:pt x="382" y="427"/>
                </a:cubicBezTo>
                <a:close/>
                <a:moveTo>
                  <a:pt x="1908" y="848"/>
                </a:moveTo>
                <a:cubicBezTo>
                  <a:pt x="1908" y="815"/>
                  <a:pt x="1908" y="815"/>
                  <a:pt x="1908" y="815"/>
                </a:cubicBezTo>
                <a:cubicBezTo>
                  <a:pt x="1895" y="815"/>
                  <a:pt x="1895" y="815"/>
                  <a:pt x="1895" y="815"/>
                </a:cubicBezTo>
                <a:cubicBezTo>
                  <a:pt x="1895" y="808"/>
                  <a:pt x="1895" y="808"/>
                  <a:pt x="1895" y="808"/>
                </a:cubicBezTo>
                <a:cubicBezTo>
                  <a:pt x="1928" y="808"/>
                  <a:pt x="1928" y="808"/>
                  <a:pt x="1928" y="808"/>
                </a:cubicBezTo>
                <a:cubicBezTo>
                  <a:pt x="1928" y="815"/>
                  <a:pt x="1928" y="815"/>
                  <a:pt x="1928" y="815"/>
                </a:cubicBezTo>
                <a:cubicBezTo>
                  <a:pt x="1915" y="815"/>
                  <a:pt x="1915" y="815"/>
                  <a:pt x="1915" y="815"/>
                </a:cubicBezTo>
                <a:cubicBezTo>
                  <a:pt x="1915" y="848"/>
                  <a:pt x="1915" y="848"/>
                  <a:pt x="1915" y="848"/>
                </a:cubicBezTo>
                <a:lnTo>
                  <a:pt x="1908" y="848"/>
                </a:lnTo>
                <a:close/>
                <a:moveTo>
                  <a:pt x="1935" y="848"/>
                </a:moveTo>
                <a:cubicBezTo>
                  <a:pt x="1935" y="808"/>
                  <a:pt x="1935" y="808"/>
                  <a:pt x="1935" y="808"/>
                </a:cubicBezTo>
                <a:cubicBezTo>
                  <a:pt x="1944" y="808"/>
                  <a:pt x="1944" y="808"/>
                  <a:pt x="1944" y="808"/>
                </a:cubicBezTo>
                <a:cubicBezTo>
                  <a:pt x="1951" y="823"/>
                  <a:pt x="1951" y="823"/>
                  <a:pt x="1951" y="823"/>
                </a:cubicBezTo>
                <a:cubicBezTo>
                  <a:pt x="1954" y="833"/>
                  <a:pt x="1954" y="833"/>
                  <a:pt x="1954" y="833"/>
                </a:cubicBezTo>
                <a:cubicBezTo>
                  <a:pt x="1955" y="833"/>
                  <a:pt x="1955" y="833"/>
                  <a:pt x="1955" y="833"/>
                </a:cubicBezTo>
                <a:cubicBezTo>
                  <a:pt x="1958" y="823"/>
                  <a:pt x="1958" y="823"/>
                  <a:pt x="1958" y="823"/>
                </a:cubicBezTo>
                <a:cubicBezTo>
                  <a:pt x="1964" y="808"/>
                  <a:pt x="1964" y="808"/>
                  <a:pt x="1964" y="808"/>
                </a:cubicBezTo>
                <a:cubicBezTo>
                  <a:pt x="1974" y="808"/>
                  <a:pt x="1974" y="808"/>
                  <a:pt x="1974" y="808"/>
                </a:cubicBezTo>
                <a:cubicBezTo>
                  <a:pt x="1974" y="848"/>
                  <a:pt x="1974" y="848"/>
                  <a:pt x="1974" y="848"/>
                </a:cubicBezTo>
                <a:cubicBezTo>
                  <a:pt x="1967" y="848"/>
                  <a:pt x="1967" y="848"/>
                  <a:pt x="1967" y="848"/>
                </a:cubicBezTo>
                <a:cubicBezTo>
                  <a:pt x="1967" y="830"/>
                  <a:pt x="1967" y="830"/>
                  <a:pt x="1967" y="830"/>
                </a:cubicBezTo>
                <a:cubicBezTo>
                  <a:pt x="1968" y="817"/>
                  <a:pt x="1968" y="817"/>
                  <a:pt x="1968" y="817"/>
                </a:cubicBezTo>
                <a:cubicBezTo>
                  <a:pt x="1967" y="817"/>
                  <a:pt x="1967" y="817"/>
                  <a:pt x="1967" y="817"/>
                </a:cubicBezTo>
                <a:cubicBezTo>
                  <a:pt x="1957" y="842"/>
                  <a:pt x="1957" y="842"/>
                  <a:pt x="1957" y="842"/>
                </a:cubicBezTo>
                <a:cubicBezTo>
                  <a:pt x="1951" y="842"/>
                  <a:pt x="1951" y="842"/>
                  <a:pt x="1951" y="842"/>
                </a:cubicBezTo>
                <a:cubicBezTo>
                  <a:pt x="1942" y="817"/>
                  <a:pt x="1942" y="817"/>
                  <a:pt x="1942" y="817"/>
                </a:cubicBezTo>
                <a:cubicBezTo>
                  <a:pt x="1941" y="817"/>
                  <a:pt x="1941" y="817"/>
                  <a:pt x="1941" y="817"/>
                </a:cubicBezTo>
                <a:cubicBezTo>
                  <a:pt x="1942" y="830"/>
                  <a:pt x="1942" y="830"/>
                  <a:pt x="1942" y="830"/>
                </a:cubicBezTo>
                <a:cubicBezTo>
                  <a:pt x="1942" y="848"/>
                  <a:pt x="1942" y="848"/>
                  <a:pt x="1942" y="848"/>
                </a:cubicBezTo>
                <a:lnTo>
                  <a:pt x="1935" y="84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="" xmlns:a16="http://schemas.microsoft.com/office/drawing/2014/main" id="{015B3E38-B557-44D7-9553-B65EC3F2D42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60400" y="1542608"/>
            <a:ext cx="10871200" cy="4629592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icon to add image, chart, object or SmartArt    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7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55994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Subtitle and Preferred Motif 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75C0AE1-BA74-4080-833F-2F3D67C4A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0" y="628208"/>
            <a:ext cx="10871200" cy="8001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6EC6AD95-0A78-4006-9EEB-716C59FE4B0B}"/>
              </a:ext>
            </a:extLst>
          </p:cNvPr>
          <p:cNvSpPr txBox="1"/>
          <p:nvPr userDrawn="1"/>
        </p:nvSpPr>
        <p:spPr>
          <a:xfrm>
            <a:off x="11401760" y="6485397"/>
            <a:ext cx="136984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fld id="{996B5273-46EB-4870-A6B0-6E7F43CBD6D0}" type="slidenum">
              <a:rPr lang="en-US" sz="700" smtClean="0">
                <a:solidFill>
                  <a:schemeClr val="bg2"/>
                </a:solidFill>
              </a:rPr>
              <a:pPr algn="r"/>
              <a:t>‹#›</a:t>
            </a:fld>
            <a:endParaRPr lang="en-US" sz="1100" dirty="0">
              <a:solidFill>
                <a:schemeClr val="bg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B564164E-DAED-417B-B219-83B4B6E5889F}"/>
              </a:ext>
            </a:extLst>
          </p:cNvPr>
          <p:cNvSpPr txBox="1"/>
          <p:nvPr userDrawn="1"/>
        </p:nvSpPr>
        <p:spPr>
          <a:xfrm>
            <a:off x="10360991" y="6485397"/>
            <a:ext cx="1040769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l"/>
            <a:r>
              <a:rPr lang="en-US" sz="800" dirty="0">
                <a:solidFill>
                  <a:schemeClr val="bg2"/>
                </a:solidFill>
              </a:rPr>
              <a:t>Viasat Proprietary</a:t>
            </a:r>
            <a:endParaRPr lang="en-US" sz="1200" dirty="0">
              <a:solidFill>
                <a:schemeClr val="bg2"/>
              </a:solidFill>
            </a:endParaRPr>
          </a:p>
        </p:txBody>
      </p:sp>
      <p:sp>
        <p:nvSpPr>
          <p:cNvPr id="10" name="Freeform 5">
            <a:extLst>
              <a:ext uri="{FF2B5EF4-FFF2-40B4-BE49-F238E27FC236}">
                <a16:creationId xmlns="" xmlns:a16="http://schemas.microsoft.com/office/drawing/2014/main" id="{C7A02359-891D-4B3C-8B6F-1247952BFF80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656511" y="6349831"/>
            <a:ext cx="842393" cy="272775"/>
          </a:xfrm>
          <a:custGeom>
            <a:avLst/>
            <a:gdLst>
              <a:gd name="T0" fmla="*/ 2257 w 2659"/>
              <a:gd name="T1" fmla="*/ 418 h 859"/>
              <a:gd name="T2" fmla="*/ 2418 w 2659"/>
              <a:gd name="T3" fmla="*/ 14 h 859"/>
              <a:gd name="T4" fmla="*/ 2581 w 2659"/>
              <a:gd name="T5" fmla="*/ 583 h 859"/>
              <a:gd name="T6" fmla="*/ 2281 w 2659"/>
              <a:gd name="T7" fmla="*/ 538 h 859"/>
              <a:gd name="T8" fmla="*/ 2108 w 2659"/>
              <a:gd name="T9" fmla="*/ 380 h 859"/>
              <a:gd name="T10" fmla="*/ 1965 w 2659"/>
              <a:gd name="T11" fmla="*/ 551 h 859"/>
              <a:gd name="T12" fmla="*/ 2030 w 2659"/>
              <a:gd name="T13" fmla="*/ 423 h 859"/>
              <a:gd name="T14" fmla="*/ 2139 w 2659"/>
              <a:gd name="T15" fmla="*/ 246 h 859"/>
              <a:gd name="T16" fmla="*/ 1786 w 2659"/>
              <a:gd name="T17" fmla="*/ 535 h 859"/>
              <a:gd name="T18" fmla="*/ 1880 w 2659"/>
              <a:gd name="T19" fmla="*/ 533 h 859"/>
              <a:gd name="T20" fmla="*/ 1862 w 2659"/>
              <a:gd name="T21" fmla="*/ 798 h 859"/>
              <a:gd name="T22" fmla="*/ 1757 w 2659"/>
              <a:gd name="T23" fmla="*/ 722 h 859"/>
              <a:gd name="T24" fmla="*/ 1653 w 2659"/>
              <a:gd name="T25" fmla="*/ 428 h 859"/>
              <a:gd name="T26" fmla="*/ 1606 w 2659"/>
              <a:gd name="T27" fmla="*/ 491 h 859"/>
              <a:gd name="T28" fmla="*/ 1652 w 2659"/>
              <a:gd name="T29" fmla="*/ 577 h 859"/>
              <a:gd name="T30" fmla="*/ 1686 w 2659"/>
              <a:gd name="T31" fmla="*/ 831 h 859"/>
              <a:gd name="T32" fmla="*/ 1388 w 2659"/>
              <a:gd name="T33" fmla="*/ 564 h 859"/>
              <a:gd name="T34" fmla="*/ 1445 w 2659"/>
              <a:gd name="T35" fmla="*/ 636 h 859"/>
              <a:gd name="T36" fmla="*/ 1401 w 2659"/>
              <a:gd name="T37" fmla="*/ 859 h 859"/>
              <a:gd name="T38" fmla="*/ 1539 w 2659"/>
              <a:gd name="T39" fmla="*/ 669 h 859"/>
              <a:gd name="T40" fmla="*/ 1286 w 2659"/>
              <a:gd name="T41" fmla="*/ 504 h 859"/>
              <a:gd name="T42" fmla="*/ 1388 w 2659"/>
              <a:gd name="T43" fmla="*/ 564 h 859"/>
              <a:gd name="T44" fmla="*/ 1444 w 2659"/>
              <a:gd name="T45" fmla="*/ 706 h 859"/>
              <a:gd name="T46" fmla="*/ 1445 w 2659"/>
              <a:gd name="T47" fmla="*/ 780 h 859"/>
              <a:gd name="T48" fmla="*/ 1204 w 2659"/>
              <a:gd name="T49" fmla="*/ 740 h 859"/>
              <a:gd name="T50" fmla="*/ 1042 w 2659"/>
              <a:gd name="T51" fmla="*/ 593 h 859"/>
              <a:gd name="T52" fmla="*/ 1184 w 2659"/>
              <a:gd name="T53" fmla="*/ 548 h 859"/>
              <a:gd name="T54" fmla="*/ 944 w 2659"/>
              <a:gd name="T55" fmla="*/ 595 h 859"/>
              <a:gd name="T56" fmla="*/ 1066 w 2659"/>
              <a:gd name="T57" fmla="*/ 779 h 859"/>
              <a:gd name="T58" fmla="*/ 960 w 2659"/>
              <a:gd name="T59" fmla="*/ 840 h 859"/>
              <a:gd name="T60" fmla="*/ 1204 w 2659"/>
              <a:gd name="T61" fmla="*/ 740 h 859"/>
              <a:gd name="T62" fmla="*/ 791 w 2659"/>
              <a:gd name="T63" fmla="*/ 634 h 859"/>
              <a:gd name="T64" fmla="*/ 589 w 2659"/>
              <a:gd name="T65" fmla="*/ 746 h 859"/>
              <a:gd name="T66" fmla="*/ 884 w 2659"/>
              <a:gd name="T67" fmla="*/ 801 h 859"/>
              <a:gd name="T68" fmla="*/ 754 w 2659"/>
              <a:gd name="T69" fmla="*/ 487 h 859"/>
              <a:gd name="T70" fmla="*/ 644 w 2659"/>
              <a:gd name="T71" fmla="*/ 580 h 859"/>
              <a:gd name="T72" fmla="*/ 745 w 2659"/>
              <a:gd name="T73" fmla="*/ 703 h 859"/>
              <a:gd name="T74" fmla="*/ 791 w 2659"/>
              <a:gd name="T75" fmla="*/ 777 h 859"/>
              <a:gd name="T76" fmla="*/ 686 w 2659"/>
              <a:gd name="T77" fmla="*/ 745 h 859"/>
              <a:gd name="T78" fmla="*/ 476 w 2659"/>
              <a:gd name="T79" fmla="*/ 491 h 859"/>
              <a:gd name="T80" fmla="*/ 476 w 2659"/>
              <a:gd name="T81" fmla="*/ 854 h 859"/>
              <a:gd name="T82" fmla="*/ 270 w 2659"/>
              <a:gd name="T83" fmla="*/ 818 h 859"/>
              <a:gd name="T84" fmla="*/ 7 w 2659"/>
              <a:gd name="T85" fmla="*/ 427 h 859"/>
              <a:gd name="T86" fmla="*/ 195 w 2659"/>
              <a:gd name="T87" fmla="*/ 744 h 859"/>
              <a:gd name="T88" fmla="*/ 382 w 2659"/>
              <a:gd name="T89" fmla="*/ 427 h 859"/>
              <a:gd name="T90" fmla="*/ 1895 w 2659"/>
              <a:gd name="T91" fmla="*/ 815 h 859"/>
              <a:gd name="T92" fmla="*/ 1928 w 2659"/>
              <a:gd name="T93" fmla="*/ 815 h 859"/>
              <a:gd name="T94" fmla="*/ 1908 w 2659"/>
              <a:gd name="T95" fmla="*/ 848 h 859"/>
              <a:gd name="T96" fmla="*/ 1944 w 2659"/>
              <a:gd name="T97" fmla="*/ 808 h 859"/>
              <a:gd name="T98" fmla="*/ 1955 w 2659"/>
              <a:gd name="T99" fmla="*/ 833 h 859"/>
              <a:gd name="T100" fmla="*/ 1974 w 2659"/>
              <a:gd name="T101" fmla="*/ 808 h 859"/>
              <a:gd name="T102" fmla="*/ 1967 w 2659"/>
              <a:gd name="T103" fmla="*/ 830 h 859"/>
              <a:gd name="T104" fmla="*/ 1957 w 2659"/>
              <a:gd name="T105" fmla="*/ 842 h 859"/>
              <a:gd name="T106" fmla="*/ 1941 w 2659"/>
              <a:gd name="T107" fmla="*/ 817 h 859"/>
              <a:gd name="T108" fmla="*/ 1935 w 2659"/>
              <a:gd name="T109" fmla="*/ 848 h 8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659" h="859">
                <a:moveTo>
                  <a:pt x="2139" y="246"/>
                </a:moveTo>
                <a:cubicBezTo>
                  <a:pt x="2174" y="236"/>
                  <a:pt x="2211" y="256"/>
                  <a:pt x="2221" y="292"/>
                </a:cubicBezTo>
                <a:cubicBezTo>
                  <a:pt x="2257" y="418"/>
                  <a:pt x="2257" y="418"/>
                  <a:pt x="2257" y="418"/>
                </a:cubicBezTo>
                <a:cubicBezTo>
                  <a:pt x="2354" y="79"/>
                  <a:pt x="2354" y="79"/>
                  <a:pt x="2354" y="79"/>
                </a:cubicBezTo>
                <a:cubicBezTo>
                  <a:pt x="2354" y="79"/>
                  <a:pt x="2354" y="79"/>
                  <a:pt x="2354" y="79"/>
                </a:cubicBezTo>
                <a:cubicBezTo>
                  <a:pt x="2363" y="48"/>
                  <a:pt x="2387" y="23"/>
                  <a:pt x="2418" y="14"/>
                </a:cubicBezTo>
                <a:cubicBezTo>
                  <a:pt x="2467" y="0"/>
                  <a:pt x="2518" y="29"/>
                  <a:pt x="2532" y="78"/>
                </a:cubicBezTo>
                <a:cubicBezTo>
                  <a:pt x="2644" y="469"/>
                  <a:pt x="2644" y="469"/>
                  <a:pt x="2644" y="469"/>
                </a:cubicBezTo>
                <a:cubicBezTo>
                  <a:pt x="2659" y="518"/>
                  <a:pt x="2630" y="569"/>
                  <a:pt x="2581" y="583"/>
                </a:cubicBezTo>
                <a:cubicBezTo>
                  <a:pt x="2532" y="597"/>
                  <a:pt x="2481" y="569"/>
                  <a:pt x="2467" y="520"/>
                </a:cubicBezTo>
                <a:cubicBezTo>
                  <a:pt x="2377" y="206"/>
                  <a:pt x="2377" y="206"/>
                  <a:pt x="2377" y="206"/>
                </a:cubicBezTo>
                <a:cubicBezTo>
                  <a:pt x="2281" y="538"/>
                  <a:pt x="2281" y="538"/>
                  <a:pt x="2281" y="538"/>
                </a:cubicBezTo>
                <a:cubicBezTo>
                  <a:pt x="2275" y="559"/>
                  <a:pt x="2259" y="577"/>
                  <a:pt x="2236" y="584"/>
                </a:cubicBezTo>
                <a:cubicBezTo>
                  <a:pt x="2200" y="594"/>
                  <a:pt x="2163" y="574"/>
                  <a:pt x="2153" y="538"/>
                </a:cubicBezTo>
                <a:cubicBezTo>
                  <a:pt x="2108" y="380"/>
                  <a:pt x="2108" y="380"/>
                  <a:pt x="2108" y="380"/>
                </a:cubicBezTo>
                <a:cubicBezTo>
                  <a:pt x="2059" y="551"/>
                  <a:pt x="2059" y="551"/>
                  <a:pt x="2059" y="551"/>
                </a:cubicBezTo>
                <a:cubicBezTo>
                  <a:pt x="2054" y="567"/>
                  <a:pt x="2042" y="580"/>
                  <a:pt x="2025" y="585"/>
                </a:cubicBezTo>
                <a:cubicBezTo>
                  <a:pt x="1999" y="592"/>
                  <a:pt x="1972" y="577"/>
                  <a:pt x="1965" y="551"/>
                </a:cubicBezTo>
                <a:cubicBezTo>
                  <a:pt x="1936" y="450"/>
                  <a:pt x="1936" y="450"/>
                  <a:pt x="1936" y="450"/>
                </a:cubicBezTo>
                <a:cubicBezTo>
                  <a:pt x="1929" y="424"/>
                  <a:pt x="1944" y="397"/>
                  <a:pt x="1969" y="390"/>
                </a:cubicBezTo>
                <a:cubicBezTo>
                  <a:pt x="1995" y="383"/>
                  <a:pt x="2022" y="398"/>
                  <a:pt x="2030" y="423"/>
                </a:cubicBezTo>
                <a:cubicBezTo>
                  <a:pt x="2042" y="468"/>
                  <a:pt x="2042" y="468"/>
                  <a:pt x="2042" y="468"/>
                </a:cubicBezTo>
                <a:cubicBezTo>
                  <a:pt x="2093" y="292"/>
                  <a:pt x="2093" y="292"/>
                  <a:pt x="2093" y="292"/>
                </a:cubicBezTo>
                <a:cubicBezTo>
                  <a:pt x="2099" y="270"/>
                  <a:pt x="2116" y="252"/>
                  <a:pt x="2139" y="246"/>
                </a:cubicBezTo>
                <a:close/>
                <a:moveTo>
                  <a:pt x="1833" y="487"/>
                </a:moveTo>
                <a:cubicBezTo>
                  <a:pt x="1792" y="487"/>
                  <a:pt x="1786" y="508"/>
                  <a:pt x="1786" y="533"/>
                </a:cubicBezTo>
                <a:cubicBezTo>
                  <a:pt x="1786" y="535"/>
                  <a:pt x="1786" y="535"/>
                  <a:pt x="1786" y="535"/>
                </a:cubicBezTo>
                <a:cubicBezTo>
                  <a:pt x="1786" y="561"/>
                  <a:pt x="1792" y="581"/>
                  <a:pt x="1833" y="581"/>
                </a:cubicBezTo>
                <a:cubicBezTo>
                  <a:pt x="1875" y="581"/>
                  <a:pt x="1880" y="561"/>
                  <a:pt x="1880" y="535"/>
                </a:cubicBezTo>
                <a:cubicBezTo>
                  <a:pt x="1880" y="533"/>
                  <a:pt x="1880" y="533"/>
                  <a:pt x="1880" y="533"/>
                </a:cubicBezTo>
                <a:cubicBezTo>
                  <a:pt x="1880" y="508"/>
                  <a:pt x="1875" y="487"/>
                  <a:pt x="1833" y="487"/>
                </a:cubicBezTo>
                <a:close/>
                <a:moveTo>
                  <a:pt x="1847" y="841"/>
                </a:moveTo>
                <a:cubicBezTo>
                  <a:pt x="1866" y="837"/>
                  <a:pt x="1867" y="827"/>
                  <a:pt x="1862" y="798"/>
                </a:cubicBezTo>
                <a:cubicBezTo>
                  <a:pt x="1857" y="770"/>
                  <a:pt x="1856" y="762"/>
                  <a:pt x="1837" y="765"/>
                </a:cubicBezTo>
                <a:cubicBezTo>
                  <a:pt x="1812" y="768"/>
                  <a:pt x="1784" y="775"/>
                  <a:pt x="1770" y="766"/>
                </a:cubicBezTo>
                <a:cubicBezTo>
                  <a:pt x="1760" y="759"/>
                  <a:pt x="1757" y="753"/>
                  <a:pt x="1757" y="722"/>
                </a:cubicBezTo>
                <a:cubicBezTo>
                  <a:pt x="1757" y="428"/>
                  <a:pt x="1757" y="428"/>
                  <a:pt x="1757" y="428"/>
                </a:cubicBezTo>
                <a:cubicBezTo>
                  <a:pt x="1757" y="399"/>
                  <a:pt x="1752" y="392"/>
                  <a:pt x="1705" y="392"/>
                </a:cubicBezTo>
                <a:cubicBezTo>
                  <a:pt x="1658" y="392"/>
                  <a:pt x="1653" y="399"/>
                  <a:pt x="1653" y="428"/>
                </a:cubicBezTo>
                <a:cubicBezTo>
                  <a:pt x="1653" y="490"/>
                  <a:pt x="1653" y="490"/>
                  <a:pt x="1653" y="490"/>
                </a:cubicBezTo>
                <a:cubicBezTo>
                  <a:pt x="1653" y="491"/>
                  <a:pt x="1653" y="491"/>
                  <a:pt x="1652" y="491"/>
                </a:cubicBezTo>
                <a:cubicBezTo>
                  <a:pt x="1606" y="491"/>
                  <a:pt x="1606" y="491"/>
                  <a:pt x="1606" y="491"/>
                </a:cubicBezTo>
                <a:cubicBezTo>
                  <a:pt x="1582" y="491"/>
                  <a:pt x="1577" y="495"/>
                  <a:pt x="1577" y="534"/>
                </a:cubicBezTo>
                <a:cubicBezTo>
                  <a:pt x="1577" y="573"/>
                  <a:pt x="1582" y="577"/>
                  <a:pt x="1606" y="577"/>
                </a:cubicBezTo>
                <a:cubicBezTo>
                  <a:pt x="1652" y="577"/>
                  <a:pt x="1652" y="577"/>
                  <a:pt x="1652" y="577"/>
                </a:cubicBezTo>
                <a:cubicBezTo>
                  <a:pt x="1653" y="577"/>
                  <a:pt x="1653" y="577"/>
                  <a:pt x="1653" y="578"/>
                </a:cubicBezTo>
                <a:cubicBezTo>
                  <a:pt x="1653" y="734"/>
                  <a:pt x="1653" y="734"/>
                  <a:pt x="1653" y="734"/>
                </a:cubicBezTo>
                <a:cubicBezTo>
                  <a:pt x="1653" y="768"/>
                  <a:pt x="1657" y="806"/>
                  <a:pt x="1686" y="831"/>
                </a:cubicBezTo>
                <a:cubicBezTo>
                  <a:pt x="1706" y="849"/>
                  <a:pt x="1733" y="854"/>
                  <a:pt x="1757" y="854"/>
                </a:cubicBezTo>
                <a:cubicBezTo>
                  <a:pt x="1796" y="854"/>
                  <a:pt x="1831" y="845"/>
                  <a:pt x="1847" y="841"/>
                </a:cubicBezTo>
                <a:close/>
                <a:moveTo>
                  <a:pt x="1388" y="564"/>
                </a:moveTo>
                <a:cubicBezTo>
                  <a:pt x="1431" y="564"/>
                  <a:pt x="1446" y="583"/>
                  <a:pt x="1446" y="615"/>
                </a:cubicBezTo>
                <a:cubicBezTo>
                  <a:pt x="1446" y="634"/>
                  <a:pt x="1446" y="634"/>
                  <a:pt x="1446" y="634"/>
                </a:cubicBezTo>
                <a:cubicBezTo>
                  <a:pt x="1446" y="635"/>
                  <a:pt x="1446" y="636"/>
                  <a:pt x="1445" y="636"/>
                </a:cubicBezTo>
                <a:cubicBezTo>
                  <a:pt x="1426" y="634"/>
                  <a:pt x="1407" y="633"/>
                  <a:pt x="1388" y="633"/>
                </a:cubicBezTo>
                <a:cubicBezTo>
                  <a:pt x="1304" y="633"/>
                  <a:pt x="1244" y="660"/>
                  <a:pt x="1244" y="746"/>
                </a:cubicBezTo>
                <a:cubicBezTo>
                  <a:pt x="1244" y="833"/>
                  <a:pt x="1313" y="859"/>
                  <a:pt x="1401" y="859"/>
                </a:cubicBezTo>
                <a:cubicBezTo>
                  <a:pt x="1457" y="859"/>
                  <a:pt x="1501" y="844"/>
                  <a:pt x="1515" y="837"/>
                </a:cubicBezTo>
                <a:cubicBezTo>
                  <a:pt x="1530" y="830"/>
                  <a:pt x="1539" y="822"/>
                  <a:pt x="1539" y="801"/>
                </a:cubicBezTo>
                <a:cubicBezTo>
                  <a:pt x="1539" y="788"/>
                  <a:pt x="1539" y="682"/>
                  <a:pt x="1539" y="669"/>
                </a:cubicBezTo>
                <a:cubicBezTo>
                  <a:pt x="1539" y="613"/>
                  <a:pt x="1541" y="592"/>
                  <a:pt x="1527" y="557"/>
                </a:cubicBezTo>
                <a:cubicBezTo>
                  <a:pt x="1515" y="524"/>
                  <a:pt x="1480" y="487"/>
                  <a:pt x="1410" y="487"/>
                </a:cubicBezTo>
                <a:cubicBezTo>
                  <a:pt x="1339" y="487"/>
                  <a:pt x="1292" y="503"/>
                  <a:pt x="1286" y="504"/>
                </a:cubicBezTo>
                <a:cubicBezTo>
                  <a:pt x="1267" y="509"/>
                  <a:pt x="1267" y="520"/>
                  <a:pt x="1273" y="548"/>
                </a:cubicBezTo>
                <a:cubicBezTo>
                  <a:pt x="1279" y="576"/>
                  <a:pt x="1280" y="584"/>
                  <a:pt x="1299" y="580"/>
                </a:cubicBezTo>
                <a:cubicBezTo>
                  <a:pt x="1300" y="580"/>
                  <a:pt x="1357" y="564"/>
                  <a:pt x="1388" y="564"/>
                </a:cubicBezTo>
                <a:close/>
                <a:moveTo>
                  <a:pt x="1342" y="745"/>
                </a:moveTo>
                <a:cubicBezTo>
                  <a:pt x="1342" y="712"/>
                  <a:pt x="1365" y="703"/>
                  <a:pt x="1400" y="703"/>
                </a:cubicBezTo>
                <a:cubicBezTo>
                  <a:pt x="1414" y="703"/>
                  <a:pt x="1426" y="704"/>
                  <a:pt x="1444" y="706"/>
                </a:cubicBezTo>
                <a:cubicBezTo>
                  <a:pt x="1445" y="707"/>
                  <a:pt x="1446" y="708"/>
                  <a:pt x="1446" y="709"/>
                </a:cubicBezTo>
                <a:cubicBezTo>
                  <a:pt x="1446" y="777"/>
                  <a:pt x="1446" y="777"/>
                  <a:pt x="1446" y="777"/>
                </a:cubicBezTo>
                <a:cubicBezTo>
                  <a:pt x="1446" y="778"/>
                  <a:pt x="1446" y="779"/>
                  <a:pt x="1445" y="780"/>
                </a:cubicBezTo>
                <a:cubicBezTo>
                  <a:pt x="1434" y="784"/>
                  <a:pt x="1419" y="787"/>
                  <a:pt x="1403" y="787"/>
                </a:cubicBezTo>
                <a:cubicBezTo>
                  <a:pt x="1363" y="787"/>
                  <a:pt x="1342" y="775"/>
                  <a:pt x="1342" y="745"/>
                </a:cubicBezTo>
                <a:close/>
                <a:moveTo>
                  <a:pt x="1204" y="740"/>
                </a:moveTo>
                <a:cubicBezTo>
                  <a:pt x="1203" y="712"/>
                  <a:pt x="1196" y="690"/>
                  <a:pt x="1171" y="669"/>
                </a:cubicBezTo>
                <a:cubicBezTo>
                  <a:pt x="1154" y="653"/>
                  <a:pt x="1128" y="643"/>
                  <a:pt x="1090" y="629"/>
                </a:cubicBezTo>
                <a:cubicBezTo>
                  <a:pt x="1066" y="620"/>
                  <a:pt x="1042" y="615"/>
                  <a:pt x="1042" y="593"/>
                </a:cubicBezTo>
                <a:cubicBezTo>
                  <a:pt x="1042" y="575"/>
                  <a:pt x="1060" y="567"/>
                  <a:pt x="1075" y="566"/>
                </a:cubicBezTo>
                <a:cubicBezTo>
                  <a:pt x="1106" y="564"/>
                  <a:pt x="1140" y="576"/>
                  <a:pt x="1158" y="580"/>
                </a:cubicBezTo>
                <a:cubicBezTo>
                  <a:pt x="1177" y="584"/>
                  <a:pt x="1178" y="576"/>
                  <a:pt x="1184" y="548"/>
                </a:cubicBezTo>
                <a:cubicBezTo>
                  <a:pt x="1191" y="520"/>
                  <a:pt x="1190" y="509"/>
                  <a:pt x="1172" y="504"/>
                </a:cubicBezTo>
                <a:cubicBezTo>
                  <a:pt x="1156" y="500"/>
                  <a:pt x="1126" y="487"/>
                  <a:pt x="1066" y="487"/>
                </a:cubicBezTo>
                <a:cubicBezTo>
                  <a:pt x="989" y="487"/>
                  <a:pt x="942" y="535"/>
                  <a:pt x="944" y="595"/>
                </a:cubicBezTo>
                <a:cubicBezTo>
                  <a:pt x="946" y="670"/>
                  <a:pt x="1005" y="691"/>
                  <a:pt x="1049" y="704"/>
                </a:cubicBezTo>
                <a:cubicBezTo>
                  <a:pt x="1088" y="714"/>
                  <a:pt x="1107" y="726"/>
                  <a:pt x="1105" y="749"/>
                </a:cubicBezTo>
                <a:cubicBezTo>
                  <a:pt x="1104" y="771"/>
                  <a:pt x="1086" y="779"/>
                  <a:pt x="1066" y="779"/>
                </a:cubicBezTo>
                <a:cubicBezTo>
                  <a:pt x="1039" y="779"/>
                  <a:pt x="994" y="767"/>
                  <a:pt x="970" y="762"/>
                </a:cubicBezTo>
                <a:cubicBezTo>
                  <a:pt x="952" y="758"/>
                  <a:pt x="949" y="770"/>
                  <a:pt x="945" y="799"/>
                </a:cubicBezTo>
                <a:cubicBezTo>
                  <a:pt x="941" y="828"/>
                  <a:pt x="941" y="833"/>
                  <a:pt x="960" y="840"/>
                </a:cubicBezTo>
                <a:cubicBezTo>
                  <a:pt x="960" y="840"/>
                  <a:pt x="1015" y="859"/>
                  <a:pt x="1073" y="859"/>
                </a:cubicBezTo>
                <a:cubicBezTo>
                  <a:pt x="1117" y="859"/>
                  <a:pt x="1149" y="844"/>
                  <a:pt x="1167" y="830"/>
                </a:cubicBezTo>
                <a:cubicBezTo>
                  <a:pt x="1191" y="811"/>
                  <a:pt x="1205" y="779"/>
                  <a:pt x="1204" y="740"/>
                </a:cubicBezTo>
                <a:close/>
                <a:moveTo>
                  <a:pt x="733" y="564"/>
                </a:moveTo>
                <a:cubicBezTo>
                  <a:pt x="775" y="564"/>
                  <a:pt x="791" y="583"/>
                  <a:pt x="791" y="615"/>
                </a:cubicBezTo>
                <a:cubicBezTo>
                  <a:pt x="791" y="634"/>
                  <a:pt x="791" y="634"/>
                  <a:pt x="791" y="634"/>
                </a:cubicBezTo>
                <a:cubicBezTo>
                  <a:pt x="791" y="635"/>
                  <a:pt x="790" y="636"/>
                  <a:pt x="790" y="636"/>
                </a:cubicBezTo>
                <a:cubicBezTo>
                  <a:pt x="771" y="634"/>
                  <a:pt x="752" y="633"/>
                  <a:pt x="733" y="633"/>
                </a:cubicBezTo>
                <a:cubicBezTo>
                  <a:pt x="649" y="633"/>
                  <a:pt x="589" y="660"/>
                  <a:pt x="589" y="746"/>
                </a:cubicBezTo>
                <a:cubicBezTo>
                  <a:pt x="589" y="833"/>
                  <a:pt x="658" y="859"/>
                  <a:pt x="745" y="859"/>
                </a:cubicBezTo>
                <a:cubicBezTo>
                  <a:pt x="801" y="859"/>
                  <a:pt x="845" y="844"/>
                  <a:pt x="860" y="837"/>
                </a:cubicBezTo>
                <a:cubicBezTo>
                  <a:pt x="875" y="830"/>
                  <a:pt x="884" y="822"/>
                  <a:pt x="884" y="801"/>
                </a:cubicBezTo>
                <a:cubicBezTo>
                  <a:pt x="884" y="788"/>
                  <a:pt x="884" y="682"/>
                  <a:pt x="884" y="669"/>
                </a:cubicBezTo>
                <a:cubicBezTo>
                  <a:pt x="884" y="613"/>
                  <a:pt x="885" y="592"/>
                  <a:pt x="872" y="557"/>
                </a:cubicBezTo>
                <a:cubicBezTo>
                  <a:pt x="859" y="524"/>
                  <a:pt x="824" y="487"/>
                  <a:pt x="754" y="487"/>
                </a:cubicBezTo>
                <a:cubicBezTo>
                  <a:pt x="684" y="487"/>
                  <a:pt x="637" y="503"/>
                  <a:pt x="630" y="504"/>
                </a:cubicBezTo>
                <a:cubicBezTo>
                  <a:pt x="612" y="509"/>
                  <a:pt x="612" y="520"/>
                  <a:pt x="618" y="548"/>
                </a:cubicBezTo>
                <a:cubicBezTo>
                  <a:pt x="624" y="576"/>
                  <a:pt x="625" y="584"/>
                  <a:pt x="644" y="580"/>
                </a:cubicBezTo>
                <a:cubicBezTo>
                  <a:pt x="644" y="580"/>
                  <a:pt x="702" y="564"/>
                  <a:pt x="733" y="564"/>
                </a:cubicBezTo>
                <a:close/>
                <a:moveTo>
                  <a:pt x="686" y="745"/>
                </a:moveTo>
                <a:cubicBezTo>
                  <a:pt x="686" y="712"/>
                  <a:pt x="710" y="703"/>
                  <a:pt x="745" y="703"/>
                </a:cubicBezTo>
                <a:cubicBezTo>
                  <a:pt x="758" y="703"/>
                  <a:pt x="771" y="704"/>
                  <a:pt x="789" y="706"/>
                </a:cubicBezTo>
                <a:cubicBezTo>
                  <a:pt x="790" y="707"/>
                  <a:pt x="791" y="708"/>
                  <a:pt x="791" y="709"/>
                </a:cubicBezTo>
                <a:cubicBezTo>
                  <a:pt x="791" y="777"/>
                  <a:pt x="791" y="777"/>
                  <a:pt x="791" y="777"/>
                </a:cubicBezTo>
                <a:cubicBezTo>
                  <a:pt x="791" y="778"/>
                  <a:pt x="790" y="779"/>
                  <a:pt x="789" y="780"/>
                </a:cubicBezTo>
                <a:cubicBezTo>
                  <a:pt x="778" y="784"/>
                  <a:pt x="763" y="787"/>
                  <a:pt x="748" y="787"/>
                </a:cubicBezTo>
                <a:cubicBezTo>
                  <a:pt x="708" y="787"/>
                  <a:pt x="686" y="775"/>
                  <a:pt x="686" y="745"/>
                </a:cubicBezTo>
                <a:close/>
                <a:moveTo>
                  <a:pt x="528" y="818"/>
                </a:moveTo>
                <a:cubicBezTo>
                  <a:pt x="528" y="527"/>
                  <a:pt x="528" y="527"/>
                  <a:pt x="528" y="527"/>
                </a:cubicBezTo>
                <a:cubicBezTo>
                  <a:pt x="528" y="498"/>
                  <a:pt x="523" y="491"/>
                  <a:pt x="476" y="491"/>
                </a:cubicBezTo>
                <a:cubicBezTo>
                  <a:pt x="429" y="491"/>
                  <a:pt x="424" y="498"/>
                  <a:pt x="424" y="527"/>
                </a:cubicBezTo>
                <a:cubicBezTo>
                  <a:pt x="424" y="818"/>
                  <a:pt x="424" y="818"/>
                  <a:pt x="424" y="818"/>
                </a:cubicBezTo>
                <a:cubicBezTo>
                  <a:pt x="424" y="847"/>
                  <a:pt x="429" y="854"/>
                  <a:pt x="476" y="854"/>
                </a:cubicBezTo>
                <a:cubicBezTo>
                  <a:pt x="523" y="854"/>
                  <a:pt x="528" y="847"/>
                  <a:pt x="528" y="818"/>
                </a:cubicBezTo>
                <a:close/>
                <a:moveTo>
                  <a:pt x="382" y="427"/>
                </a:moveTo>
                <a:cubicBezTo>
                  <a:pt x="270" y="818"/>
                  <a:pt x="270" y="818"/>
                  <a:pt x="270" y="818"/>
                </a:cubicBezTo>
                <a:cubicBezTo>
                  <a:pt x="260" y="847"/>
                  <a:pt x="241" y="854"/>
                  <a:pt x="195" y="854"/>
                </a:cubicBezTo>
                <a:cubicBezTo>
                  <a:pt x="148" y="854"/>
                  <a:pt x="129" y="847"/>
                  <a:pt x="119" y="818"/>
                </a:cubicBezTo>
                <a:cubicBezTo>
                  <a:pt x="7" y="427"/>
                  <a:pt x="7" y="427"/>
                  <a:pt x="7" y="427"/>
                </a:cubicBezTo>
                <a:cubicBezTo>
                  <a:pt x="0" y="399"/>
                  <a:pt x="9" y="392"/>
                  <a:pt x="53" y="392"/>
                </a:cubicBezTo>
                <a:cubicBezTo>
                  <a:pt x="96" y="392"/>
                  <a:pt x="103" y="399"/>
                  <a:pt x="110" y="428"/>
                </a:cubicBezTo>
                <a:cubicBezTo>
                  <a:pt x="195" y="744"/>
                  <a:pt x="195" y="744"/>
                  <a:pt x="195" y="744"/>
                </a:cubicBezTo>
                <a:cubicBezTo>
                  <a:pt x="279" y="428"/>
                  <a:pt x="279" y="428"/>
                  <a:pt x="279" y="428"/>
                </a:cubicBezTo>
                <a:cubicBezTo>
                  <a:pt x="286" y="399"/>
                  <a:pt x="293" y="392"/>
                  <a:pt x="337" y="392"/>
                </a:cubicBezTo>
                <a:cubicBezTo>
                  <a:pt x="380" y="392"/>
                  <a:pt x="389" y="399"/>
                  <a:pt x="382" y="427"/>
                </a:cubicBezTo>
                <a:close/>
                <a:moveTo>
                  <a:pt x="1908" y="848"/>
                </a:moveTo>
                <a:cubicBezTo>
                  <a:pt x="1908" y="815"/>
                  <a:pt x="1908" y="815"/>
                  <a:pt x="1908" y="815"/>
                </a:cubicBezTo>
                <a:cubicBezTo>
                  <a:pt x="1895" y="815"/>
                  <a:pt x="1895" y="815"/>
                  <a:pt x="1895" y="815"/>
                </a:cubicBezTo>
                <a:cubicBezTo>
                  <a:pt x="1895" y="808"/>
                  <a:pt x="1895" y="808"/>
                  <a:pt x="1895" y="808"/>
                </a:cubicBezTo>
                <a:cubicBezTo>
                  <a:pt x="1928" y="808"/>
                  <a:pt x="1928" y="808"/>
                  <a:pt x="1928" y="808"/>
                </a:cubicBezTo>
                <a:cubicBezTo>
                  <a:pt x="1928" y="815"/>
                  <a:pt x="1928" y="815"/>
                  <a:pt x="1928" y="815"/>
                </a:cubicBezTo>
                <a:cubicBezTo>
                  <a:pt x="1915" y="815"/>
                  <a:pt x="1915" y="815"/>
                  <a:pt x="1915" y="815"/>
                </a:cubicBezTo>
                <a:cubicBezTo>
                  <a:pt x="1915" y="848"/>
                  <a:pt x="1915" y="848"/>
                  <a:pt x="1915" y="848"/>
                </a:cubicBezTo>
                <a:lnTo>
                  <a:pt x="1908" y="848"/>
                </a:lnTo>
                <a:close/>
                <a:moveTo>
                  <a:pt x="1935" y="848"/>
                </a:moveTo>
                <a:cubicBezTo>
                  <a:pt x="1935" y="808"/>
                  <a:pt x="1935" y="808"/>
                  <a:pt x="1935" y="808"/>
                </a:cubicBezTo>
                <a:cubicBezTo>
                  <a:pt x="1944" y="808"/>
                  <a:pt x="1944" y="808"/>
                  <a:pt x="1944" y="808"/>
                </a:cubicBezTo>
                <a:cubicBezTo>
                  <a:pt x="1951" y="823"/>
                  <a:pt x="1951" y="823"/>
                  <a:pt x="1951" y="823"/>
                </a:cubicBezTo>
                <a:cubicBezTo>
                  <a:pt x="1954" y="833"/>
                  <a:pt x="1954" y="833"/>
                  <a:pt x="1954" y="833"/>
                </a:cubicBezTo>
                <a:cubicBezTo>
                  <a:pt x="1955" y="833"/>
                  <a:pt x="1955" y="833"/>
                  <a:pt x="1955" y="833"/>
                </a:cubicBezTo>
                <a:cubicBezTo>
                  <a:pt x="1958" y="823"/>
                  <a:pt x="1958" y="823"/>
                  <a:pt x="1958" y="823"/>
                </a:cubicBezTo>
                <a:cubicBezTo>
                  <a:pt x="1964" y="808"/>
                  <a:pt x="1964" y="808"/>
                  <a:pt x="1964" y="808"/>
                </a:cubicBezTo>
                <a:cubicBezTo>
                  <a:pt x="1974" y="808"/>
                  <a:pt x="1974" y="808"/>
                  <a:pt x="1974" y="808"/>
                </a:cubicBezTo>
                <a:cubicBezTo>
                  <a:pt x="1974" y="848"/>
                  <a:pt x="1974" y="848"/>
                  <a:pt x="1974" y="848"/>
                </a:cubicBezTo>
                <a:cubicBezTo>
                  <a:pt x="1967" y="848"/>
                  <a:pt x="1967" y="848"/>
                  <a:pt x="1967" y="848"/>
                </a:cubicBezTo>
                <a:cubicBezTo>
                  <a:pt x="1967" y="830"/>
                  <a:pt x="1967" y="830"/>
                  <a:pt x="1967" y="830"/>
                </a:cubicBezTo>
                <a:cubicBezTo>
                  <a:pt x="1968" y="817"/>
                  <a:pt x="1968" y="817"/>
                  <a:pt x="1968" y="817"/>
                </a:cubicBezTo>
                <a:cubicBezTo>
                  <a:pt x="1967" y="817"/>
                  <a:pt x="1967" y="817"/>
                  <a:pt x="1967" y="817"/>
                </a:cubicBezTo>
                <a:cubicBezTo>
                  <a:pt x="1957" y="842"/>
                  <a:pt x="1957" y="842"/>
                  <a:pt x="1957" y="842"/>
                </a:cubicBezTo>
                <a:cubicBezTo>
                  <a:pt x="1951" y="842"/>
                  <a:pt x="1951" y="842"/>
                  <a:pt x="1951" y="842"/>
                </a:cubicBezTo>
                <a:cubicBezTo>
                  <a:pt x="1942" y="817"/>
                  <a:pt x="1942" y="817"/>
                  <a:pt x="1942" y="817"/>
                </a:cubicBezTo>
                <a:cubicBezTo>
                  <a:pt x="1941" y="817"/>
                  <a:pt x="1941" y="817"/>
                  <a:pt x="1941" y="817"/>
                </a:cubicBezTo>
                <a:cubicBezTo>
                  <a:pt x="1942" y="830"/>
                  <a:pt x="1942" y="830"/>
                  <a:pt x="1942" y="830"/>
                </a:cubicBezTo>
                <a:cubicBezTo>
                  <a:pt x="1942" y="848"/>
                  <a:pt x="1942" y="848"/>
                  <a:pt x="1942" y="848"/>
                </a:cubicBezTo>
                <a:lnTo>
                  <a:pt x="1935" y="84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="" xmlns:a16="http://schemas.microsoft.com/office/drawing/2014/main" id="{3609C8EE-F616-4EC7-BE11-A8C4FBE8E833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67544" y="1999807"/>
            <a:ext cx="10871200" cy="417239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="" xmlns:a16="http://schemas.microsoft.com/office/drawing/2014/main" id="{DE6C0FEC-9192-4977-ABD7-6AD9FDED5F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544" y="1542608"/>
            <a:ext cx="10871200" cy="27566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24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 err="1"/>
              <a:t>Subheadline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7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34310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="" xmlns:a16="http://schemas.microsoft.com/office/drawing/2014/main" id="{1D400AB6-56C8-4109-A799-EFED2742CA2D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60401" y="1535113"/>
            <a:ext cx="5207000" cy="4637086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  <p:sp>
        <p:nvSpPr>
          <p:cNvPr id="15" name="Content Placeholder 10">
            <a:extLst>
              <a:ext uri="{FF2B5EF4-FFF2-40B4-BE49-F238E27FC236}">
                <a16:creationId xmlns="" xmlns:a16="http://schemas.microsoft.com/office/drawing/2014/main" id="{ABFC74DA-C47E-4F69-BE04-FAED3704A46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324600" y="1535113"/>
            <a:ext cx="5207000" cy="4637086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  <p:sp>
        <p:nvSpPr>
          <p:cNvPr id="3" name="Title 2">
            <a:extLst>
              <a:ext uri="{FF2B5EF4-FFF2-40B4-BE49-F238E27FC236}">
                <a16:creationId xmlns="" xmlns:a16="http://schemas.microsoft.com/office/drawing/2014/main" id="{1EA77BF5-3C19-4ED1-B8CE-43AE23E01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0" y="620713"/>
            <a:ext cx="10871200" cy="8000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9307575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Column Content with Object &amp; Preferred Vert. Mo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="" xmlns:a16="http://schemas.microsoft.com/office/drawing/2014/main" id="{1D400AB6-56C8-4109-A799-EFED2742CA2D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60401" y="1535112"/>
            <a:ext cx="5207000" cy="4637087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="" xmlns:a16="http://schemas.microsoft.com/office/drawing/2014/main" id="{3D5B44F0-F25B-4C72-9E6C-593FE2CFA5E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50000" y="0"/>
            <a:ext cx="5842000" cy="6858000"/>
          </a:xfrm>
          <a:prstGeom prst="rect">
            <a:avLst/>
          </a:prstGeom>
        </p:spPr>
        <p:txBody>
          <a:bodyPr tIns="182880" anchor="t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icon to add image, chart, </a:t>
            </a:r>
            <a:br>
              <a:rPr lang="en-US" dirty="0"/>
            </a:br>
            <a:r>
              <a:rPr lang="en-US" dirty="0"/>
              <a:t>object or SmartArt</a:t>
            </a:r>
          </a:p>
        </p:txBody>
      </p:sp>
      <p:sp>
        <p:nvSpPr>
          <p:cNvPr id="3" name="Title 2">
            <a:extLst>
              <a:ext uri="{FF2B5EF4-FFF2-40B4-BE49-F238E27FC236}">
                <a16:creationId xmlns="" xmlns:a16="http://schemas.microsoft.com/office/drawing/2014/main" id="{10591DE0-E6DE-4AEC-B368-CFF544DFA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0" y="624379"/>
            <a:ext cx="5207001" cy="8001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EA234048-280F-4322-B57A-4BA41AA35A9A}"/>
              </a:ext>
            </a:extLst>
          </p:cNvPr>
          <p:cNvSpPr txBox="1"/>
          <p:nvPr userDrawn="1"/>
        </p:nvSpPr>
        <p:spPr>
          <a:xfrm>
            <a:off x="5593435" y="6485397"/>
            <a:ext cx="273967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fld id="{996B5273-46EB-4870-A6B0-6E7F43CBD6D0}" type="slidenum">
              <a:rPr lang="en-US" sz="800" smtClean="0">
                <a:solidFill>
                  <a:schemeClr val="bg2"/>
                </a:solidFill>
              </a:rPr>
              <a:pPr algn="r"/>
              <a:t>‹#›</a:t>
            </a:fld>
            <a:endParaRPr lang="en-US" sz="1200" dirty="0">
              <a:solidFill>
                <a:schemeClr val="bg2"/>
              </a:solidFill>
            </a:endParaRPr>
          </a:p>
        </p:txBody>
      </p:sp>
      <p:sp>
        <p:nvSpPr>
          <p:cNvPr id="10" name="Freeform 5">
            <a:extLst>
              <a:ext uri="{FF2B5EF4-FFF2-40B4-BE49-F238E27FC236}">
                <a16:creationId xmlns="" xmlns:a16="http://schemas.microsoft.com/office/drawing/2014/main" id="{DFCEB486-44D2-42A4-A6F1-9BA126270D11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656511" y="6349831"/>
            <a:ext cx="842393" cy="272775"/>
          </a:xfrm>
          <a:custGeom>
            <a:avLst/>
            <a:gdLst>
              <a:gd name="T0" fmla="*/ 2257 w 2659"/>
              <a:gd name="T1" fmla="*/ 418 h 859"/>
              <a:gd name="T2" fmla="*/ 2418 w 2659"/>
              <a:gd name="T3" fmla="*/ 14 h 859"/>
              <a:gd name="T4" fmla="*/ 2581 w 2659"/>
              <a:gd name="T5" fmla="*/ 583 h 859"/>
              <a:gd name="T6" fmla="*/ 2281 w 2659"/>
              <a:gd name="T7" fmla="*/ 538 h 859"/>
              <a:gd name="T8" fmla="*/ 2108 w 2659"/>
              <a:gd name="T9" fmla="*/ 380 h 859"/>
              <a:gd name="T10" fmla="*/ 1965 w 2659"/>
              <a:gd name="T11" fmla="*/ 551 h 859"/>
              <a:gd name="T12" fmla="*/ 2030 w 2659"/>
              <a:gd name="T13" fmla="*/ 423 h 859"/>
              <a:gd name="T14" fmla="*/ 2139 w 2659"/>
              <a:gd name="T15" fmla="*/ 246 h 859"/>
              <a:gd name="T16" fmla="*/ 1786 w 2659"/>
              <a:gd name="T17" fmla="*/ 535 h 859"/>
              <a:gd name="T18" fmla="*/ 1880 w 2659"/>
              <a:gd name="T19" fmla="*/ 533 h 859"/>
              <a:gd name="T20" fmla="*/ 1862 w 2659"/>
              <a:gd name="T21" fmla="*/ 798 h 859"/>
              <a:gd name="T22" fmla="*/ 1757 w 2659"/>
              <a:gd name="T23" fmla="*/ 722 h 859"/>
              <a:gd name="T24" fmla="*/ 1653 w 2659"/>
              <a:gd name="T25" fmla="*/ 428 h 859"/>
              <a:gd name="T26" fmla="*/ 1606 w 2659"/>
              <a:gd name="T27" fmla="*/ 491 h 859"/>
              <a:gd name="T28" fmla="*/ 1652 w 2659"/>
              <a:gd name="T29" fmla="*/ 577 h 859"/>
              <a:gd name="T30" fmla="*/ 1686 w 2659"/>
              <a:gd name="T31" fmla="*/ 831 h 859"/>
              <a:gd name="T32" fmla="*/ 1388 w 2659"/>
              <a:gd name="T33" fmla="*/ 564 h 859"/>
              <a:gd name="T34" fmla="*/ 1445 w 2659"/>
              <a:gd name="T35" fmla="*/ 636 h 859"/>
              <a:gd name="T36" fmla="*/ 1401 w 2659"/>
              <a:gd name="T37" fmla="*/ 859 h 859"/>
              <a:gd name="T38" fmla="*/ 1539 w 2659"/>
              <a:gd name="T39" fmla="*/ 669 h 859"/>
              <a:gd name="T40" fmla="*/ 1286 w 2659"/>
              <a:gd name="T41" fmla="*/ 504 h 859"/>
              <a:gd name="T42" fmla="*/ 1388 w 2659"/>
              <a:gd name="T43" fmla="*/ 564 h 859"/>
              <a:gd name="T44" fmla="*/ 1444 w 2659"/>
              <a:gd name="T45" fmla="*/ 706 h 859"/>
              <a:gd name="T46" fmla="*/ 1445 w 2659"/>
              <a:gd name="T47" fmla="*/ 780 h 859"/>
              <a:gd name="T48" fmla="*/ 1204 w 2659"/>
              <a:gd name="T49" fmla="*/ 740 h 859"/>
              <a:gd name="T50" fmla="*/ 1042 w 2659"/>
              <a:gd name="T51" fmla="*/ 593 h 859"/>
              <a:gd name="T52" fmla="*/ 1184 w 2659"/>
              <a:gd name="T53" fmla="*/ 548 h 859"/>
              <a:gd name="T54" fmla="*/ 944 w 2659"/>
              <a:gd name="T55" fmla="*/ 595 h 859"/>
              <a:gd name="T56" fmla="*/ 1066 w 2659"/>
              <a:gd name="T57" fmla="*/ 779 h 859"/>
              <a:gd name="T58" fmla="*/ 960 w 2659"/>
              <a:gd name="T59" fmla="*/ 840 h 859"/>
              <a:gd name="T60" fmla="*/ 1204 w 2659"/>
              <a:gd name="T61" fmla="*/ 740 h 859"/>
              <a:gd name="T62" fmla="*/ 791 w 2659"/>
              <a:gd name="T63" fmla="*/ 634 h 859"/>
              <a:gd name="T64" fmla="*/ 589 w 2659"/>
              <a:gd name="T65" fmla="*/ 746 h 859"/>
              <a:gd name="T66" fmla="*/ 884 w 2659"/>
              <a:gd name="T67" fmla="*/ 801 h 859"/>
              <a:gd name="T68" fmla="*/ 754 w 2659"/>
              <a:gd name="T69" fmla="*/ 487 h 859"/>
              <a:gd name="T70" fmla="*/ 644 w 2659"/>
              <a:gd name="T71" fmla="*/ 580 h 859"/>
              <a:gd name="T72" fmla="*/ 745 w 2659"/>
              <a:gd name="T73" fmla="*/ 703 h 859"/>
              <a:gd name="T74" fmla="*/ 791 w 2659"/>
              <a:gd name="T75" fmla="*/ 777 h 859"/>
              <a:gd name="T76" fmla="*/ 686 w 2659"/>
              <a:gd name="T77" fmla="*/ 745 h 859"/>
              <a:gd name="T78" fmla="*/ 476 w 2659"/>
              <a:gd name="T79" fmla="*/ 491 h 859"/>
              <a:gd name="T80" fmla="*/ 476 w 2659"/>
              <a:gd name="T81" fmla="*/ 854 h 859"/>
              <a:gd name="T82" fmla="*/ 270 w 2659"/>
              <a:gd name="T83" fmla="*/ 818 h 859"/>
              <a:gd name="T84" fmla="*/ 7 w 2659"/>
              <a:gd name="T85" fmla="*/ 427 h 859"/>
              <a:gd name="T86" fmla="*/ 195 w 2659"/>
              <a:gd name="T87" fmla="*/ 744 h 859"/>
              <a:gd name="T88" fmla="*/ 382 w 2659"/>
              <a:gd name="T89" fmla="*/ 427 h 859"/>
              <a:gd name="T90" fmla="*/ 1895 w 2659"/>
              <a:gd name="T91" fmla="*/ 815 h 859"/>
              <a:gd name="T92" fmla="*/ 1928 w 2659"/>
              <a:gd name="T93" fmla="*/ 815 h 859"/>
              <a:gd name="T94" fmla="*/ 1908 w 2659"/>
              <a:gd name="T95" fmla="*/ 848 h 859"/>
              <a:gd name="T96" fmla="*/ 1944 w 2659"/>
              <a:gd name="T97" fmla="*/ 808 h 859"/>
              <a:gd name="T98" fmla="*/ 1955 w 2659"/>
              <a:gd name="T99" fmla="*/ 833 h 859"/>
              <a:gd name="T100" fmla="*/ 1974 w 2659"/>
              <a:gd name="T101" fmla="*/ 808 h 859"/>
              <a:gd name="T102" fmla="*/ 1967 w 2659"/>
              <a:gd name="T103" fmla="*/ 830 h 859"/>
              <a:gd name="T104" fmla="*/ 1957 w 2659"/>
              <a:gd name="T105" fmla="*/ 842 h 859"/>
              <a:gd name="T106" fmla="*/ 1941 w 2659"/>
              <a:gd name="T107" fmla="*/ 817 h 859"/>
              <a:gd name="T108" fmla="*/ 1935 w 2659"/>
              <a:gd name="T109" fmla="*/ 848 h 8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659" h="859">
                <a:moveTo>
                  <a:pt x="2139" y="246"/>
                </a:moveTo>
                <a:cubicBezTo>
                  <a:pt x="2174" y="236"/>
                  <a:pt x="2211" y="256"/>
                  <a:pt x="2221" y="292"/>
                </a:cubicBezTo>
                <a:cubicBezTo>
                  <a:pt x="2257" y="418"/>
                  <a:pt x="2257" y="418"/>
                  <a:pt x="2257" y="418"/>
                </a:cubicBezTo>
                <a:cubicBezTo>
                  <a:pt x="2354" y="79"/>
                  <a:pt x="2354" y="79"/>
                  <a:pt x="2354" y="79"/>
                </a:cubicBezTo>
                <a:cubicBezTo>
                  <a:pt x="2354" y="79"/>
                  <a:pt x="2354" y="79"/>
                  <a:pt x="2354" y="79"/>
                </a:cubicBezTo>
                <a:cubicBezTo>
                  <a:pt x="2363" y="48"/>
                  <a:pt x="2387" y="23"/>
                  <a:pt x="2418" y="14"/>
                </a:cubicBezTo>
                <a:cubicBezTo>
                  <a:pt x="2467" y="0"/>
                  <a:pt x="2518" y="29"/>
                  <a:pt x="2532" y="78"/>
                </a:cubicBezTo>
                <a:cubicBezTo>
                  <a:pt x="2644" y="469"/>
                  <a:pt x="2644" y="469"/>
                  <a:pt x="2644" y="469"/>
                </a:cubicBezTo>
                <a:cubicBezTo>
                  <a:pt x="2659" y="518"/>
                  <a:pt x="2630" y="569"/>
                  <a:pt x="2581" y="583"/>
                </a:cubicBezTo>
                <a:cubicBezTo>
                  <a:pt x="2532" y="597"/>
                  <a:pt x="2481" y="569"/>
                  <a:pt x="2467" y="520"/>
                </a:cubicBezTo>
                <a:cubicBezTo>
                  <a:pt x="2377" y="206"/>
                  <a:pt x="2377" y="206"/>
                  <a:pt x="2377" y="206"/>
                </a:cubicBezTo>
                <a:cubicBezTo>
                  <a:pt x="2281" y="538"/>
                  <a:pt x="2281" y="538"/>
                  <a:pt x="2281" y="538"/>
                </a:cubicBezTo>
                <a:cubicBezTo>
                  <a:pt x="2275" y="559"/>
                  <a:pt x="2259" y="577"/>
                  <a:pt x="2236" y="584"/>
                </a:cubicBezTo>
                <a:cubicBezTo>
                  <a:pt x="2200" y="594"/>
                  <a:pt x="2163" y="574"/>
                  <a:pt x="2153" y="538"/>
                </a:cubicBezTo>
                <a:cubicBezTo>
                  <a:pt x="2108" y="380"/>
                  <a:pt x="2108" y="380"/>
                  <a:pt x="2108" y="380"/>
                </a:cubicBezTo>
                <a:cubicBezTo>
                  <a:pt x="2059" y="551"/>
                  <a:pt x="2059" y="551"/>
                  <a:pt x="2059" y="551"/>
                </a:cubicBezTo>
                <a:cubicBezTo>
                  <a:pt x="2054" y="567"/>
                  <a:pt x="2042" y="580"/>
                  <a:pt x="2025" y="585"/>
                </a:cubicBezTo>
                <a:cubicBezTo>
                  <a:pt x="1999" y="592"/>
                  <a:pt x="1972" y="577"/>
                  <a:pt x="1965" y="551"/>
                </a:cubicBezTo>
                <a:cubicBezTo>
                  <a:pt x="1936" y="450"/>
                  <a:pt x="1936" y="450"/>
                  <a:pt x="1936" y="450"/>
                </a:cubicBezTo>
                <a:cubicBezTo>
                  <a:pt x="1929" y="424"/>
                  <a:pt x="1944" y="397"/>
                  <a:pt x="1969" y="390"/>
                </a:cubicBezTo>
                <a:cubicBezTo>
                  <a:pt x="1995" y="383"/>
                  <a:pt x="2022" y="398"/>
                  <a:pt x="2030" y="423"/>
                </a:cubicBezTo>
                <a:cubicBezTo>
                  <a:pt x="2042" y="468"/>
                  <a:pt x="2042" y="468"/>
                  <a:pt x="2042" y="468"/>
                </a:cubicBezTo>
                <a:cubicBezTo>
                  <a:pt x="2093" y="292"/>
                  <a:pt x="2093" y="292"/>
                  <a:pt x="2093" y="292"/>
                </a:cubicBezTo>
                <a:cubicBezTo>
                  <a:pt x="2099" y="270"/>
                  <a:pt x="2116" y="252"/>
                  <a:pt x="2139" y="246"/>
                </a:cubicBezTo>
                <a:close/>
                <a:moveTo>
                  <a:pt x="1833" y="487"/>
                </a:moveTo>
                <a:cubicBezTo>
                  <a:pt x="1792" y="487"/>
                  <a:pt x="1786" y="508"/>
                  <a:pt x="1786" y="533"/>
                </a:cubicBezTo>
                <a:cubicBezTo>
                  <a:pt x="1786" y="535"/>
                  <a:pt x="1786" y="535"/>
                  <a:pt x="1786" y="535"/>
                </a:cubicBezTo>
                <a:cubicBezTo>
                  <a:pt x="1786" y="561"/>
                  <a:pt x="1792" y="581"/>
                  <a:pt x="1833" y="581"/>
                </a:cubicBezTo>
                <a:cubicBezTo>
                  <a:pt x="1875" y="581"/>
                  <a:pt x="1880" y="561"/>
                  <a:pt x="1880" y="535"/>
                </a:cubicBezTo>
                <a:cubicBezTo>
                  <a:pt x="1880" y="533"/>
                  <a:pt x="1880" y="533"/>
                  <a:pt x="1880" y="533"/>
                </a:cubicBezTo>
                <a:cubicBezTo>
                  <a:pt x="1880" y="508"/>
                  <a:pt x="1875" y="487"/>
                  <a:pt x="1833" y="487"/>
                </a:cubicBezTo>
                <a:close/>
                <a:moveTo>
                  <a:pt x="1847" y="841"/>
                </a:moveTo>
                <a:cubicBezTo>
                  <a:pt x="1866" y="837"/>
                  <a:pt x="1867" y="827"/>
                  <a:pt x="1862" y="798"/>
                </a:cubicBezTo>
                <a:cubicBezTo>
                  <a:pt x="1857" y="770"/>
                  <a:pt x="1856" y="762"/>
                  <a:pt x="1837" y="765"/>
                </a:cubicBezTo>
                <a:cubicBezTo>
                  <a:pt x="1812" y="768"/>
                  <a:pt x="1784" y="775"/>
                  <a:pt x="1770" y="766"/>
                </a:cubicBezTo>
                <a:cubicBezTo>
                  <a:pt x="1760" y="759"/>
                  <a:pt x="1757" y="753"/>
                  <a:pt x="1757" y="722"/>
                </a:cubicBezTo>
                <a:cubicBezTo>
                  <a:pt x="1757" y="428"/>
                  <a:pt x="1757" y="428"/>
                  <a:pt x="1757" y="428"/>
                </a:cubicBezTo>
                <a:cubicBezTo>
                  <a:pt x="1757" y="399"/>
                  <a:pt x="1752" y="392"/>
                  <a:pt x="1705" y="392"/>
                </a:cubicBezTo>
                <a:cubicBezTo>
                  <a:pt x="1658" y="392"/>
                  <a:pt x="1653" y="399"/>
                  <a:pt x="1653" y="428"/>
                </a:cubicBezTo>
                <a:cubicBezTo>
                  <a:pt x="1653" y="490"/>
                  <a:pt x="1653" y="490"/>
                  <a:pt x="1653" y="490"/>
                </a:cubicBezTo>
                <a:cubicBezTo>
                  <a:pt x="1653" y="491"/>
                  <a:pt x="1653" y="491"/>
                  <a:pt x="1652" y="491"/>
                </a:cubicBezTo>
                <a:cubicBezTo>
                  <a:pt x="1606" y="491"/>
                  <a:pt x="1606" y="491"/>
                  <a:pt x="1606" y="491"/>
                </a:cubicBezTo>
                <a:cubicBezTo>
                  <a:pt x="1582" y="491"/>
                  <a:pt x="1577" y="495"/>
                  <a:pt x="1577" y="534"/>
                </a:cubicBezTo>
                <a:cubicBezTo>
                  <a:pt x="1577" y="573"/>
                  <a:pt x="1582" y="577"/>
                  <a:pt x="1606" y="577"/>
                </a:cubicBezTo>
                <a:cubicBezTo>
                  <a:pt x="1652" y="577"/>
                  <a:pt x="1652" y="577"/>
                  <a:pt x="1652" y="577"/>
                </a:cubicBezTo>
                <a:cubicBezTo>
                  <a:pt x="1653" y="577"/>
                  <a:pt x="1653" y="577"/>
                  <a:pt x="1653" y="578"/>
                </a:cubicBezTo>
                <a:cubicBezTo>
                  <a:pt x="1653" y="734"/>
                  <a:pt x="1653" y="734"/>
                  <a:pt x="1653" y="734"/>
                </a:cubicBezTo>
                <a:cubicBezTo>
                  <a:pt x="1653" y="768"/>
                  <a:pt x="1657" y="806"/>
                  <a:pt x="1686" y="831"/>
                </a:cubicBezTo>
                <a:cubicBezTo>
                  <a:pt x="1706" y="849"/>
                  <a:pt x="1733" y="854"/>
                  <a:pt x="1757" y="854"/>
                </a:cubicBezTo>
                <a:cubicBezTo>
                  <a:pt x="1796" y="854"/>
                  <a:pt x="1831" y="845"/>
                  <a:pt x="1847" y="841"/>
                </a:cubicBezTo>
                <a:close/>
                <a:moveTo>
                  <a:pt x="1388" y="564"/>
                </a:moveTo>
                <a:cubicBezTo>
                  <a:pt x="1431" y="564"/>
                  <a:pt x="1446" y="583"/>
                  <a:pt x="1446" y="615"/>
                </a:cubicBezTo>
                <a:cubicBezTo>
                  <a:pt x="1446" y="634"/>
                  <a:pt x="1446" y="634"/>
                  <a:pt x="1446" y="634"/>
                </a:cubicBezTo>
                <a:cubicBezTo>
                  <a:pt x="1446" y="635"/>
                  <a:pt x="1446" y="636"/>
                  <a:pt x="1445" y="636"/>
                </a:cubicBezTo>
                <a:cubicBezTo>
                  <a:pt x="1426" y="634"/>
                  <a:pt x="1407" y="633"/>
                  <a:pt x="1388" y="633"/>
                </a:cubicBezTo>
                <a:cubicBezTo>
                  <a:pt x="1304" y="633"/>
                  <a:pt x="1244" y="660"/>
                  <a:pt x="1244" y="746"/>
                </a:cubicBezTo>
                <a:cubicBezTo>
                  <a:pt x="1244" y="833"/>
                  <a:pt x="1313" y="859"/>
                  <a:pt x="1401" y="859"/>
                </a:cubicBezTo>
                <a:cubicBezTo>
                  <a:pt x="1457" y="859"/>
                  <a:pt x="1501" y="844"/>
                  <a:pt x="1515" y="837"/>
                </a:cubicBezTo>
                <a:cubicBezTo>
                  <a:pt x="1530" y="830"/>
                  <a:pt x="1539" y="822"/>
                  <a:pt x="1539" y="801"/>
                </a:cubicBezTo>
                <a:cubicBezTo>
                  <a:pt x="1539" y="788"/>
                  <a:pt x="1539" y="682"/>
                  <a:pt x="1539" y="669"/>
                </a:cubicBezTo>
                <a:cubicBezTo>
                  <a:pt x="1539" y="613"/>
                  <a:pt x="1541" y="592"/>
                  <a:pt x="1527" y="557"/>
                </a:cubicBezTo>
                <a:cubicBezTo>
                  <a:pt x="1515" y="524"/>
                  <a:pt x="1480" y="487"/>
                  <a:pt x="1410" y="487"/>
                </a:cubicBezTo>
                <a:cubicBezTo>
                  <a:pt x="1339" y="487"/>
                  <a:pt x="1292" y="503"/>
                  <a:pt x="1286" y="504"/>
                </a:cubicBezTo>
                <a:cubicBezTo>
                  <a:pt x="1267" y="509"/>
                  <a:pt x="1267" y="520"/>
                  <a:pt x="1273" y="548"/>
                </a:cubicBezTo>
                <a:cubicBezTo>
                  <a:pt x="1279" y="576"/>
                  <a:pt x="1280" y="584"/>
                  <a:pt x="1299" y="580"/>
                </a:cubicBezTo>
                <a:cubicBezTo>
                  <a:pt x="1300" y="580"/>
                  <a:pt x="1357" y="564"/>
                  <a:pt x="1388" y="564"/>
                </a:cubicBezTo>
                <a:close/>
                <a:moveTo>
                  <a:pt x="1342" y="745"/>
                </a:moveTo>
                <a:cubicBezTo>
                  <a:pt x="1342" y="712"/>
                  <a:pt x="1365" y="703"/>
                  <a:pt x="1400" y="703"/>
                </a:cubicBezTo>
                <a:cubicBezTo>
                  <a:pt x="1414" y="703"/>
                  <a:pt x="1426" y="704"/>
                  <a:pt x="1444" y="706"/>
                </a:cubicBezTo>
                <a:cubicBezTo>
                  <a:pt x="1445" y="707"/>
                  <a:pt x="1446" y="708"/>
                  <a:pt x="1446" y="709"/>
                </a:cubicBezTo>
                <a:cubicBezTo>
                  <a:pt x="1446" y="777"/>
                  <a:pt x="1446" y="777"/>
                  <a:pt x="1446" y="777"/>
                </a:cubicBezTo>
                <a:cubicBezTo>
                  <a:pt x="1446" y="778"/>
                  <a:pt x="1446" y="779"/>
                  <a:pt x="1445" y="780"/>
                </a:cubicBezTo>
                <a:cubicBezTo>
                  <a:pt x="1434" y="784"/>
                  <a:pt x="1419" y="787"/>
                  <a:pt x="1403" y="787"/>
                </a:cubicBezTo>
                <a:cubicBezTo>
                  <a:pt x="1363" y="787"/>
                  <a:pt x="1342" y="775"/>
                  <a:pt x="1342" y="745"/>
                </a:cubicBezTo>
                <a:close/>
                <a:moveTo>
                  <a:pt x="1204" y="740"/>
                </a:moveTo>
                <a:cubicBezTo>
                  <a:pt x="1203" y="712"/>
                  <a:pt x="1196" y="690"/>
                  <a:pt x="1171" y="669"/>
                </a:cubicBezTo>
                <a:cubicBezTo>
                  <a:pt x="1154" y="653"/>
                  <a:pt x="1128" y="643"/>
                  <a:pt x="1090" y="629"/>
                </a:cubicBezTo>
                <a:cubicBezTo>
                  <a:pt x="1066" y="620"/>
                  <a:pt x="1042" y="615"/>
                  <a:pt x="1042" y="593"/>
                </a:cubicBezTo>
                <a:cubicBezTo>
                  <a:pt x="1042" y="575"/>
                  <a:pt x="1060" y="567"/>
                  <a:pt x="1075" y="566"/>
                </a:cubicBezTo>
                <a:cubicBezTo>
                  <a:pt x="1106" y="564"/>
                  <a:pt x="1140" y="576"/>
                  <a:pt x="1158" y="580"/>
                </a:cubicBezTo>
                <a:cubicBezTo>
                  <a:pt x="1177" y="584"/>
                  <a:pt x="1178" y="576"/>
                  <a:pt x="1184" y="548"/>
                </a:cubicBezTo>
                <a:cubicBezTo>
                  <a:pt x="1191" y="520"/>
                  <a:pt x="1190" y="509"/>
                  <a:pt x="1172" y="504"/>
                </a:cubicBezTo>
                <a:cubicBezTo>
                  <a:pt x="1156" y="500"/>
                  <a:pt x="1126" y="487"/>
                  <a:pt x="1066" y="487"/>
                </a:cubicBezTo>
                <a:cubicBezTo>
                  <a:pt x="989" y="487"/>
                  <a:pt x="942" y="535"/>
                  <a:pt x="944" y="595"/>
                </a:cubicBezTo>
                <a:cubicBezTo>
                  <a:pt x="946" y="670"/>
                  <a:pt x="1005" y="691"/>
                  <a:pt x="1049" y="704"/>
                </a:cubicBezTo>
                <a:cubicBezTo>
                  <a:pt x="1088" y="714"/>
                  <a:pt x="1107" y="726"/>
                  <a:pt x="1105" y="749"/>
                </a:cubicBezTo>
                <a:cubicBezTo>
                  <a:pt x="1104" y="771"/>
                  <a:pt x="1086" y="779"/>
                  <a:pt x="1066" y="779"/>
                </a:cubicBezTo>
                <a:cubicBezTo>
                  <a:pt x="1039" y="779"/>
                  <a:pt x="994" y="767"/>
                  <a:pt x="970" y="762"/>
                </a:cubicBezTo>
                <a:cubicBezTo>
                  <a:pt x="952" y="758"/>
                  <a:pt x="949" y="770"/>
                  <a:pt x="945" y="799"/>
                </a:cubicBezTo>
                <a:cubicBezTo>
                  <a:pt x="941" y="828"/>
                  <a:pt x="941" y="833"/>
                  <a:pt x="960" y="840"/>
                </a:cubicBezTo>
                <a:cubicBezTo>
                  <a:pt x="960" y="840"/>
                  <a:pt x="1015" y="859"/>
                  <a:pt x="1073" y="859"/>
                </a:cubicBezTo>
                <a:cubicBezTo>
                  <a:pt x="1117" y="859"/>
                  <a:pt x="1149" y="844"/>
                  <a:pt x="1167" y="830"/>
                </a:cubicBezTo>
                <a:cubicBezTo>
                  <a:pt x="1191" y="811"/>
                  <a:pt x="1205" y="779"/>
                  <a:pt x="1204" y="740"/>
                </a:cubicBezTo>
                <a:close/>
                <a:moveTo>
                  <a:pt x="733" y="564"/>
                </a:moveTo>
                <a:cubicBezTo>
                  <a:pt x="775" y="564"/>
                  <a:pt x="791" y="583"/>
                  <a:pt x="791" y="615"/>
                </a:cubicBezTo>
                <a:cubicBezTo>
                  <a:pt x="791" y="634"/>
                  <a:pt x="791" y="634"/>
                  <a:pt x="791" y="634"/>
                </a:cubicBezTo>
                <a:cubicBezTo>
                  <a:pt x="791" y="635"/>
                  <a:pt x="790" y="636"/>
                  <a:pt x="790" y="636"/>
                </a:cubicBezTo>
                <a:cubicBezTo>
                  <a:pt x="771" y="634"/>
                  <a:pt x="752" y="633"/>
                  <a:pt x="733" y="633"/>
                </a:cubicBezTo>
                <a:cubicBezTo>
                  <a:pt x="649" y="633"/>
                  <a:pt x="589" y="660"/>
                  <a:pt x="589" y="746"/>
                </a:cubicBezTo>
                <a:cubicBezTo>
                  <a:pt x="589" y="833"/>
                  <a:pt x="658" y="859"/>
                  <a:pt x="745" y="859"/>
                </a:cubicBezTo>
                <a:cubicBezTo>
                  <a:pt x="801" y="859"/>
                  <a:pt x="845" y="844"/>
                  <a:pt x="860" y="837"/>
                </a:cubicBezTo>
                <a:cubicBezTo>
                  <a:pt x="875" y="830"/>
                  <a:pt x="884" y="822"/>
                  <a:pt x="884" y="801"/>
                </a:cubicBezTo>
                <a:cubicBezTo>
                  <a:pt x="884" y="788"/>
                  <a:pt x="884" y="682"/>
                  <a:pt x="884" y="669"/>
                </a:cubicBezTo>
                <a:cubicBezTo>
                  <a:pt x="884" y="613"/>
                  <a:pt x="885" y="592"/>
                  <a:pt x="872" y="557"/>
                </a:cubicBezTo>
                <a:cubicBezTo>
                  <a:pt x="859" y="524"/>
                  <a:pt x="824" y="487"/>
                  <a:pt x="754" y="487"/>
                </a:cubicBezTo>
                <a:cubicBezTo>
                  <a:pt x="684" y="487"/>
                  <a:pt x="637" y="503"/>
                  <a:pt x="630" y="504"/>
                </a:cubicBezTo>
                <a:cubicBezTo>
                  <a:pt x="612" y="509"/>
                  <a:pt x="612" y="520"/>
                  <a:pt x="618" y="548"/>
                </a:cubicBezTo>
                <a:cubicBezTo>
                  <a:pt x="624" y="576"/>
                  <a:pt x="625" y="584"/>
                  <a:pt x="644" y="580"/>
                </a:cubicBezTo>
                <a:cubicBezTo>
                  <a:pt x="644" y="580"/>
                  <a:pt x="702" y="564"/>
                  <a:pt x="733" y="564"/>
                </a:cubicBezTo>
                <a:close/>
                <a:moveTo>
                  <a:pt x="686" y="745"/>
                </a:moveTo>
                <a:cubicBezTo>
                  <a:pt x="686" y="712"/>
                  <a:pt x="710" y="703"/>
                  <a:pt x="745" y="703"/>
                </a:cubicBezTo>
                <a:cubicBezTo>
                  <a:pt x="758" y="703"/>
                  <a:pt x="771" y="704"/>
                  <a:pt x="789" y="706"/>
                </a:cubicBezTo>
                <a:cubicBezTo>
                  <a:pt x="790" y="707"/>
                  <a:pt x="791" y="708"/>
                  <a:pt x="791" y="709"/>
                </a:cubicBezTo>
                <a:cubicBezTo>
                  <a:pt x="791" y="777"/>
                  <a:pt x="791" y="777"/>
                  <a:pt x="791" y="777"/>
                </a:cubicBezTo>
                <a:cubicBezTo>
                  <a:pt x="791" y="778"/>
                  <a:pt x="790" y="779"/>
                  <a:pt x="789" y="780"/>
                </a:cubicBezTo>
                <a:cubicBezTo>
                  <a:pt x="778" y="784"/>
                  <a:pt x="763" y="787"/>
                  <a:pt x="748" y="787"/>
                </a:cubicBezTo>
                <a:cubicBezTo>
                  <a:pt x="708" y="787"/>
                  <a:pt x="686" y="775"/>
                  <a:pt x="686" y="745"/>
                </a:cubicBezTo>
                <a:close/>
                <a:moveTo>
                  <a:pt x="528" y="818"/>
                </a:moveTo>
                <a:cubicBezTo>
                  <a:pt x="528" y="527"/>
                  <a:pt x="528" y="527"/>
                  <a:pt x="528" y="527"/>
                </a:cubicBezTo>
                <a:cubicBezTo>
                  <a:pt x="528" y="498"/>
                  <a:pt x="523" y="491"/>
                  <a:pt x="476" y="491"/>
                </a:cubicBezTo>
                <a:cubicBezTo>
                  <a:pt x="429" y="491"/>
                  <a:pt x="424" y="498"/>
                  <a:pt x="424" y="527"/>
                </a:cubicBezTo>
                <a:cubicBezTo>
                  <a:pt x="424" y="818"/>
                  <a:pt x="424" y="818"/>
                  <a:pt x="424" y="818"/>
                </a:cubicBezTo>
                <a:cubicBezTo>
                  <a:pt x="424" y="847"/>
                  <a:pt x="429" y="854"/>
                  <a:pt x="476" y="854"/>
                </a:cubicBezTo>
                <a:cubicBezTo>
                  <a:pt x="523" y="854"/>
                  <a:pt x="528" y="847"/>
                  <a:pt x="528" y="818"/>
                </a:cubicBezTo>
                <a:close/>
                <a:moveTo>
                  <a:pt x="382" y="427"/>
                </a:moveTo>
                <a:cubicBezTo>
                  <a:pt x="270" y="818"/>
                  <a:pt x="270" y="818"/>
                  <a:pt x="270" y="818"/>
                </a:cubicBezTo>
                <a:cubicBezTo>
                  <a:pt x="260" y="847"/>
                  <a:pt x="241" y="854"/>
                  <a:pt x="195" y="854"/>
                </a:cubicBezTo>
                <a:cubicBezTo>
                  <a:pt x="148" y="854"/>
                  <a:pt x="129" y="847"/>
                  <a:pt x="119" y="818"/>
                </a:cubicBezTo>
                <a:cubicBezTo>
                  <a:pt x="7" y="427"/>
                  <a:pt x="7" y="427"/>
                  <a:pt x="7" y="427"/>
                </a:cubicBezTo>
                <a:cubicBezTo>
                  <a:pt x="0" y="399"/>
                  <a:pt x="9" y="392"/>
                  <a:pt x="53" y="392"/>
                </a:cubicBezTo>
                <a:cubicBezTo>
                  <a:pt x="96" y="392"/>
                  <a:pt x="103" y="399"/>
                  <a:pt x="110" y="428"/>
                </a:cubicBezTo>
                <a:cubicBezTo>
                  <a:pt x="195" y="744"/>
                  <a:pt x="195" y="744"/>
                  <a:pt x="195" y="744"/>
                </a:cubicBezTo>
                <a:cubicBezTo>
                  <a:pt x="279" y="428"/>
                  <a:pt x="279" y="428"/>
                  <a:pt x="279" y="428"/>
                </a:cubicBezTo>
                <a:cubicBezTo>
                  <a:pt x="286" y="399"/>
                  <a:pt x="293" y="392"/>
                  <a:pt x="337" y="392"/>
                </a:cubicBezTo>
                <a:cubicBezTo>
                  <a:pt x="380" y="392"/>
                  <a:pt x="389" y="399"/>
                  <a:pt x="382" y="427"/>
                </a:cubicBezTo>
                <a:close/>
                <a:moveTo>
                  <a:pt x="1908" y="848"/>
                </a:moveTo>
                <a:cubicBezTo>
                  <a:pt x="1908" y="815"/>
                  <a:pt x="1908" y="815"/>
                  <a:pt x="1908" y="815"/>
                </a:cubicBezTo>
                <a:cubicBezTo>
                  <a:pt x="1895" y="815"/>
                  <a:pt x="1895" y="815"/>
                  <a:pt x="1895" y="815"/>
                </a:cubicBezTo>
                <a:cubicBezTo>
                  <a:pt x="1895" y="808"/>
                  <a:pt x="1895" y="808"/>
                  <a:pt x="1895" y="808"/>
                </a:cubicBezTo>
                <a:cubicBezTo>
                  <a:pt x="1928" y="808"/>
                  <a:pt x="1928" y="808"/>
                  <a:pt x="1928" y="808"/>
                </a:cubicBezTo>
                <a:cubicBezTo>
                  <a:pt x="1928" y="815"/>
                  <a:pt x="1928" y="815"/>
                  <a:pt x="1928" y="815"/>
                </a:cubicBezTo>
                <a:cubicBezTo>
                  <a:pt x="1915" y="815"/>
                  <a:pt x="1915" y="815"/>
                  <a:pt x="1915" y="815"/>
                </a:cubicBezTo>
                <a:cubicBezTo>
                  <a:pt x="1915" y="848"/>
                  <a:pt x="1915" y="848"/>
                  <a:pt x="1915" y="848"/>
                </a:cubicBezTo>
                <a:lnTo>
                  <a:pt x="1908" y="848"/>
                </a:lnTo>
                <a:close/>
                <a:moveTo>
                  <a:pt x="1935" y="848"/>
                </a:moveTo>
                <a:cubicBezTo>
                  <a:pt x="1935" y="808"/>
                  <a:pt x="1935" y="808"/>
                  <a:pt x="1935" y="808"/>
                </a:cubicBezTo>
                <a:cubicBezTo>
                  <a:pt x="1944" y="808"/>
                  <a:pt x="1944" y="808"/>
                  <a:pt x="1944" y="808"/>
                </a:cubicBezTo>
                <a:cubicBezTo>
                  <a:pt x="1951" y="823"/>
                  <a:pt x="1951" y="823"/>
                  <a:pt x="1951" y="823"/>
                </a:cubicBezTo>
                <a:cubicBezTo>
                  <a:pt x="1954" y="833"/>
                  <a:pt x="1954" y="833"/>
                  <a:pt x="1954" y="833"/>
                </a:cubicBezTo>
                <a:cubicBezTo>
                  <a:pt x="1955" y="833"/>
                  <a:pt x="1955" y="833"/>
                  <a:pt x="1955" y="833"/>
                </a:cubicBezTo>
                <a:cubicBezTo>
                  <a:pt x="1958" y="823"/>
                  <a:pt x="1958" y="823"/>
                  <a:pt x="1958" y="823"/>
                </a:cubicBezTo>
                <a:cubicBezTo>
                  <a:pt x="1964" y="808"/>
                  <a:pt x="1964" y="808"/>
                  <a:pt x="1964" y="808"/>
                </a:cubicBezTo>
                <a:cubicBezTo>
                  <a:pt x="1974" y="808"/>
                  <a:pt x="1974" y="808"/>
                  <a:pt x="1974" y="808"/>
                </a:cubicBezTo>
                <a:cubicBezTo>
                  <a:pt x="1974" y="848"/>
                  <a:pt x="1974" y="848"/>
                  <a:pt x="1974" y="848"/>
                </a:cubicBezTo>
                <a:cubicBezTo>
                  <a:pt x="1967" y="848"/>
                  <a:pt x="1967" y="848"/>
                  <a:pt x="1967" y="848"/>
                </a:cubicBezTo>
                <a:cubicBezTo>
                  <a:pt x="1967" y="830"/>
                  <a:pt x="1967" y="830"/>
                  <a:pt x="1967" y="830"/>
                </a:cubicBezTo>
                <a:cubicBezTo>
                  <a:pt x="1968" y="817"/>
                  <a:pt x="1968" y="817"/>
                  <a:pt x="1968" y="817"/>
                </a:cubicBezTo>
                <a:cubicBezTo>
                  <a:pt x="1967" y="817"/>
                  <a:pt x="1967" y="817"/>
                  <a:pt x="1967" y="817"/>
                </a:cubicBezTo>
                <a:cubicBezTo>
                  <a:pt x="1957" y="842"/>
                  <a:pt x="1957" y="842"/>
                  <a:pt x="1957" y="842"/>
                </a:cubicBezTo>
                <a:cubicBezTo>
                  <a:pt x="1951" y="842"/>
                  <a:pt x="1951" y="842"/>
                  <a:pt x="1951" y="842"/>
                </a:cubicBezTo>
                <a:cubicBezTo>
                  <a:pt x="1942" y="817"/>
                  <a:pt x="1942" y="817"/>
                  <a:pt x="1942" y="817"/>
                </a:cubicBezTo>
                <a:cubicBezTo>
                  <a:pt x="1941" y="817"/>
                  <a:pt x="1941" y="817"/>
                  <a:pt x="1941" y="817"/>
                </a:cubicBezTo>
                <a:cubicBezTo>
                  <a:pt x="1942" y="830"/>
                  <a:pt x="1942" y="830"/>
                  <a:pt x="1942" y="830"/>
                </a:cubicBezTo>
                <a:cubicBezTo>
                  <a:pt x="1942" y="848"/>
                  <a:pt x="1942" y="848"/>
                  <a:pt x="1942" y="848"/>
                </a:cubicBezTo>
                <a:lnTo>
                  <a:pt x="1935" y="84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F292819D-A4EE-44E2-92F9-9A500424B32B}"/>
              </a:ext>
            </a:extLst>
          </p:cNvPr>
          <p:cNvSpPr txBox="1"/>
          <p:nvPr userDrawn="1"/>
        </p:nvSpPr>
        <p:spPr>
          <a:xfrm>
            <a:off x="4696793" y="6485397"/>
            <a:ext cx="1170609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l"/>
            <a:r>
              <a:rPr lang="en-US" sz="800" dirty="0">
                <a:solidFill>
                  <a:schemeClr val="bg2"/>
                </a:solidFill>
              </a:rPr>
              <a:t>Viasat Proprietary</a:t>
            </a:r>
            <a:endParaRPr lang="en-US" sz="12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70066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14701FB-5576-40EF-BCAC-DA2F566CC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="" xmlns:a16="http://schemas.microsoft.com/office/drawing/2014/main" id="{56D26BC4-A1B7-47A1-8D5F-5AAF2E5DCBEF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1769565" y="1535113"/>
            <a:ext cx="4149165" cy="32775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="" xmlns:a16="http://schemas.microsoft.com/office/drawing/2014/main" id="{046672CF-00C9-493D-B360-ED555A0D59B7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1769565" y="1891285"/>
            <a:ext cx="4149165" cy="44355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05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26" name="Text Placeholder 4">
            <a:extLst>
              <a:ext uri="{FF2B5EF4-FFF2-40B4-BE49-F238E27FC236}">
                <a16:creationId xmlns="" xmlns:a16="http://schemas.microsoft.com/office/drawing/2014/main" id="{CB4934BA-A7B2-418E-AAA6-A5C815AC4670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660400" y="1535113"/>
            <a:ext cx="800100" cy="799723"/>
          </a:xfrm>
          <a:prstGeom prst="rect">
            <a:avLst/>
          </a:prstGeom>
          <a:solidFill>
            <a:schemeClr val="tx2"/>
          </a:solidFill>
        </p:spPr>
        <p:txBody>
          <a:bodyPr anchor="ctr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125" name="Text Placeholder 9">
            <a:extLst>
              <a:ext uri="{FF2B5EF4-FFF2-40B4-BE49-F238E27FC236}">
                <a16:creationId xmlns="" xmlns:a16="http://schemas.microsoft.com/office/drawing/2014/main" id="{375C4747-1FC3-468C-A346-5DE6DBA30DB7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1769565" y="2605908"/>
            <a:ext cx="4149165" cy="32775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26" name="Text Placeholder 9">
            <a:extLst>
              <a:ext uri="{FF2B5EF4-FFF2-40B4-BE49-F238E27FC236}">
                <a16:creationId xmlns="" xmlns:a16="http://schemas.microsoft.com/office/drawing/2014/main" id="{BC90422A-1B1D-4821-9FAC-37E7780559BD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1769565" y="2962080"/>
            <a:ext cx="4149165" cy="44355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05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27" name="Text Placeholder 4">
            <a:extLst>
              <a:ext uri="{FF2B5EF4-FFF2-40B4-BE49-F238E27FC236}">
                <a16:creationId xmlns="" xmlns:a16="http://schemas.microsoft.com/office/drawing/2014/main" id="{2611983C-1A52-436E-A627-FAD6ECD4C3C3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660400" y="2611040"/>
            <a:ext cx="800100" cy="799723"/>
          </a:xfrm>
          <a:prstGeom prst="rect">
            <a:avLst/>
          </a:prstGeom>
          <a:solidFill>
            <a:schemeClr val="tx2"/>
          </a:solidFill>
        </p:spPr>
        <p:txBody>
          <a:bodyPr anchor="ctr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131" name="Text Placeholder 9">
            <a:extLst>
              <a:ext uri="{FF2B5EF4-FFF2-40B4-BE49-F238E27FC236}">
                <a16:creationId xmlns="" xmlns:a16="http://schemas.microsoft.com/office/drawing/2014/main" id="{3E8961A7-71AC-4490-8A5E-B6209CD7B9D8}"/>
              </a:ext>
            </a:extLst>
          </p:cNvPr>
          <p:cNvSpPr>
            <a:spLocks noGrp="1"/>
          </p:cNvSpPr>
          <p:nvPr>
            <p:ph type="body" sz="quarter" idx="60"/>
          </p:nvPr>
        </p:nvSpPr>
        <p:spPr>
          <a:xfrm>
            <a:off x="1769565" y="3686967"/>
            <a:ext cx="4149165" cy="32775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32" name="Text Placeholder 9">
            <a:extLst>
              <a:ext uri="{FF2B5EF4-FFF2-40B4-BE49-F238E27FC236}">
                <a16:creationId xmlns="" xmlns:a16="http://schemas.microsoft.com/office/drawing/2014/main" id="{694AA472-33BD-4246-B452-BA0FBCAF6DCB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1769565" y="4043139"/>
            <a:ext cx="4149165" cy="44355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05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33" name="Text Placeholder 4">
            <a:extLst>
              <a:ext uri="{FF2B5EF4-FFF2-40B4-BE49-F238E27FC236}">
                <a16:creationId xmlns="" xmlns:a16="http://schemas.microsoft.com/office/drawing/2014/main" id="{29F84068-7B59-4D1B-B8E4-F263C0818A38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660400" y="3686967"/>
            <a:ext cx="800100" cy="799723"/>
          </a:xfrm>
          <a:prstGeom prst="rect">
            <a:avLst/>
          </a:prstGeom>
          <a:solidFill>
            <a:schemeClr val="tx2"/>
          </a:solidFill>
        </p:spPr>
        <p:txBody>
          <a:bodyPr anchor="ctr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137" name="Text Placeholder 9">
            <a:extLst>
              <a:ext uri="{FF2B5EF4-FFF2-40B4-BE49-F238E27FC236}">
                <a16:creationId xmlns="" xmlns:a16="http://schemas.microsoft.com/office/drawing/2014/main" id="{0E20DB8B-DB9F-48F9-9A33-4459FB88B40F}"/>
              </a:ext>
            </a:extLst>
          </p:cNvPr>
          <p:cNvSpPr>
            <a:spLocks noGrp="1"/>
          </p:cNvSpPr>
          <p:nvPr>
            <p:ph type="body" sz="quarter" idx="66"/>
          </p:nvPr>
        </p:nvSpPr>
        <p:spPr>
          <a:xfrm>
            <a:off x="1769565" y="4757762"/>
            <a:ext cx="4149165" cy="32775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38" name="Text Placeholder 9">
            <a:extLst>
              <a:ext uri="{FF2B5EF4-FFF2-40B4-BE49-F238E27FC236}">
                <a16:creationId xmlns="" xmlns:a16="http://schemas.microsoft.com/office/drawing/2014/main" id="{E0B4EF81-AC9B-4637-8AF0-35C63C80786F}"/>
              </a:ext>
            </a:extLst>
          </p:cNvPr>
          <p:cNvSpPr>
            <a:spLocks noGrp="1"/>
          </p:cNvSpPr>
          <p:nvPr>
            <p:ph type="body" sz="quarter" idx="67"/>
          </p:nvPr>
        </p:nvSpPr>
        <p:spPr>
          <a:xfrm>
            <a:off x="1769565" y="5113934"/>
            <a:ext cx="4149165" cy="44355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05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39" name="Text Placeholder 4">
            <a:extLst>
              <a:ext uri="{FF2B5EF4-FFF2-40B4-BE49-F238E27FC236}">
                <a16:creationId xmlns="" xmlns:a16="http://schemas.microsoft.com/office/drawing/2014/main" id="{9B37FE0D-1CEA-4AE1-BBC5-E005BE160E67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660400" y="4762894"/>
            <a:ext cx="800100" cy="799723"/>
          </a:xfrm>
          <a:prstGeom prst="rect">
            <a:avLst/>
          </a:prstGeom>
          <a:solidFill>
            <a:schemeClr val="tx2"/>
          </a:solidFill>
        </p:spPr>
        <p:txBody>
          <a:bodyPr anchor="ctr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149" name="Text Placeholder 9">
            <a:extLst>
              <a:ext uri="{FF2B5EF4-FFF2-40B4-BE49-F238E27FC236}">
                <a16:creationId xmlns="" xmlns:a16="http://schemas.microsoft.com/office/drawing/2014/main" id="{EF0267D9-B18D-44CC-8F89-3867F06B4443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7375060" y="1535113"/>
            <a:ext cx="4149165" cy="32775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50" name="Text Placeholder 9">
            <a:extLst>
              <a:ext uri="{FF2B5EF4-FFF2-40B4-BE49-F238E27FC236}">
                <a16:creationId xmlns="" xmlns:a16="http://schemas.microsoft.com/office/drawing/2014/main" id="{52E36255-42AA-434D-9353-6511E8E6ED31}"/>
              </a:ext>
            </a:extLst>
          </p:cNvPr>
          <p:cNvSpPr>
            <a:spLocks noGrp="1"/>
          </p:cNvSpPr>
          <p:nvPr>
            <p:ph type="body" sz="quarter" idx="76"/>
          </p:nvPr>
        </p:nvSpPr>
        <p:spPr>
          <a:xfrm>
            <a:off x="7375060" y="1891285"/>
            <a:ext cx="4149165" cy="44355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05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51" name="Text Placeholder 4">
            <a:extLst>
              <a:ext uri="{FF2B5EF4-FFF2-40B4-BE49-F238E27FC236}">
                <a16:creationId xmlns="" xmlns:a16="http://schemas.microsoft.com/office/drawing/2014/main" id="{8DB258FD-AF8C-4906-8EB7-B90340BD7399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6265895" y="1535113"/>
            <a:ext cx="800100" cy="799723"/>
          </a:xfrm>
          <a:prstGeom prst="rect">
            <a:avLst/>
          </a:prstGeom>
          <a:solidFill>
            <a:schemeClr val="tx2"/>
          </a:solidFill>
        </p:spPr>
        <p:txBody>
          <a:bodyPr anchor="ctr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152" name="Text Placeholder 9">
            <a:extLst>
              <a:ext uri="{FF2B5EF4-FFF2-40B4-BE49-F238E27FC236}">
                <a16:creationId xmlns="" xmlns:a16="http://schemas.microsoft.com/office/drawing/2014/main" id="{54681F42-A361-47BE-BF65-E907906BF8C8}"/>
              </a:ext>
            </a:extLst>
          </p:cNvPr>
          <p:cNvSpPr>
            <a:spLocks noGrp="1"/>
          </p:cNvSpPr>
          <p:nvPr>
            <p:ph type="body" sz="quarter" idx="78"/>
          </p:nvPr>
        </p:nvSpPr>
        <p:spPr>
          <a:xfrm>
            <a:off x="7375060" y="2605908"/>
            <a:ext cx="4149165" cy="32775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53" name="Text Placeholder 9">
            <a:extLst>
              <a:ext uri="{FF2B5EF4-FFF2-40B4-BE49-F238E27FC236}">
                <a16:creationId xmlns="" xmlns:a16="http://schemas.microsoft.com/office/drawing/2014/main" id="{8718FFA3-7131-4F0D-9FA0-0A5F53676EF8}"/>
              </a:ext>
            </a:extLst>
          </p:cNvPr>
          <p:cNvSpPr>
            <a:spLocks noGrp="1"/>
          </p:cNvSpPr>
          <p:nvPr>
            <p:ph type="body" sz="quarter" idx="79"/>
          </p:nvPr>
        </p:nvSpPr>
        <p:spPr>
          <a:xfrm>
            <a:off x="7375060" y="2962080"/>
            <a:ext cx="4149165" cy="44355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05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54" name="Text Placeholder 4">
            <a:extLst>
              <a:ext uri="{FF2B5EF4-FFF2-40B4-BE49-F238E27FC236}">
                <a16:creationId xmlns="" xmlns:a16="http://schemas.microsoft.com/office/drawing/2014/main" id="{B6D08E91-901B-4663-A56E-E3D975E7FF08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6265895" y="2611040"/>
            <a:ext cx="800100" cy="799723"/>
          </a:xfrm>
          <a:prstGeom prst="rect">
            <a:avLst/>
          </a:prstGeom>
          <a:solidFill>
            <a:schemeClr val="tx2"/>
          </a:solidFill>
        </p:spPr>
        <p:txBody>
          <a:bodyPr anchor="ctr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155" name="Text Placeholder 9">
            <a:extLst>
              <a:ext uri="{FF2B5EF4-FFF2-40B4-BE49-F238E27FC236}">
                <a16:creationId xmlns="" xmlns:a16="http://schemas.microsoft.com/office/drawing/2014/main" id="{6CD5ADE4-255D-400C-8088-AF8876E80E0F}"/>
              </a:ext>
            </a:extLst>
          </p:cNvPr>
          <p:cNvSpPr>
            <a:spLocks noGrp="1"/>
          </p:cNvSpPr>
          <p:nvPr>
            <p:ph type="body" sz="quarter" idx="81"/>
          </p:nvPr>
        </p:nvSpPr>
        <p:spPr>
          <a:xfrm>
            <a:off x="7375060" y="3686967"/>
            <a:ext cx="4149165" cy="32775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56" name="Text Placeholder 9">
            <a:extLst>
              <a:ext uri="{FF2B5EF4-FFF2-40B4-BE49-F238E27FC236}">
                <a16:creationId xmlns="" xmlns:a16="http://schemas.microsoft.com/office/drawing/2014/main" id="{FE967416-23E7-4440-8909-FCB48DAFAD8F}"/>
              </a:ext>
            </a:extLst>
          </p:cNvPr>
          <p:cNvSpPr>
            <a:spLocks noGrp="1"/>
          </p:cNvSpPr>
          <p:nvPr>
            <p:ph type="body" sz="quarter" idx="82"/>
          </p:nvPr>
        </p:nvSpPr>
        <p:spPr>
          <a:xfrm>
            <a:off x="7375060" y="4043139"/>
            <a:ext cx="4149165" cy="44355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05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57" name="Text Placeholder 4">
            <a:extLst>
              <a:ext uri="{FF2B5EF4-FFF2-40B4-BE49-F238E27FC236}">
                <a16:creationId xmlns="" xmlns:a16="http://schemas.microsoft.com/office/drawing/2014/main" id="{4F936DF6-AA0D-4354-A5FD-4F06A412B86D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265895" y="3686967"/>
            <a:ext cx="800100" cy="799723"/>
          </a:xfrm>
          <a:prstGeom prst="rect">
            <a:avLst/>
          </a:prstGeom>
          <a:solidFill>
            <a:schemeClr val="tx2"/>
          </a:solidFill>
        </p:spPr>
        <p:txBody>
          <a:bodyPr anchor="ctr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158" name="Text Placeholder 9">
            <a:extLst>
              <a:ext uri="{FF2B5EF4-FFF2-40B4-BE49-F238E27FC236}">
                <a16:creationId xmlns="" xmlns:a16="http://schemas.microsoft.com/office/drawing/2014/main" id="{9C8C6D44-CED4-4DAB-8C47-53C998C73DFF}"/>
              </a:ext>
            </a:extLst>
          </p:cNvPr>
          <p:cNvSpPr>
            <a:spLocks noGrp="1"/>
          </p:cNvSpPr>
          <p:nvPr>
            <p:ph type="body" sz="quarter" idx="84"/>
          </p:nvPr>
        </p:nvSpPr>
        <p:spPr>
          <a:xfrm>
            <a:off x="7375060" y="4757762"/>
            <a:ext cx="4149165" cy="32775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59" name="Text Placeholder 9">
            <a:extLst>
              <a:ext uri="{FF2B5EF4-FFF2-40B4-BE49-F238E27FC236}">
                <a16:creationId xmlns="" xmlns:a16="http://schemas.microsoft.com/office/drawing/2014/main" id="{55B846D6-2B81-4583-B724-D5306AF86CB6}"/>
              </a:ext>
            </a:extLst>
          </p:cNvPr>
          <p:cNvSpPr>
            <a:spLocks noGrp="1"/>
          </p:cNvSpPr>
          <p:nvPr>
            <p:ph type="body" sz="quarter" idx="85"/>
          </p:nvPr>
        </p:nvSpPr>
        <p:spPr>
          <a:xfrm>
            <a:off x="7375060" y="5113934"/>
            <a:ext cx="4149165" cy="44355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05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60" name="Text Placeholder 4">
            <a:extLst>
              <a:ext uri="{FF2B5EF4-FFF2-40B4-BE49-F238E27FC236}">
                <a16:creationId xmlns="" xmlns:a16="http://schemas.microsoft.com/office/drawing/2014/main" id="{04F1A9E3-EED2-4BD0-8A30-A7D27C5A3D98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6265895" y="4762894"/>
            <a:ext cx="800100" cy="799723"/>
          </a:xfrm>
          <a:prstGeom prst="rect">
            <a:avLst/>
          </a:prstGeom>
          <a:solidFill>
            <a:schemeClr val="tx2"/>
          </a:solidFill>
        </p:spPr>
        <p:txBody>
          <a:bodyPr anchor="ctr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</p:spTree>
    <p:extLst>
      <p:ext uri="{BB962C8B-B14F-4D97-AF65-F5344CB8AC3E}">
        <p14:creationId xmlns:p14="http://schemas.microsoft.com/office/powerpoint/2010/main" val="275283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9BADB2B-701D-421F-9716-6565E8C4F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923522A3-7B6C-451C-B7EB-6A530EA9FE30}"/>
              </a:ext>
            </a:extLst>
          </p:cNvPr>
          <p:cNvSpPr/>
          <p:nvPr userDrawn="1"/>
        </p:nvSpPr>
        <p:spPr>
          <a:xfrm>
            <a:off x="0" y="1535112"/>
            <a:ext cx="12192000" cy="463708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8597ADFE-C6FC-4B8F-9443-0DA67E6978F7}"/>
              </a:ext>
            </a:extLst>
          </p:cNvPr>
          <p:cNvSpPr/>
          <p:nvPr userDrawn="1"/>
        </p:nvSpPr>
        <p:spPr>
          <a:xfrm>
            <a:off x="660401" y="1782763"/>
            <a:ext cx="3238499" cy="413727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9C9849B-FC01-4C55-9BBE-37282AEF0B80}"/>
              </a:ext>
            </a:extLst>
          </p:cNvPr>
          <p:cNvSpPr/>
          <p:nvPr userDrawn="1"/>
        </p:nvSpPr>
        <p:spPr>
          <a:xfrm>
            <a:off x="4476751" y="1782763"/>
            <a:ext cx="3238499" cy="413727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F3B4BB3C-03FC-4E19-9D24-5BE713C8B9A0}"/>
              </a:ext>
            </a:extLst>
          </p:cNvPr>
          <p:cNvSpPr/>
          <p:nvPr userDrawn="1"/>
        </p:nvSpPr>
        <p:spPr>
          <a:xfrm>
            <a:off x="8293101" y="1782763"/>
            <a:ext cx="3238499" cy="413727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="" xmlns:a16="http://schemas.microsoft.com/office/drawing/2014/main" id="{941B6AA8-BD8C-4952-AB63-26E9F692A9E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00847" y="2493580"/>
            <a:ext cx="2957608" cy="324724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="" xmlns:a16="http://schemas.microsoft.com/office/drawing/2014/main" id="{8096009E-4077-4238-A532-761A7BB92C6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617196" y="2493580"/>
            <a:ext cx="2957608" cy="324724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4" name="Text Placeholder 9">
            <a:extLst>
              <a:ext uri="{FF2B5EF4-FFF2-40B4-BE49-F238E27FC236}">
                <a16:creationId xmlns="" xmlns:a16="http://schemas.microsoft.com/office/drawing/2014/main" id="{A63A6940-EE78-4C32-8C4A-DE2B1CE668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433547" y="2503105"/>
            <a:ext cx="2957608" cy="324724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="" xmlns:a16="http://schemas.microsoft.com/office/drawing/2014/main" id="{50657915-A51A-423D-959F-32B42F8E9AF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00847" y="1920589"/>
            <a:ext cx="2957608" cy="456873"/>
          </a:xfrm>
          <a:prstGeom prst="rect">
            <a:avLst/>
          </a:prstGeom>
          <a:solidFill>
            <a:srgbClr val="00B2AA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="" xmlns:a16="http://schemas.microsoft.com/office/drawing/2014/main" id="{C1A8566F-079E-40F5-A1FB-D29FE7D43EBA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617196" y="1920589"/>
            <a:ext cx="2957608" cy="456873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9" name="Text Placeholder 9">
            <a:extLst>
              <a:ext uri="{FF2B5EF4-FFF2-40B4-BE49-F238E27FC236}">
                <a16:creationId xmlns="" xmlns:a16="http://schemas.microsoft.com/office/drawing/2014/main" id="{A0C28221-250F-4458-BEBF-50519C821666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8433547" y="1920589"/>
            <a:ext cx="2957608" cy="456873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</p:spTree>
    <p:extLst>
      <p:ext uri="{BB962C8B-B14F-4D97-AF65-F5344CB8AC3E}">
        <p14:creationId xmlns:p14="http://schemas.microsoft.com/office/powerpoint/2010/main" val="397632149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9BADB2B-701D-421F-9716-6565E8C4F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923522A3-7B6C-451C-B7EB-6A530EA9FE30}"/>
              </a:ext>
            </a:extLst>
          </p:cNvPr>
          <p:cNvSpPr/>
          <p:nvPr userDrawn="1"/>
        </p:nvSpPr>
        <p:spPr>
          <a:xfrm>
            <a:off x="0" y="1535112"/>
            <a:ext cx="12192000" cy="463708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8597ADFE-C6FC-4B8F-9443-0DA67E6978F7}"/>
              </a:ext>
            </a:extLst>
          </p:cNvPr>
          <p:cNvSpPr/>
          <p:nvPr userDrawn="1"/>
        </p:nvSpPr>
        <p:spPr>
          <a:xfrm>
            <a:off x="660401" y="1782763"/>
            <a:ext cx="2489200" cy="41184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9C9849B-FC01-4C55-9BBE-37282AEF0B80}"/>
              </a:ext>
            </a:extLst>
          </p:cNvPr>
          <p:cNvSpPr/>
          <p:nvPr userDrawn="1"/>
        </p:nvSpPr>
        <p:spPr>
          <a:xfrm>
            <a:off x="3454401" y="1782763"/>
            <a:ext cx="2489200" cy="41184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F3B4BB3C-03FC-4E19-9D24-5BE713C8B9A0}"/>
              </a:ext>
            </a:extLst>
          </p:cNvPr>
          <p:cNvSpPr/>
          <p:nvPr userDrawn="1"/>
        </p:nvSpPr>
        <p:spPr>
          <a:xfrm>
            <a:off x="6248401" y="1782763"/>
            <a:ext cx="2489200" cy="41184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830673AC-24B6-49CD-B9B1-0728CE17348D}"/>
              </a:ext>
            </a:extLst>
          </p:cNvPr>
          <p:cNvSpPr/>
          <p:nvPr userDrawn="1"/>
        </p:nvSpPr>
        <p:spPr>
          <a:xfrm>
            <a:off x="9042400" y="1782763"/>
            <a:ext cx="2489200" cy="41184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="" xmlns:a16="http://schemas.microsoft.com/office/drawing/2014/main" id="{941B6AA8-BD8C-4952-AB63-26E9F692A9E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68351" y="2449512"/>
            <a:ext cx="2273300" cy="32913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="" xmlns:a16="http://schemas.microsoft.com/office/drawing/2014/main" id="{8096009E-4077-4238-A532-761A7BB92C6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562353" y="2449512"/>
            <a:ext cx="2273300" cy="32913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4" name="Text Placeholder 9">
            <a:extLst>
              <a:ext uri="{FF2B5EF4-FFF2-40B4-BE49-F238E27FC236}">
                <a16:creationId xmlns="" xmlns:a16="http://schemas.microsoft.com/office/drawing/2014/main" id="{A63A6940-EE78-4C32-8C4A-DE2B1CE668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356353" y="2459037"/>
            <a:ext cx="2273300" cy="32913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6" name="Text Placeholder 9">
            <a:extLst>
              <a:ext uri="{FF2B5EF4-FFF2-40B4-BE49-F238E27FC236}">
                <a16:creationId xmlns="" xmlns:a16="http://schemas.microsoft.com/office/drawing/2014/main" id="{A9D440F6-0D1E-436A-BE5B-D59FB0D4F9B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150351" y="2459037"/>
            <a:ext cx="2273300" cy="32913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="" xmlns:a16="http://schemas.microsoft.com/office/drawing/2014/main" id="{50657915-A51A-423D-959F-32B42F8E9AF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68351" y="1887538"/>
            <a:ext cx="2273300" cy="456873"/>
          </a:xfrm>
          <a:prstGeom prst="rect">
            <a:avLst/>
          </a:prstGeom>
          <a:solidFill>
            <a:srgbClr val="00B2AA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="" xmlns:a16="http://schemas.microsoft.com/office/drawing/2014/main" id="{C1A8566F-079E-40F5-A1FB-D29FE7D43EBA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62351" y="1887538"/>
            <a:ext cx="2273300" cy="456873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9" name="Text Placeholder 9">
            <a:extLst>
              <a:ext uri="{FF2B5EF4-FFF2-40B4-BE49-F238E27FC236}">
                <a16:creationId xmlns="" xmlns:a16="http://schemas.microsoft.com/office/drawing/2014/main" id="{A0C28221-250F-4458-BEBF-50519C821666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356353" y="1887538"/>
            <a:ext cx="2273300" cy="456873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="" xmlns:a16="http://schemas.microsoft.com/office/drawing/2014/main" id="{3DEB54BF-FA28-41A7-91B7-9B6231E9D687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9150351" y="1887538"/>
            <a:ext cx="2273300" cy="456873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</p:spTree>
    <p:extLst>
      <p:ext uri="{BB962C8B-B14F-4D97-AF65-F5344CB8AC3E}">
        <p14:creationId xmlns:p14="http://schemas.microsoft.com/office/powerpoint/2010/main" val="186698204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Content with Object Slid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="" xmlns:a16="http://schemas.microsoft.com/office/drawing/2014/main" id="{1D400AB6-56C8-4109-A799-EFED2742CA2D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60400" y="1535113"/>
            <a:ext cx="5212080" cy="4637086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F14701FB-5576-40EF-BCAC-DA2F566CC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0" y="633413"/>
            <a:ext cx="10871200" cy="8001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5">
            <a:extLst>
              <a:ext uri="{FF2B5EF4-FFF2-40B4-BE49-F238E27FC236}">
                <a16:creationId xmlns="" xmlns:a16="http://schemas.microsoft.com/office/drawing/2014/main" id="{CEB3B69E-229D-4EC3-8E48-EF24E9B1702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319520" y="1535113"/>
            <a:ext cx="5212080" cy="22159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  <p:sp>
        <p:nvSpPr>
          <p:cNvPr id="12" name="Content Placeholder 5">
            <a:extLst>
              <a:ext uri="{FF2B5EF4-FFF2-40B4-BE49-F238E27FC236}">
                <a16:creationId xmlns="" xmlns:a16="http://schemas.microsoft.com/office/drawing/2014/main" id="{1BC99383-1058-438A-AF37-055531FB504A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319520" y="3956271"/>
            <a:ext cx="5212080" cy="22159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</p:spTree>
    <p:extLst>
      <p:ext uri="{BB962C8B-B14F-4D97-AF65-F5344CB8AC3E}">
        <p14:creationId xmlns:p14="http://schemas.microsoft.com/office/powerpoint/2010/main" val="307944351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- Teal 1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>
            <a:extLst>
              <a:ext uri="{FF2B5EF4-FFF2-40B4-BE49-F238E27FC236}">
                <a16:creationId xmlns="" xmlns:a16="http://schemas.microsoft.com/office/drawing/2014/main" id="{98EC47AF-052A-460D-AE28-0F22028E2211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656511" y="6349831"/>
            <a:ext cx="842393" cy="272775"/>
          </a:xfrm>
          <a:custGeom>
            <a:avLst/>
            <a:gdLst>
              <a:gd name="T0" fmla="*/ 2257 w 2659"/>
              <a:gd name="T1" fmla="*/ 418 h 859"/>
              <a:gd name="T2" fmla="*/ 2418 w 2659"/>
              <a:gd name="T3" fmla="*/ 14 h 859"/>
              <a:gd name="T4" fmla="*/ 2581 w 2659"/>
              <a:gd name="T5" fmla="*/ 583 h 859"/>
              <a:gd name="T6" fmla="*/ 2281 w 2659"/>
              <a:gd name="T7" fmla="*/ 538 h 859"/>
              <a:gd name="T8" fmla="*/ 2108 w 2659"/>
              <a:gd name="T9" fmla="*/ 380 h 859"/>
              <a:gd name="T10" fmla="*/ 1965 w 2659"/>
              <a:gd name="T11" fmla="*/ 551 h 859"/>
              <a:gd name="T12" fmla="*/ 2030 w 2659"/>
              <a:gd name="T13" fmla="*/ 423 h 859"/>
              <a:gd name="T14" fmla="*/ 2139 w 2659"/>
              <a:gd name="T15" fmla="*/ 246 h 859"/>
              <a:gd name="T16" fmla="*/ 1786 w 2659"/>
              <a:gd name="T17" fmla="*/ 535 h 859"/>
              <a:gd name="T18" fmla="*/ 1880 w 2659"/>
              <a:gd name="T19" fmla="*/ 533 h 859"/>
              <a:gd name="T20" fmla="*/ 1862 w 2659"/>
              <a:gd name="T21" fmla="*/ 798 h 859"/>
              <a:gd name="T22" fmla="*/ 1757 w 2659"/>
              <a:gd name="T23" fmla="*/ 722 h 859"/>
              <a:gd name="T24" fmla="*/ 1653 w 2659"/>
              <a:gd name="T25" fmla="*/ 428 h 859"/>
              <a:gd name="T26" fmla="*/ 1606 w 2659"/>
              <a:gd name="T27" fmla="*/ 491 h 859"/>
              <a:gd name="T28" fmla="*/ 1652 w 2659"/>
              <a:gd name="T29" fmla="*/ 577 h 859"/>
              <a:gd name="T30" fmla="*/ 1686 w 2659"/>
              <a:gd name="T31" fmla="*/ 831 h 859"/>
              <a:gd name="T32" fmla="*/ 1388 w 2659"/>
              <a:gd name="T33" fmla="*/ 564 h 859"/>
              <a:gd name="T34" fmla="*/ 1445 w 2659"/>
              <a:gd name="T35" fmla="*/ 636 h 859"/>
              <a:gd name="T36" fmla="*/ 1401 w 2659"/>
              <a:gd name="T37" fmla="*/ 859 h 859"/>
              <a:gd name="T38" fmla="*/ 1539 w 2659"/>
              <a:gd name="T39" fmla="*/ 669 h 859"/>
              <a:gd name="T40" fmla="*/ 1286 w 2659"/>
              <a:gd name="T41" fmla="*/ 504 h 859"/>
              <a:gd name="T42" fmla="*/ 1388 w 2659"/>
              <a:gd name="T43" fmla="*/ 564 h 859"/>
              <a:gd name="T44" fmla="*/ 1444 w 2659"/>
              <a:gd name="T45" fmla="*/ 706 h 859"/>
              <a:gd name="T46" fmla="*/ 1445 w 2659"/>
              <a:gd name="T47" fmla="*/ 780 h 859"/>
              <a:gd name="T48" fmla="*/ 1204 w 2659"/>
              <a:gd name="T49" fmla="*/ 740 h 859"/>
              <a:gd name="T50" fmla="*/ 1042 w 2659"/>
              <a:gd name="T51" fmla="*/ 593 h 859"/>
              <a:gd name="T52" fmla="*/ 1184 w 2659"/>
              <a:gd name="T53" fmla="*/ 548 h 859"/>
              <a:gd name="T54" fmla="*/ 944 w 2659"/>
              <a:gd name="T55" fmla="*/ 595 h 859"/>
              <a:gd name="T56" fmla="*/ 1066 w 2659"/>
              <a:gd name="T57" fmla="*/ 779 h 859"/>
              <a:gd name="T58" fmla="*/ 960 w 2659"/>
              <a:gd name="T59" fmla="*/ 840 h 859"/>
              <a:gd name="T60" fmla="*/ 1204 w 2659"/>
              <a:gd name="T61" fmla="*/ 740 h 859"/>
              <a:gd name="T62" fmla="*/ 791 w 2659"/>
              <a:gd name="T63" fmla="*/ 634 h 859"/>
              <a:gd name="T64" fmla="*/ 589 w 2659"/>
              <a:gd name="T65" fmla="*/ 746 h 859"/>
              <a:gd name="T66" fmla="*/ 884 w 2659"/>
              <a:gd name="T67" fmla="*/ 801 h 859"/>
              <a:gd name="T68" fmla="*/ 754 w 2659"/>
              <a:gd name="T69" fmla="*/ 487 h 859"/>
              <a:gd name="T70" fmla="*/ 644 w 2659"/>
              <a:gd name="T71" fmla="*/ 580 h 859"/>
              <a:gd name="T72" fmla="*/ 745 w 2659"/>
              <a:gd name="T73" fmla="*/ 703 h 859"/>
              <a:gd name="T74" fmla="*/ 791 w 2659"/>
              <a:gd name="T75" fmla="*/ 777 h 859"/>
              <a:gd name="T76" fmla="*/ 686 w 2659"/>
              <a:gd name="T77" fmla="*/ 745 h 859"/>
              <a:gd name="T78" fmla="*/ 476 w 2659"/>
              <a:gd name="T79" fmla="*/ 491 h 859"/>
              <a:gd name="T80" fmla="*/ 476 w 2659"/>
              <a:gd name="T81" fmla="*/ 854 h 859"/>
              <a:gd name="T82" fmla="*/ 270 w 2659"/>
              <a:gd name="T83" fmla="*/ 818 h 859"/>
              <a:gd name="T84" fmla="*/ 7 w 2659"/>
              <a:gd name="T85" fmla="*/ 427 h 859"/>
              <a:gd name="T86" fmla="*/ 195 w 2659"/>
              <a:gd name="T87" fmla="*/ 744 h 859"/>
              <a:gd name="T88" fmla="*/ 382 w 2659"/>
              <a:gd name="T89" fmla="*/ 427 h 859"/>
              <a:gd name="T90" fmla="*/ 1895 w 2659"/>
              <a:gd name="T91" fmla="*/ 815 h 859"/>
              <a:gd name="T92" fmla="*/ 1928 w 2659"/>
              <a:gd name="T93" fmla="*/ 815 h 859"/>
              <a:gd name="T94" fmla="*/ 1908 w 2659"/>
              <a:gd name="T95" fmla="*/ 848 h 859"/>
              <a:gd name="T96" fmla="*/ 1944 w 2659"/>
              <a:gd name="T97" fmla="*/ 808 h 859"/>
              <a:gd name="T98" fmla="*/ 1955 w 2659"/>
              <a:gd name="T99" fmla="*/ 833 h 859"/>
              <a:gd name="T100" fmla="*/ 1974 w 2659"/>
              <a:gd name="T101" fmla="*/ 808 h 859"/>
              <a:gd name="T102" fmla="*/ 1967 w 2659"/>
              <a:gd name="T103" fmla="*/ 830 h 859"/>
              <a:gd name="T104" fmla="*/ 1957 w 2659"/>
              <a:gd name="T105" fmla="*/ 842 h 859"/>
              <a:gd name="T106" fmla="*/ 1941 w 2659"/>
              <a:gd name="T107" fmla="*/ 817 h 859"/>
              <a:gd name="T108" fmla="*/ 1935 w 2659"/>
              <a:gd name="T109" fmla="*/ 848 h 8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659" h="859">
                <a:moveTo>
                  <a:pt x="2139" y="246"/>
                </a:moveTo>
                <a:cubicBezTo>
                  <a:pt x="2174" y="236"/>
                  <a:pt x="2211" y="256"/>
                  <a:pt x="2221" y="292"/>
                </a:cubicBezTo>
                <a:cubicBezTo>
                  <a:pt x="2257" y="418"/>
                  <a:pt x="2257" y="418"/>
                  <a:pt x="2257" y="418"/>
                </a:cubicBezTo>
                <a:cubicBezTo>
                  <a:pt x="2354" y="79"/>
                  <a:pt x="2354" y="79"/>
                  <a:pt x="2354" y="79"/>
                </a:cubicBezTo>
                <a:cubicBezTo>
                  <a:pt x="2354" y="79"/>
                  <a:pt x="2354" y="79"/>
                  <a:pt x="2354" y="79"/>
                </a:cubicBezTo>
                <a:cubicBezTo>
                  <a:pt x="2363" y="48"/>
                  <a:pt x="2387" y="23"/>
                  <a:pt x="2418" y="14"/>
                </a:cubicBezTo>
                <a:cubicBezTo>
                  <a:pt x="2467" y="0"/>
                  <a:pt x="2518" y="29"/>
                  <a:pt x="2532" y="78"/>
                </a:cubicBezTo>
                <a:cubicBezTo>
                  <a:pt x="2644" y="469"/>
                  <a:pt x="2644" y="469"/>
                  <a:pt x="2644" y="469"/>
                </a:cubicBezTo>
                <a:cubicBezTo>
                  <a:pt x="2659" y="518"/>
                  <a:pt x="2630" y="569"/>
                  <a:pt x="2581" y="583"/>
                </a:cubicBezTo>
                <a:cubicBezTo>
                  <a:pt x="2532" y="597"/>
                  <a:pt x="2481" y="569"/>
                  <a:pt x="2467" y="520"/>
                </a:cubicBezTo>
                <a:cubicBezTo>
                  <a:pt x="2377" y="206"/>
                  <a:pt x="2377" y="206"/>
                  <a:pt x="2377" y="206"/>
                </a:cubicBezTo>
                <a:cubicBezTo>
                  <a:pt x="2281" y="538"/>
                  <a:pt x="2281" y="538"/>
                  <a:pt x="2281" y="538"/>
                </a:cubicBezTo>
                <a:cubicBezTo>
                  <a:pt x="2275" y="559"/>
                  <a:pt x="2259" y="577"/>
                  <a:pt x="2236" y="584"/>
                </a:cubicBezTo>
                <a:cubicBezTo>
                  <a:pt x="2200" y="594"/>
                  <a:pt x="2163" y="574"/>
                  <a:pt x="2153" y="538"/>
                </a:cubicBezTo>
                <a:cubicBezTo>
                  <a:pt x="2108" y="380"/>
                  <a:pt x="2108" y="380"/>
                  <a:pt x="2108" y="380"/>
                </a:cubicBezTo>
                <a:cubicBezTo>
                  <a:pt x="2059" y="551"/>
                  <a:pt x="2059" y="551"/>
                  <a:pt x="2059" y="551"/>
                </a:cubicBezTo>
                <a:cubicBezTo>
                  <a:pt x="2054" y="567"/>
                  <a:pt x="2042" y="580"/>
                  <a:pt x="2025" y="585"/>
                </a:cubicBezTo>
                <a:cubicBezTo>
                  <a:pt x="1999" y="592"/>
                  <a:pt x="1972" y="577"/>
                  <a:pt x="1965" y="551"/>
                </a:cubicBezTo>
                <a:cubicBezTo>
                  <a:pt x="1936" y="450"/>
                  <a:pt x="1936" y="450"/>
                  <a:pt x="1936" y="450"/>
                </a:cubicBezTo>
                <a:cubicBezTo>
                  <a:pt x="1929" y="424"/>
                  <a:pt x="1944" y="397"/>
                  <a:pt x="1969" y="390"/>
                </a:cubicBezTo>
                <a:cubicBezTo>
                  <a:pt x="1995" y="383"/>
                  <a:pt x="2022" y="398"/>
                  <a:pt x="2030" y="423"/>
                </a:cubicBezTo>
                <a:cubicBezTo>
                  <a:pt x="2042" y="468"/>
                  <a:pt x="2042" y="468"/>
                  <a:pt x="2042" y="468"/>
                </a:cubicBezTo>
                <a:cubicBezTo>
                  <a:pt x="2093" y="292"/>
                  <a:pt x="2093" y="292"/>
                  <a:pt x="2093" y="292"/>
                </a:cubicBezTo>
                <a:cubicBezTo>
                  <a:pt x="2099" y="270"/>
                  <a:pt x="2116" y="252"/>
                  <a:pt x="2139" y="246"/>
                </a:cubicBezTo>
                <a:close/>
                <a:moveTo>
                  <a:pt x="1833" y="487"/>
                </a:moveTo>
                <a:cubicBezTo>
                  <a:pt x="1792" y="487"/>
                  <a:pt x="1786" y="508"/>
                  <a:pt x="1786" y="533"/>
                </a:cubicBezTo>
                <a:cubicBezTo>
                  <a:pt x="1786" y="535"/>
                  <a:pt x="1786" y="535"/>
                  <a:pt x="1786" y="535"/>
                </a:cubicBezTo>
                <a:cubicBezTo>
                  <a:pt x="1786" y="561"/>
                  <a:pt x="1792" y="581"/>
                  <a:pt x="1833" y="581"/>
                </a:cubicBezTo>
                <a:cubicBezTo>
                  <a:pt x="1875" y="581"/>
                  <a:pt x="1880" y="561"/>
                  <a:pt x="1880" y="535"/>
                </a:cubicBezTo>
                <a:cubicBezTo>
                  <a:pt x="1880" y="533"/>
                  <a:pt x="1880" y="533"/>
                  <a:pt x="1880" y="533"/>
                </a:cubicBezTo>
                <a:cubicBezTo>
                  <a:pt x="1880" y="508"/>
                  <a:pt x="1875" y="487"/>
                  <a:pt x="1833" y="487"/>
                </a:cubicBezTo>
                <a:close/>
                <a:moveTo>
                  <a:pt x="1847" y="841"/>
                </a:moveTo>
                <a:cubicBezTo>
                  <a:pt x="1866" y="837"/>
                  <a:pt x="1867" y="827"/>
                  <a:pt x="1862" y="798"/>
                </a:cubicBezTo>
                <a:cubicBezTo>
                  <a:pt x="1857" y="770"/>
                  <a:pt x="1856" y="762"/>
                  <a:pt x="1837" y="765"/>
                </a:cubicBezTo>
                <a:cubicBezTo>
                  <a:pt x="1812" y="768"/>
                  <a:pt x="1784" y="775"/>
                  <a:pt x="1770" y="766"/>
                </a:cubicBezTo>
                <a:cubicBezTo>
                  <a:pt x="1760" y="759"/>
                  <a:pt x="1757" y="753"/>
                  <a:pt x="1757" y="722"/>
                </a:cubicBezTo>
                <a:cubicBezTo>
                  <a:pt x="1757" y="428"/>
                  <a:pt x="1757" y="428"/>
                  <a:pt x="1757" y="428"/>
                </a:cubicBezTo>
                <a:cubicBezTo>
                  <a:pt x="1757" y="399"/>
                  <a:pt x="1752" y="392"/>
                  <a:pt x="1705" y="392"/>
                </a:cubicBezTo>
                <a:cubicBezTo>
                  <a:pt x="1658" y="392"/>
                  <a:pt x="1653" y="399"/>
                  <a:pt x="1653" y="428"/>
                </a:cubicBezTo>
                <a:cubicBezTo>
                  <a:pt x="1653" y="490"/>
                  <a:pt x="1653" y="490"/>
                  <a:pt x="1653" y="490"/>
                </a:cubicBezTo>
                <a:cubicBezTo>
                  <a:pt x="1653" y="491"/>
                  <a:pt x="1653" y="491"/>
                  <a:pt x="1652" y="491"/>
                </a:cubicBezTo>
                <a:cubicBezTo>
                  <a:pt x="1606" y="491"/>
                  <a:pt x="1606" y="491"/>
                  <a:pt x="1606" y="491"/>
                </a:cubicBezTo>
                <a:cubicBezTo>
                  <a:pt x="1582" y="491"/>
                  <a:pt x="1577" y="495"/>
                  <a:pt x="1577" y="534"/>
                </a:cubicBezTo>
                <a:cubicBezTo>
                  <a:pt x="1577" y="573"/>
                  <a:pt x="1582" y="577"/>
                  <a:pt x="1606" y="577"/>
                </a:cubicBezTo>
                <a:cubicBezTo>
                  <a:pt x="1652" y="577"/>
                  <a:pt x="1652" y="577"/>
                  <a:pt x="1652" y="577"/>
                </a:cubicBezTo>
                <a:cubicBezTo>
                  <a:pt x="1653" y="577"/>
                  <a:pt x="1653" y="577"/>
                  <a:pt x="1653" y="578"/>
                </a:cubicBezTo>
                <a:cubicBezTo>
                  <a:pt x="1653" y="734"/>
                  <a:pt x="1653" y="734"/>
                  <a:pt x="1653" y="734"/>
                </a:cubicBezTo>
                <a:cubicBezTo>
                  <a:pt x="1653" y="768"/>
                  <a:pt x="1657" y="806"/>
                  <a:pt x="1686" y="831"/>
                </a:cubicBezTo>
                <a:cubicBezTo>
                  <a:pt x="1706" y="849"/>
                  <a:pt x="1733" y="854"/>
                  <a:pt x="1757" y="854"/>
                </a:cubicBezTo>
                <a:cubicBezTo>
                  <a:pt x="1796" y="854"/>
                  <a:pt x="1831" y="845"/>
                  <a:pt x="1847" y="841"/>
                </a:cubicBezTo>
                <a:close/>
                <a:moveTo>
                  <a:pt x="1388" y="564"/>
                </a:moveTo>
                <a:cubicBezTo>
                  <a:pt x="1431" y="564"/>
                  <a:pt x="1446" y="583"/>
                  <a:pt x="1446" y="615"/>
                </a:cubicBezTo>
                <a:cubicBezTo>
                  <a:pt x="1446" y="634"/>
                  <a:pt x="1446" y="634"/>
                  <a:pt x="1446" y="634"/>
                </a:cubicBezTo>
                <a:cubicBezTo>
                  <a:pt x="1446" y="635"/>
                  <a:pt x="1446" y="636"/>
                  <a:pt x="1445" y="636"/>
                </a:cubicBezTo>
                <a:cubicBezTo>
                  <a:pt x="1426" y="634"/>
                  <a:pt x="1407" y="633"/>
                  <a:pt x="1388" y="633"/>
                </a:cubicBezTo>
                <a:cubicBezTo>
                  <a:pt x="1304" y="633"/>
                  <a:pt x="1244" y="660"/>
                  <a:pt x="1244" y="746"/>
                </a:cubicBezTo>
                <a:cubicBezTo>
                  <a:pt x="1244" y="833"/>
                  <a:pt x="1313" y="859"/>
                  <a:pt x="1401" y="859"/>
                </a:cubicBezTo>
                <a:cubicBezTo>
                  <a:pt x="1457" y="859"/>
                  <a:pt x="1501" y="844"/>
                  <a:pt x="1515" y="837"/>
                </a:cubicBezTo>
                <a:cubicBezTo>
                  <a:pt x="1530" y="830"/>
                  <a:pt x="1539" y="822"/>
                  <a:pt x="1539" y="801"/>
                </a:cubicBezTo>
                <a:cubicBezTo>
                  <a:pt x="1539" y="788"/>
                  <a:pt x="1539" y="682"/>
                  <a:pt x="1539" y="669"/>
                </a:cubicBezTo>
                <a:cubicBezTo>
                  <a:pt x="1539" y="613"/>
                  <a:pt x="1541" y="592"/>
                  <a:pt x="1527" y="557"/>
                </a:cubicBezTo>
                <a:cubicBezTo>
                  <a:pt x="1515" y="524"/>
                  <a:pt x="1480" y="487"/>
                  <a:pt x="1410" y="487"/>
                </a:cubicBezTo>
                <a:cubicBezTo>
                  <a:pt x="1339" y="487"/>
                  <a:pt x="1292" y="503"/>
                  <a:pt x="1286" y="504"/>
                </a:cubicBezTo>
                <a:cubicBezTo>
                  <a:pt x="1267" y="509"/>
                  <a:pt x="1267" y="520"/>
                  <a:pt x="1273" y="548"/>
                </a:cubicBezTo>
                <a:cubicBezTo>
                  <a:pt x="1279" y="576"/>
                  <a:pt x="1280" y="584"/>
                  <a:pt x="1299" y="580"/>
                </a:cubicBezTo>
                <a:cubicBezTo>
                  <a:pt x="1300" y="580"/>
                  <a:pt x="1357" y="564"/>
                  <a:pt x="1388" y="564"/>
                </a:cubicBezTo>
                <a:close/>
                <a:moveTo>
                  <a:pt x="1342" y="745"/>
                </a:moveTo>
                <a:cubicBezTo>
                  <a:pt x="1342" y="712"/>
                  <a:pt x="1365" y="703"/>
                  <a:pt x="1400" y="703"/>
                </a:cubicBezTo>
                <a:cubicBezTo>
                  <a:pt x="1414" y="703"/>
                  <a:pt x="1426" y="704"/>
                  <a:pt x="1444" y="706"/>
                </a:cubicBezTo>
                <a:cubicBezTo>
                  <a:pt x="1445" y="707"/>
                  <a:pt x="1446" y="708"/>
                  <a:pt x="1446" y="709"/>
                </a:cubicBezTo>
                <a:cubicBezTo>
                  <a:pt x="1446" y="777"/>
                  <a:pt x="1446" y="777"/>
                  <a:pt x="1446" y="777"/>
                </a:cubicBezTo>
                <a:cubicBezTo>
                  <a:pt x="1446" y="778"/>
                  <a:pt x="1446" y="779"/>
                  <a:pt x="1445" y="780"/>
                </a:cubicBezTo>
                <a:cubicBezTo>
                  <a:pt x="1434" y="784"/>
                  <a:pt x="1419" y="787"/>
                  <a:pt x="1403" y="787"/>
                </a:cubicBezTo>
                <a:cubicBezTo>
                  <a:pt x="1363" y="787"/>
                  <a:pt x="1342" y="775"/>
                  <a:pt x="1342" y="745"/>
                </a:cubicBezTo>
                <a:close/>
                <a:moveTo>
                  <a:pt x="1204" y="740"/>
                </a:moveTo>
                <a:cubicBezTo>
                  <a:pt x="1203" y="712"/>
                  <a:pt x="1196" y="690"/>
                  <a:pt x="1171" y="669"/>
                </a:cubicBezTo>
                <a:cubicBezTo>
                  <a:pt x="1154" y="653"/>
                  <a:pt x="1128" y="643"/>
                  <a:pt x="1090" y="629"/>
                </a:cubicBezTo>
                <a:cubicBezTo>
                  <a:pt x="1066" y="620"/>
                  <a:pt x="1042" y="615"/>
                  <a:pt x="1042" y="593"/>
                </a:cubicBezTo>
                <a:cubicBezTo>
                  <a:pt x="1042" y="575"/>
                  <a:pt x="1060" y="567"/>
                  <a:pt x="1075" y="566"/>
                </a:cubicBezTo>
                <a:cubicBezTo>
                  <a:pt x="1106" y="564"/>
                  <a:pt x="1140" y="576"/>
                  <a:pt x="1158" y="580"/>
                </a:cubicBezTo>
                <a:cubicBezTo>
                  <a:pt x="1177" y="584"/>
                  <a:pt x="1178" y="576"/>
                  <a:pt x="1184" y="548"/>
                </a:cubicBezTo>
                <a:cubicBezTo>
                  <a:pt x="1191" y="520"/>
                  <a:pt x="1190" y="509"/>
                  <a:pt x="1172" y="504"/>
                </a:cubicBezTo>
                <a:cubicBezTo>
                  <a:pt x="1156" y="500"/>
                  <a:pt x="1126" y="487"/>
                  <a:pt x="1066" y="487"/>
                </a:cubicBezTo>
                <a:cubicBezTo>
                  <a:pt x="989" y="487"/>
                  <a:pt x="942" y="535"/>
                  <a:pt x="944" y="595"/>
                </a:cubicBezTo>
                <a:cubicBezTo>
                  <a:pt x="946" y="670"/>
                  <a:pt x="1005" y="691"/>
                  <a:pt x="1049" y="704"/>
                </a:cubicBezTo>
                <a:cubicBezTo>
                  <a:pt x="1088" y="714"/>
                  <a:pt x="1107" y="726"/>
                  <a:pt x="1105" y="749"/>
                </a:cubicBezTo>
                <a:cubicBezTo>
                  <a:pt x="1104" y="771"/>
                  <a:pt x="1086" y="779"/>
                  <a:pt x="1066" y="779"/>
                </a:cubicBezTo>
                <a:cubicBezTo>
                  <a:pt x="1039" y="779"/>
                  <a:pt x="994" y="767"/>
                  <a:pt x="970" y="762"/>
                </a:cubicBezTo>
                <a:cubicBezTo>
                  <a:pt x="952" y="758"/>
                  <a:pt x="949" y="770"/>
                  <a:pt x="945" y="799"/>
                </a:cubicBezTo>
                <a:cubicBezTo>
                  <a:pt x="941" y="828"/>
                  <a:pt x="941" y="833"/>
                  <a:pt x="960" y="840"/>
                </a:cubicBezTo>
                <a:cubicBezTo>
                  <a:pt x="960" y="840"/>
                  <a:pt x="1015" y="859"/>
                  <a:pt x="1073" y="859"/>
                </a:cubicBezTo>
                <a:cubicBezTo>
                  <a:pt x="1117" y="859"/>
                  <a:pt x="1149" y="844"/>
                  <a:pt x="1167" y="830"/>
                </a:cubicBezTo>
                <a:cubicBezTo>
                  <a:pt x="1191" y="811"/>
                  <a:pt x="1205" y="779"/>
                  <a:pt x="1204" y="740"/>
                </a:cubicBezTo>
                <a:close/>
                <a:moveTo>
                  <a:pt x="733" y="564"/>
                </a:moveTo>
                <a:cubicBezTo>
                  <a:pt x="775" y="564"/>
                  <a:pt x="791" y="583"/>
                  <a:pt x="791" y="615"/>
                </a:cubicBezTo>
                <a:cubicBezTo>
                  <a:pt x="791" y="634"/>
                  <a:pt x="791" y="634"/>
                  <a:pt x="791" y="634"/>
                </a:cubicBezTo>
                <a:cubicBezTo>
                  <a:pt x="791" y="635"/>
                  <a:pt x="790" y="636"/>
                  <a:pt x="790" y="636"/>
                </a:cubicBezTo>
                <a:cubicBezTo>
                  <a:pt x="771" y="634"/>
                  <a:pt x="752" y="633"/>
                  <a:pt x="733" y="633"/>
                </a:cubicBezTo>
                <a:cubicBezTo>
                  <a:pt x="649" y="633"/>
                  <a:pt x="589" y="660"/>
                  <a:pt x="589" y="746"/>
                </a:cubicBezTo>
                <a:cubicBezTo>
                  <a:pt x="589" y="833"/>
                  <a:pt x="658" y="859"/>
                  <a:pt x="745" y="859"/>
                </a:cubicBezTo>
                <a:cubicBezTo>
                  <a:pt x="801" y="859"/>
                  <a:pt x="845" y="844"/>
                  <a:pt x="860" y="837"/>
                </a:cubicBezTo>
                <a:cubicBezTo>
                  <a:pt x="875" y="830"/>
                  <a:pt x="884" y="822"/>
                  <a:pt x="884" y="801"/>
                </a:cubicBezTo>
                <a:cubicBezTo>
                  <a:pt x="884" y="788"/>
                  <a:pt x="884" y="682"/>
                  <a:pt x="884" y="669"/>
                </a:cubicBezTo>
                <a:cubicBezTo>
                  <a:pt x="884" y="613"/>
                  <a:pt x="885" y="592"/>
                  <a:pt x="872" y="557"/>
                </a:cubicBezTo>
                <a:cubicBezTo>
                  <a:pt x="859" y="524"/>
                  <a:pt x="824" y="487"/>
                  <a:pt x="754" y="487"/>
                </a:cubicBezTo>
                <a:cubicBezTo>
                  <a:pt x="684" y="487"/>
                  <a:pt x="637" y="503"/>
                  <a:pt x="630" y="504"/>
                </a:cubicBezTo>
                <a:cubicBezTo>
                  <a:pt x="612" y="509"/>
                  <a:pt x="612" y="520"/>
                  <a:pt x="618" y="548"/>
                </a:cubicBezTo>
                <a:cubicBezTo>
                  <a:pt x="624" y="576"/>
                  <a:pt x="625" y="584"/>
                  <a:pt x="644" y="580"/>
                </a:cubicBezTo>
                <a:cubicBezTo>
                  <a:pt x="644" y="580"/>
                  <a:pt x="702" y="564"/>
                  <a:pt x="733" y="564"/>
                </a:cubicBezTo>
                <a:close/>
                <a:moveTo>
                  <a:pt x="686" y="745"/>
                </a:moveTo>
                <a:cubicBezTo>
                  <a:pt x="686" y="712"/>
                  <a:pt x="710" y="703"/>
                  <a:pt x="745" y="703"/>
                </a:cubicBezTo>
                <a:cubicBezTo>
                  <a:pt x="758" y="703"/>
                  <a:pt x="771" y="704"/>
                  <a:pt x="789" y="706"/>
                </a:cubicBezTo>
                <a:cubicBezTo>
                  <a:pt x="790" y="707"/>
                  <a:pt x="791" y="708"/>
                  <a:pt x="791" y="709"/>
                </a:cubicBezTo>
                <a:cubicBezTo>
                  <a:pt x="791" y="777"/>
                  <a:pt x="791" y="777"/>
                  <a:pt x="791" y="777"/>
                </a:cubicBezTo>
                <a:cubicBezTo>
                  <a:pt x="791" y="778"/>
                  <a:pt x="790" y="779"/>
                  <a:pt x="789" y="780"/>
                </a:cubicBezTo>
                <a:cubicBezTo>
                  <a:pt x="778" y="784"/>
                  <a:pt x="763" y="787"/>
                  <a:pt x="748" y="787"/>
                </a:cubicBezTo>
                <a:cubicBezTo>
                  <a:pt x="708" y="787"/>
                  <a:pt x="686" y="775"/>
                  <a:pt x="686" y="745"/>
                </a:cubicBezTo>
                <a:close/>
                <a:moveTo>
                  <a:pt x="528" y="818"/>
                </a:moveTo>
                <a:cubicBezTo>
                  <a:pt x="528" y="527"/>
                  <a:pt x="528" y="527"/>
                  <a:pt x="528" y="527"/>
                </a:cubicBezTo>
                <a:cubicBezTo>
                  <a:pt x="528" y="498"/>
                  <a:pt x="523" y="491"/>
                  <a:pt x="476" y="491"/>
                </a:cubicBezTo>
                <a:cubicBezTo>
                  <a:pt x="429" y="491"/>
                  <a:pt x="424" y="498"/>
                  <a:pt x="424" y="527"/>
                </a:cubicBezTo>
                <a:cubicBezTo>
                  <a:pt x="424" y="818"/>
                  <a:pt x="424" y="818"/>
                  <a:pt x="424" y="818"/>
                </a:cubicBezTo>
                <a:cubicBezTo>
                  <a:pt x="424" y="847"/>
                  <a:pt x="429" y="854"/>
                  <a:pt x="476" y="854"/>
                </a:cubicBezTo>
                <a:cubicBezTo>
                  <a:pt x="523" y="854"/>
                  <a:pt x="528" y="847"/>
                  <a:pt x="528" y="818"/>
                </a:cubicBezTo>
                <a:close/>
                <a:moveTo>
                  <a:pt x="382" y="427"/>
                </a:moveTo>
                <a:cubicBezTo>
                  <a:pt x="270" y="818"/>
                  <a:pt x="270" y="818"/>
                  <a:pt x="270" y="818"/>
                </a:cubicBezTo>
                <a:cubicBezTo>
                  <a:pt x="260" y="847"/>
                  <a:pt x="241" y="854"/>
                  <a:pt x="195" y="854"/>
                </a:cubicBezTo>
                <a:cubicBezTo>
                  <a:pt x="148" y="854"/>
                  <a:pt x="129" y="847"/>
                  <a:pt x="119" y="818"/>
                </a:cubicBezTo>
                <a:cubicBezTo>
                  <a:pt x="7" y="427"/>
                  <a:pt x="7" y="427"/>
                  <a:pt x="7" y="427"/>
                </a:cubicBezTo>
                <a:cubicBezTo>
                  <a:pt x="0" y="399"/>
                  <a:pt x="9" y="392"/>
                  <a:pt x="53" y="392"/>
                </a:cubicBezTo>
                <a:cubicBezTo>
                  <a:pt x="96" y="392"/>
                  <a:pt x="103" y="399"/>
                  <a:pt x="110" y="428"/>
                </a:cubicBezTo>
                <a:cubicBezTo>
                  <a:pt x="195" y="744"/>
                  <a:pt x="195" y="744"/>
                  <a:pt x="195" y="744"/>
                </a:cubicBezTo>
                <a:cubicBezTo>
                  <a:pt x="279" y="428"/>
                  <a:pt x="279" y="428"/>
                  <a:pt x="279" y="428"/>
                </a:cubicBezTo>
                <a:cubicBezTo>
                  <a:pt x="286" y="399"/>
                  <a:pt x="293" y="392"/>
                  <a:pt x="337" y="392"/>
                </a:cubicBezTo>
                <a:cubicBezTo>
                  <a:pt x="380" y="392"/>
                  <a:pt x="389" y="399"/>
                  <a:pt x="382" y="427"/>
                </a:cubicBezTo>
                <a:close/>
                <a:moveTo>
                  <a:pt x="1908" y="848"/>
                </a:moveTo>
                <a:cubicBezTo>
                  <a:pt x="1908" y="815"/>
                  <a:pt x="1908" y="815"/>
                  <a:pt x="1908" y="815"/>
                </a:cubicBezTo>
                <a:cubicBezTo>
                  <a:pt x="1895" y="815"/>
                  <a:pt x="1895" y="815"/>
                  <a:pt x="1895" y="815"/>
                </a:cubicBezTo>
                <a:cubicBezTo>
                  <a:pt x="1895" y="808"/>
                  <a:pt x="1895" y="808"/>
                  <a:pt x="1895" y="808"/>
                </a:cubicBezTo>
                <a:cubicBezTo>
                  <a:pt x="1928" y="808"/>
                  <a:pt x="1928" y="808"/>
                  <a:pt x="1928" y="808"/>
                </a:cubicBezTo>
                <a:cubicBezTo>
                  <a:pt x="1928" y="815"/>
                  <a:pt x="1928" y="815"/>
                  <a:pt x="1928" y="815"/>
                </a:cubicBezTo>
                <a:cubicBezTo>
                  <a:pt x="1915" y="815"/>
                  <a:pt x="1915" y="815"/>
                  <a:pt x="1915" y="815"/>
                </a:cubicBezTo>
                <a:cubicBezTo>
                  <a:pt x="1915" y="848"/>
                  <a:pt x="1915" y="848"/>
                  <a:pt x="1915" y="848"/>
                </a:cubicBezTo>
                <a:lnTo>
                  <a:pt x="1908" y="848"/>
                </a:lnTo>
                <a:close/>
                <a:moveTo>
                  <a:pt x="1935" y="848"/>
                </a:moveTo>
                <a:cubicBezTo>
                  <a:pt x="1935" y="808"/>
                  <a:pt x="1935" y="808"/>
                  <a:pt x="1935" y="808"/>
                </a:cubicBezTo>
                <a:cubicBezTo>
                  <a:pt x="1944" y="808"/>
                  <a:pt x="1944" y="808"/>
                  <a:pt x="1944" y="808"/>
                </a:cubicBezTo>
                <a:cubicBezTo>
                  <a:pt x="1951" y="823"/>
                  <a:pt x="1951" y="823"/>
                  <a:pt x="1951" y="823"/>
                </a:cubicBezTo>
                <a:cubicBezTo>
                  <a:pt x="1954" y="833"/>
                  <a:pt x="1954" y="833"/>
                  <a:pt x="1954" y="833"/>
                </a:cubicBezTo>
                <a:cubicBezTo>
                  <a:pt x="1955" y="833"/>
                  <a:pt x="1955" y="833"/>
                  <a:pt x="1955" y="833"/>
                </a:cubicBezTo>
                <a:cubicBezTo>
                  <a:pt x="1958" y="823"/>
                  <a:pt x="1958" y="823"/>
                  <a:pt x="1958" y="823"/>
                </a:cubicBezTo>
                <a:cubicBezTo>
                  <a:pt x="1964" y="808"/>
                  <a:pt x="1964" y="808"/>
                  <a:pt x="1964" y="808"/>
                </a:cubicBezTo>
                <a:cubicBezTo>
                  <a:pt x="1974" y="808"/>
                  <a:pt x="1974" y="808"/>
                  <a:pt x="1974" y="808"/>
                </a:cubicBezTo>
                <a:cubicBezTo>
                  <a:pt x="1974" y="848"/>
                  <a:pt x="1974" y="848"/>
                  <a:pt x="1974" y="848"/>
                </a:cubicBezTo>
                <a:cubicBezTo>
                  <a:pt x="1967" y="848"/>
                  <a:pt x="1967" y="848"/>
                  <a:pt x="1967" y="848"/>
                </a:cubicBezTo>
                <a:cubicBezTo>
                  <a:pt x="1967" y="830"/>
                  <a:pt x="1967" y="830"/>
                  <a:pt x="1967" y="830"/>
                </a:cubicBezTo>
                <a:cubicBezTo>
                  <a:pt x="1968" y="817"/>
                  <a:pt x="1968" y="817"/>
                  <a:pt x="1968" y="817"/>
                </a:cubicBezTo>
                <a:cubicBezTo>
                  <a:pt x="1967" y="817"/>
                  <a:pt x="1967" y="817"/>
                  <a:pt x="1967" y="817"/>
                </a:cubicBezTo>
                <a:cubicBezTo>
                  <a:pt x="1957" y="842"/>
                  <a:pt x="1957" y="842"/>
                  <a:pt x="1957" y="842"/>
                </a:cubicBezTo>
                <a:cubicBezTo>
                  <a:pt x="1951" y="842"/>
                  <a:pt x="1951" y="842"/>
                  <a:pt x="1951" y="842"/>
                </a:cubicBezTo>
                <a:cubicBezTo>
                  <a:pt x="1942" y="817"/>
                  <a:pt x="1942" y="817"/>
                  <a:pt x="1942" y="817"/>
                </a:cubicBezTo>
                <a:cubicBezTo>
                  <a:pt x="1941" y="817"/>
                  <a:pt x="1941" y="817"/>
                  <a:pt x="1941" y="817"/>
                </a:cubicBezTo>
                <a:cubicBezTo>
                  <a:pt x="1942" y="830"/>
                  <a:pt x="1942" y="830"/>
                  <a:pt x="1942" y="830"/>
                </a:cubicBezTo>
                <a:cubicBezTo>
                  <a:pt x="1942" y="848"/>
                  <a:pt x="1942" y="848"/>
                  <a:pt x="1942" y="848"/>
                </a:cubicBezTo>
                <a:lnTo>
                  <a:pt x="1935" y="84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0B05312-68AF-4DBE-B1AD-21C8A35BEBA0}"/>
              </a:ext>
            </a:extLst>
          </p:cNvPr>
          <p:cNvSpPr txBox="1"/>
          <p:nvPr userDrawn="1"/>
        </p:nvSpPr>
        <p:spPr>
          <a:xfrm>
            <a:off x="11401760" y="6485397"/>
            <a:ext cx="136984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fld id="{996B5273-46EB-4870-A6B0-6E7F43CBD6D0}" type="slidenum">
              <a:rPr lang="en-US" sz="700" smtClean="0">
                <a:solidFill>
                  <a:schemeClr val="bg2"/>
                </a:solidFill>
              </a:rPr>
              <a:pPr algn="r"/>
              <a:t>‹#›</a:t>
            </a:fld>
            <a:endParaRPr lang="en-US" sz="1100" dirty="0">
              <a:solidFill>
                <a:schemeClr val="bg2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D766663B-A987-4429-B88C-0A5397DDF56B}"/>
              </a:ext>
            </a:extLst>
          </p:cNvPr>
          <p:cNvSpPr txBox="1"/>
          <p:nvPr userDrawn="1"/>
        </p:nvSpPr>
        <p:spPr>
          <a:xfrm>
            <a:off x="10360991" y="6485397"/>
            <a:ext cx="1040769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l"/>
            <a:r>
              <a:rPr lang="en-US" sz="800" dirty="0">
                <a:solidFill>
                  <a:schemeClr val="bg2"/>
                </a:solidFill>
              </a:rPr>
              <a:t>Viasat Proprietary</a:t>
            </a:r>
            <a:endParaRPr lang="en-US" sz="1200" dirty="0">
              <a:solidFill>
                <a:schemeClr val="bg2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705E84C2-FF14-9C43-A008-61BE0B807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0" y="2741364"/>
            <a:ext cx="10871200" cy="800100"/>
          </a:xfrm>
        </p:spPr>
        <p:txBody>
          <a:bodyPr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4578113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Content with Object Slid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="" xmlns:a16="http://schemas.microsoft.com/office/drawing/2014/main" id="{1D400AB6-56C8-4109-A799-EFED2742CA2D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60400" y="1535113"/>
            <a:ext cx="5212080" cy="2215927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  <p:sp>
        <p:nvSpPr>
          <p:cNvPr id="10" name="Content Placeholder 10">
            <a:extLst>
              <a:ext uri="{FF2B5EF4-FFF2-40B4-BE49-F238E27FC236}">
                <a16:creationId xmlns="" xmlns:a16="http://schemas.microsoft.com/office/drawing/2014/main" id="{73A36BC4-9091-4B15-9415-0CD0A38719A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60400" y="3956272"/>
            <a:ext cx="5212080" cy="2215927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="" xmlns:a16="http://schemas.microsoft.com/office/drawing/2014/main" id="{02394B90-293D-427A-8D52-27EEFF0977B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319520" y="1535112"/>
            <a:ext cx="5212080" cy="463708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  <p:sp>
        <p:nvSpPr>
          <p:cNvPr id="3" name="Title 2">
            <a:extLst>
              <a:ext uri="{FF2B5EF4-FFF2-40B4-BE49-F238E27FC236}">
                <a16:creationId xmlns="" xmlns:a16="http://schemas.microsoft.com/office/drawing/2014/main" id="{5054E367-F2DB-4C9F-92D7-2BDE64F83A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771565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Objec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14701FB-5576-40EF-BCAC-DA2F566CC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Content Placeholder 5">
            <a:extLst>
              <a:ext uri="{FF2B5EF4-FFF2-40B4-BE49-F238E27FC236}">
                <a16:creationId xmlns="" xmlns:a16="http://schemas.microsoft.com/office/drawing/2014/main" id="{BA37A684-8A8E-4CFC-867F-85747B16460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60401" y="1535113"/>
            <a:ext cx="5212080" cy="221592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  <p:sp>
        <p:nvSpPr>
          <p:cNvPr id="17" name="Content Placeholder 5">
            <a:extLst>
              <a:ext uri="{FF2B5EF4-FFF2-40B4-BE49-F238E27FC236}">
                <a16:creationId xmlns="" xmlns:a16="http://schemas.microsoft.com/office/drawing/2014/main" id="{D67FCF94-984E-4128-8502-DD9B43CC5E5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60401" y="3956272"/>
            <a:ext cx="5212080" cy="221592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  <p:sp>
        <p:nvSpPr>
          <p:cNvPr id="18" name="Content Placeholder 5">
            <a:extLst>
              <a:ext uri="{FF2B5EF4-FFF2-40B4-BE49-F238E27FC236}">
                <a16:creationId xmlns="" xmlns:a16="http://schemas.microsoft.com/office/drawing/2014/main" id="{378179D8-FEFE-4F8C-96E6-5C3D7C91AA92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319520" y="1535113"/>
            <a:ext cx="5212080" cy="221592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  <p:sp>
        <p:nvSpPr>
          <p:cNvPr id="19" name="Content Placeholder 5">
            <a:extLst>
              <a:ext uri="{FF2B5EF4-FFF2-40B4-BE49-F238E27FC236}">
                <a16:creationId xmlns="" xmlns:a16="http://schemas.microsoft.com/office/drawing/2014/main" id="{2EAFF877-9FB4-48DE-BE52-240561E73C23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6319520" y="3956272"/>
            <a:ext cx="5212080" cy="221592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</p:spTree>
    <p:extLst>
      <p:ext uri="{BB962C8B-B14F-4D97-AF65-F5344CB8AC3E}">
        <p14:creationId xmlns:p14="http://schemas.microsoft.com/office/powerpoint/2010/main" val="147998362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Content with 2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14701FB-5576-40EF-BCAC-DA2F566CC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0" y="620713"/>
            <a:ext cx="10871200" cy="8001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="" xmlns:a16="http://schemas.microsoft.com/office/drawing/2014/main" id="{3D5B44F0-F25B-4C72-9E6C-593FE2CFA5E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19520" y="1535112"/>
            <a:ext cx="5212080" cy="2681287"/>
          </a:xfrm>
          <a:prstGeom prst="rect">
            <a:avLst/>
          </a:prstGeom>
        </p:spPr>
        <p:txBody>
          <a:bodyPr tIns="182880" anchor="t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="" xmlns:a16="http://schemas.microsoft.com/office/drawing/2014/main" id="{AE01F24E-0264-4380-B816-95FC75717C2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60400" y="1535112"/>
            <a:ext cx="5212080" cy="2681287"/>
          </a:xfrm>
          <a:prstGeom prst="rect">
            <a:avLst/>
          </a:prstGeom>
        </p:spPr>
        <p:txBody>
          <a:bodyPr tIns="182880" anchor="t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  <p:sp>
        <p:nvSpPr>
          <p:cNvPr id="12" name="Content Placeholder 10">
            <a:extLst>
              <a:ext uri="{FF2B5EF4-FFF2-40B4-BE49-F238E27FC236}">
                <a16:creationId xmlns="" xmlns:a16="http://schemas.microsoft.com/office/drawing/2014/main" id="{95BF2F13-E8B4-4B85-93B8-D27797D8AA90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60400" y="4394200"/>
            <a:ext cx="5212080" cy="1771277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  <p:sp>
        <p:nvSpPr>
          <p:cNvPr id="15" name="Content Placeholder 10">
            <a:extLst>
              <a:ext uri="{FF2B5EF4-FFF2-40B4-BE49-F238E27FC236}">
                <a16:creationId xmlns="" xmlns:a16="http://schemas.microsoft.com/office/drawing/2014/main" id="{4E599166-4B58-449A-9B6B-75A57E6C4054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319520" y="4394200"/>
            <a:ext cx="5212080" cy="1771277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</p:spTree>
    <p:extLst>
      <p:ext uri="{BB962C8B-B14F-4D97-AF65-F5344CB8AC3E}">
        <p14:creationId xmlns:p14="http://schemas.microsoft.com/office/powerpoint/2010/main" val="424474852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Content with 3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14701FB-5576-40EF-BCAC-DA2F566CC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1" y="620713"/>
            <a:ext cx="10871200" cy="8001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="" xmlns:a16="http://schemas.microsoft.com/office/drawing/2014/main" id="{AE01F24E-0264-4380-B816-95FC75717C2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60401" y="1535112"/>
            <a:ext cx="3355848" cy="2698565"/>
          </a:xfrm>
          <a:prstGeom prst="rect">
            <a:avLst/>
          </a:prstGeom>
        </p:spPr>
        <p:txBody>
          <a:bodyPr tIns="182880" anchor="t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  <p:sp>
        <p:nvSpPr>
          <p:cNvPr id="12" name="Content Placeholder 10">
            <a:extLst>
              <a:ext uri="{FF2B5EF4-FFF2-40B4-BE49-F238E27FC236}">
                <a16:creationId xmlns="" xmlns:a16="http://schemas.microsoft.com/office/drawing/2014/main" id="{95BF2F13-E8B4-4B85-93B8-D27797D8AA90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60401" y="4432300"/>
            <a:ext cx="3355848" cy="17399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="" xmlns:a16="http://schemas.microsoft.com/office/drawing/2014/main" id="{4DFDB2A6-AFEA-443E-9A11-44E9EA81794F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418077" y="1535112"/>
            <a:ext cx="3355848" cy="2698565"/>
          </a:xfrm>
          <a:prstGeom prst="rect">
            <a:avLst/>
          </a:prstGeom>
        </p:spPr>
        <p:txBody>
          <a:bodyPr tIns="182880" anchor="t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  <p:sp>
        <p:nvSpPr>
          <p:cNvPr id="17" name="Content Placeholder 10">
            <a:extLst>
              <a:ext uri="{FF2B5EF4-FFF2-40B4-BE49-F238E27FC236}">
                <a16:creationId xmlns="" xmlns:a16="http://schemas.microsoft.com/office/drawing/2014/main" id="{30D3F489-9D1E-4DF2-AB89-F84E9C72956A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418077" y="4432300"/>
            <a:ext cx="3355848" cy="17399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="" xmlns:a16="http://schemas.microsoft.com/office/drawing/2014/main" id="{70F3104E-409B-4952-92FA-D3DF08437A23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8175753" y="1535112"/>
            <a:ext cx="3355848" cy="2698565"/>
          </a:xfrm>
          <a:prstGeom prst="rect">
            <a:avLst/>
          </a:prstGeom>
        </p:spPr>
        <p:txBody>
          <a:bodyPr tIns="182880" anchor="t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  <p:sp>
        <p:nvSpPr>
          <p:cNvPr id="20" name="Content Placeholder 10">
            <a:extLst>
              <a:ext uri="{FF2B5EF4-FFF2-40B4-BE49-F238E27FC236}">
                <a16:creationId xmlns="" xmlns:a16="http://schemas.microsoft.com/office/drawing/2014/main" id="{C7ED3F0D-624A-4B63-89EF-39425F71061E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8175753" y="4432300"/>
            <a:ext cx="3355848" cy="17399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</p:spTree>
    <p:extLst>
      <p:ext uri="{BB962C8B-B14F-4D97-AF65-F5344CB8AC3E}">
        <p14:creationId xmlns:p14="http://schemas.microsoft.com/office/powerpoint/2010/main" val="44225207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Content with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14701FB-5576-40EF-BCAC-DA2F566CC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="" xmlns:a16="http://schemas.microsoft.com/office/drawing/2014/main" id="{DD1153A0-22F6-4B58-A7E5-11769DE962C0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60400" y="1535112"/>
            <a:ext cx="10871200" cy="2698565"/>
          </a:xfrm>
          <a:prstGeom prst="rect">
            <a:avLst/>
          </a:prstGeom>
        </p:spPr>
        <p:txBody>
          <a:bodyPr tIns="182880" anchor="t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  <p:sp>
        <p:nvSpPr>
          <p:cNvPr id="14" name="Content Placeholder 10">
            <a:extLst>
              <a:ext uri="{FF2B5EF4-FFF2-40B4-BE49-F238E27FC236}">
                <a16:creationId xmlns="" xmlns:a16="http://schemas.microsoft.com/office/drawing/2014/main" id="{FC96ACD1-B7C5-448A-927E-E43E51356245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660401" y="4432300"/>
            <a:ext cx="3355848" cy="17399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  <p:sp>
        <p:nvSpPr>
          <p:cNvPr id="15" name="Content Placeholder 10">
            <a:extLst>
              <a:ext uri="{FF2B5EF4-FFF2-40B4-BE49-F238E27FC236}">
                <a16:creationId xmlns="" xmlns:a16="http://schemas.microsoft.com/office/drawing/2014/main" id="{6B023E86-BA36-491A-8650-8E91F87DA1C3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4418077" y="4432300"/>
            <a:ext cx="3355848" cy="17399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  <p:sp>
        <p:nvSpPr>
          <p:cNvPr id="18" name="Content Placeholder 10">
            <a:extLst>
              <a:ext uri="{FF2B5EF4-FFF2-40B4-BE49-F238E27FC236}">
                <a16:creationId xmlns="" xmlns:a16="http://schemas.microsoft.com/office/drawing/2014/main" id="{D0551450-76F0-4DD2-BCDC-D3ACE985E0C9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8175752" y="4432300"/>
            <a:ext cx="3355848" cy="17399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</p:spTree>
    <p:extLst>
      <p:ext uri="{BB962C8B-B14F-4D97-AF65-F5344CB8AC3E}">
        <p14:creationId xmlns:p14="http://schemas.microsoft.com/office/powerpoint/2010/main" val="48018031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44AB2FC8-015E-4797-93DB-0EEC7B1095D5}"/>
              </a:ext>
            </a:extLst>
          </p:cNvPr>
          <p:cNvSpPr/>
          <p:nvPr userDrawn="1"/>
        </p:nvSpPr>
        <p:spPr>
          <a:xfrm>
            <a:off x="0" y="3556964"/>
            <a:ext cx="12192000" cy="4571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6C37AFB2-9A09-4AA5-A9FD-C101E2D6F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9" name="Text Placeholder 42">
            <a:extLst>
              <a:ext uri="{FF2B5EF4-FFF2-40B4-BE49-F238E27FC236}">
                <a16:creationId xmlns="" xmlns:a16="http://schemas.microsoft.com/office/drawing/2014/main" id="{68BB343D-703A-4BEF-AB1D-4560BA5AB34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365184" y="4686806"/>
            <a:ext cx="1239076" cy="916850"/>
          </a:xfrm>
          <a:prstGeom prst="rect">
            <a:avLst/>
          </a:prstGeom>
          <a:ln w="12700">
            <a:noFill/>
          </a:ln>
        </p:spPr>
        <p:txBody>
          <a:bodyPr lIns="0" tIns="0" rIns="0" bIns="0"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Content</a:t>
            </a:r>
          </a:p>
        </p:txBody>
      </p:sp>
      <p:sp>
        <p:nvSpPr>
          <p:cNvPr id="120" name="Text Placeholder 42">
            <a:extLst>
              <a:ext uri="{FF2B5EF4-FFF2-40B4-BE49-F238E27FC236}">
                <a16:creationId xmlns="" xmlns:a16="http://schemas.microsoft.com/office/drawing/2014/main" id="{4E907E0C-DB16-44EE-B93F-B76D62679F7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365184" y="4370283"/>
            <a:ext cx="1239076" cy="272007"/>
          </a:xfrm>
          <a:prstGeom prst="rect">
            <a:avLst/>
          </a:prstGeom>
          <a:noFill/>
          <a:effectLst/>
        </p:spPr>
        <p:txBody>
          <a:bodyPr lIns="0" tIns="0" rIns="0" bIns="0" anchor="b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121" name="Text Placeholder 42">
            <a:extLst>
              <a:ext uri="{FF2B5EF4-FFF2-40B4-BE49-F238E27FC236}">
                <a16:creationId xmlns="" xmlns:a16="http://schemas.microsoft.com/office/drawing/2014/main" id="{9EA252F2-5279-490F-8B7A-19EBE4CA7E2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473330" y="4686806"/>
            <a:ext cx="1239076" cy="916850"/>
          </a:xfrm>
          <a:prstGeom prst="rect">
            <a:avLst/>
          </a:prstGeom>
          <a:ln w="12700">
            <a:noFill/>
          </a:ln>
        </p:spPr>
        <p:txBody>
          <a:bodyPr lIns="0" tIns="0" rIns="0" bIns="0"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Content</a:t>
            </a:r>
          </a:p>
        </p:txBody>
      </p:sp>
      <p:sp>
        <p:nvSpPr>
          <p:cNvPr id="122" name="Text Placeholder 42">
            <a:extLst>
              <a:ext uri="{FF2B5EF4-FFF2-40B4-BE49-F238E27FC236}">
                <a16:creationId xmlns="" xmlns:a16="http://schemas.microsoft.com/office/drawing/2014/main" id="{BFF2BB40-C403-47D9-8085-B6AEC1B4FB3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473330" y="4370283"/>
            <a:ext cx="1239076" cy="272007"/>
          </a:xfrm>
          <a:prstGeom prst="rect">
            <a:avLst/>
          </a:prstGeom>
          <a:noFill/>
          <a:effectLst/>
        </p:spPr>
        <p:txBody>
          <a:bodyPr lIns="0" tIns="0" rIns="0" bIns="0" anchor="b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123" name="Text Placeholder 42">
            <a:extLst>
              <a:ext uri="{FF2B5EF4-FFF2-40B4-BE49-F238E27FC236}">
                <a16:creationId xmlns="" xmlns:a16="http://schemas.microsoft.com/office/drawing/2014/main" id="{C8F2413D-1871-49C8-8679-8AA970226A1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581476" y="4686806"/>
            <a:ext cx="1239076" cy="916850"/>
          </a:xfrm>
          <a:prstGeom prst="rect">
            <a:avLst/>
          </a:prstGeom>
          <a:ln w="12700">
            <a:noFill/>
          </a:ln>
        </p:spPr>
        <p:txBody>
          <a:bodyPr lIns="0" tIns="0" rIns="0" bIns="0"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Content</a:t>
            </a:r>
          </a:p>
        </p:txBody>
      </p:sp>
      <p:sp>
        <p:nvSpPr>
          <p:cNvPr id="124" name="Text Placeholder 42">
            <a:extLst>
              <a:ext uri="{FF2B5EF4-FFF2-40B4-BE49-F238E27FC236}">
                <a16:creationId xmlns="" xmlns:a16="http://schemas.microsoft.com/office/drawing/2014/main" id="{645FD367-97DD-4B86-85BA-C5CFBBF7A65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581476" y="4370283"/>
            <a:ext cx="1239076" cy="272007"/>
          </a:xfrm>
          <a:prstGeom prst="rect">
            <a:avLst/>
          </a:prstGeom>
          <a:noFill/>
          <a:effectLst/>
        </p:spPr>
        <p:txBody>
          <a:bodyPr lIns="0" tIns="0" rIns="0" bIns="0" anchor="b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rgbClr val="C6579B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125" name="Text Placeholder 42">
            <a:extLst>
              <a:ext uri="{FF2B5EF4-FFF2-40B4-BE49-F238E27FC236}">
                <a16:creationId xmlns="" xmlns:a16="http://schemas.microsoft.com/office/drawing/2014/main" id="{30D86735-78D6-42CD-B53C-C4068293214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11111" y="1553613"/>
            <a:ext cx="1239076" cy="916850"/>
          </a:xfrm>
          <a:prstGeom prst="rect">
            <a:avLst/>
          </a:prstGeom>
          <a:ln w="12700">
            <a:noFill/>
          </a:ln>
        </p:spPr>
        <p:txBody>
          <a:bodyPr lIns="0" tIns="0" rIns="0" bIns="0"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Content</a:t>
            </a:r>
          </a:p>
        </p:txBody>
      </p:sp>
      <p:sp>
        <p:nvSpPr>
          <p:cNvPr id="126" name="Text Placeholder 42">
            <a:extLst>
              <a:ext uri="{FF2B5EF4-FFF2-40B4-BE49-F238E27FC236}">
                <a16:creationId xmlns="" xmlns:a16="http://schemas.microsoft.com/office/drawing/2014/main" id="{28320031-939D-4532-A0DE-8D5D3E3A8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11111" y="2511537"/>
            <a:ext cx="1239076" cy="272007"/>
          </a:xfrm>
          <a:prstGeom prst="rect">
            <a:avLst/>
          </a:prstGeom>
          <a:noFill/>
          <a:effectLst/>
        </p:spPr>
        <p:txBody>
          <a:bodyPr lIns="0" tIns="0" rIns="0" bIns="0" anchor="b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rgbClr val="00B2AA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127" name="Text Placeholder 42">
            <a:extLst>
              <a:ext uri="{FF2B5EF4-FFF2-40B4-BE49-F238E27FC236}">
                <a16:creationId xmlns="" xmlns:a16="http://schemas.microsoft.com/office/drawing/2014/main" id="{D650FCD1-3F9F-47CB-A3C5-C2E9BCE6695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919257" y="1553613"/>
            <a:ext cx="1239076" cy="916850"/>
          </a:xfrm>
          <a:prstGeom prst="rect">
            <a:avLst/>
          </a:prstGeom>
          <a:ln w="12700">
            <a:noFill/>
          </a:ln>
        </p:spPr>
        <p:txBody>
          <a:bodyPr lIns="0" tIns="0" rIns="0" bIns="0"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Content</a:t>
            </a:r>
          </a:p>
        </p:txBody>
      </p:sp>
      <p:sp>
        <p:nvSpPr>
          <p:cNvPr id="128" name="Text Placeholder 42">
            <a:extLst>
              <a:ext uri="{FF2B5EF4-FFF2-40B4-BE49-F238E27FC236}">
                <a16:creationId xmlns="" xmlns:a16="http://schemas.microsoft.com/office/drawing/2014/main" id="{BB908772-59E7-46A7-948F-B18E98D9BDE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919257" y="2511537"/>
            <a:ext cx="1239076" cy="272007"/>
          </a:xfrm>
          <a:prstGeom prst="rect">
            <a:avLst/>
          </a:prstGeom>
          <a:noFill/>
          <a:effectLst/>
        </p:spPr>
        <p:txBody>
          <a:bodyPr lIns="0" tIns="0" rIns="0" bIns="0" anchor="b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129" name="Text Placeholder 42">
            <a:extLst>
              <a:ext uri="{FF2B5EF4-FFF2-40B4-BE49-F238E27FC236}">
                <a16:creationId xmlns="" xmlns:a16="http://schemas.microsoft.com/office/drawing/2014/main" id="{5AC11302-0352-41B5-B283-220921608987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027403" y="1553613"/>
            <a:ext cx="1239076" cy="916850"/>
          </a:xfrm>
          <a:prstGeom prst="rect">
            <a:avLst/>
          </a:prstGeom>
          <a:ln w="12700">
            <a:noFill/>
          </a:ln>
        </p:spPr>
        <p:txBody>
          <a:bodyPr lIns="0" tIns="0" rIns="0" bIns="0"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Content</a:t>
            </a:r>
          </a:p>
        </p:txBody>
      </p:sp>
      <p:sp>
        <p:nvSpPr>
          <p:cNvPr id="130" name="Text Placeholder 42">
            <a:extLst>
              <a:ext uri="{FF2B5EF4-FFF2-40B4-BE49-F238E27FC236}">
                <a16:creationId xmlns="" xmlns:a16="http://schemas.microsoft.com/office/drawing/2014/main" id="{2AB50D90-044D-48E2-9239-DC0866B8F4C2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027403" y="2511537"/>
            <a:ext cx="1239076" cy="272007"/>
          </a:xfrm>
          <a:prstGeom prst="rect">
            <a:avLst/>
          </a:prstGeom>
          <a:noFill/>
          <a:effectLst/>
        </p:spPr>
        <p:txBody>
          <a:bodyPr lIns="0" tIns="0" rIns="0" bIns="0" anchor="b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131" name="Text Placeholder 42">
            <a:extLst>
              <a:ext uri="{FF2B5EF4-FFF2-40B4-BE49-F238E27FC236}">
                <a16:creationId xmlns="" xmlns:a16="http://schemas.microsoft.com/office/drawing/2014/main" id="{2EF69715-8E2C-430F-996F-0996C17E9858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135549" y="1553613"/>
            <a:ext cx="1239076" cy="916850"/>
          </a:xfrm>
          <a:prstGeom prst="rect">
            <a:avLst/>
          </a:prstGeom>
          <a:ln w="12700">
            <a:noFill/>
          </a:ln>
        </p:spPr>
        <p:txBody>
          <a:bodyPr lIns="0" tIns="0" rIns="0" bIns="0"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Content</a:t>
            </a:r>
          </a:p>
        </p:txBody>
      </p:sp>
      <p:sp>
        <p:nvSpPr>
          <p:cNvPr id="132" name="Text Placeholder 42">
            <a:extLst>
              <a:ext uri="{FF2B5EF4-FFF2-40B4-BE49-F238E27FC236}">
                <a16:creationId xmlns="" xmlns:a16="http://schemas.microsoft.com/office/drawing/2014/main" id="{D6F708A2-1DC4-4BF5-B785-01D4A1AEC6BA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135549" y="2511537"/>
            <a:ext cx="1239076" cy="272007"/>
          </a:xfrm>
          <a:prstGeom prst="rect">
            <a:avLst/>
          </a:prstGeom>
          <a:noFill/>
          <a:effectLst/>
        </p:spPr>
        <p:txBody>
          <a:bodyPr lIns="0" tIns="0" rIns="0" bIns="0" anchor="b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31630965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Statem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="" xmlns:a16="http://schemas.microsoft.com/office/drawing/2014/main" id="{2796162E-C6D3-4A66-8979-D81BDA3D4EC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2638" y="1535113"/>
            <a:ext cx="5922673" cy="1857891"/>
          </a:xfrm>
          <a:prstGeom prst="rect">
            <a:avLst/>
          </a:prstGeom>
          <a:solidFill>
            <a:schemeClr val="tx2"/>
          </a:solidFill>
        </p:spPr>
        <p:txBody>
          <a:bodyPr tIns="182880" anchor="t" anchorCtr="0">
            <a:normAutofit/>
          </a:bodyPr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="" xmlns:a16="http://schemas.microsoft.com/office/drawing/2014/main" id="{4BED4B71-2C57-4740-A6B8-96D1EFC5D84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920039" y="1535113"/>
            <a:ext cx="6269324" cy="1857891"/>
          </a:xfrm>
          <a:prstGeom prst="rect">
            <a:avLst/>
          </a:prstGeom>
          <a:solidFill>
            <a:schemeClr val="tx2"/>
          </a:solidFill>
        </p:spPr>
        <p:txBody>
          <a:bodyPr vert="horz" lIns="0" tIns="182880" rIns="0" bIns="0" rtlCol="0" anchor="t" anchorCtr="0">
            <a:noAutofit/>
          </a:bodyPr>
          <a:lstStyle>
            <a:lvl1pPr>
              <a:defRPr lang="en-US" sz="1800">
                <a:solidFill>
                  <a:schemeClr val="bg2"/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Click icon to add picture</a:t>
            </a:r>
          </a:p>
        </p:txBody>
      </p:sp>
      <p:sp>
        <p:nvSpPr>
          <p:cNvPr id="8" name="Picture Placeholder 4">
            <a:extLst>
              <a:ext uri="{FF2B5EF4-FFF2-40B4-BE49-F238E27FC236}">
                <a16:creationId xmlns="" xmlns:a16="http://schemas.microsoft.com/office/drawing/2014/main" id="{5EADF75D-EDF6-4D15-AEB0-C7F75F51959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640" y="3882609"/>
            <a:ext cx="5922675" cy="1805328"/>
          </a:xfrm>
          <a:prstGeom prst="rect">
            <a:avLst/>
          </a:prstGeom>
          <a:solidFill>
            <a:schemeClr val="tx2"/>
          </a:solidFill>
        </p:spPr>
        <p:txBody>
          <a:bodyPr vert="horz" lIns="0" tIns="182880" rIns="0" bIns="0" rtlCol="0" anchor="t" anchorCtr="0">
            <a:noAutofit/>
          </a:bodyPr>
          <a:lstStyle>
            <a:lvl1pPr>
              <a:defRPr lang="en-US" sz="1800">
                <a:solidFill>
                  <a:schemeClr val="bg2"/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Click icon to add picture</a:t>
            </a:r>
          </a:p>
        </p:txBody>
      </p:sp>
      <p:sp>
        <p:nvSpPr>
          <p:cNvPr id="9" name="Picture Placeholder 4">
            <a:extLst>
              <a:ext uri="{FF2B5EF4-FFF2-40B4-BE49-F238E27FC236}">
                <a16:creationId xmlns="" xmlns:a16="http://schemas.microsoft.com/office/drawing/2014/main" id="{917A1140-CFC4-43B9-8823-E067761D16D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922675" y="3882609"/>
            <a:ext cx="3133344" cy="1805328"/>
          </a:xfrm>
          <a:prstGeom prst="rect">
            <a:avLst/>
          </a:prstGeom>
          <a:solidFill>
            <a:schemeClr val="tx2"/>
          </a:solidFill>
        </p:spPr>
        <p:txBody>
          <a:bodyPr vert="horz" lIns="0" tIns="182880" rIns="0" bIns="0" rtlCol="0" anchor="t" anchorCtr="0">
            <a:noAutofit/>
          </a:bodyPr>
          <a:lstStyle>
            <a:lvl1pPr>
              <a:defRPr lang="en-US" sz="1800">
                <a:solidFill>
                  <a:schemeClr val="bg2"/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Click icon to add picture</a:t>
            </a:r>
          </a:p>
        </p:txBody>
      </p:sp>
      <p:sp>
        <p:nvSpPr>
          <p:cNvPr id="3" name="Title 2">
            <a:extLst>
              <a:ext uri="{FF2B5EF4-FFF2-40B4-BE49-F238E27FC236}">
                <a16:creationId xmlns="" xmlns:a16="http://schemas.microsoft.com/office/drawing/2014/main" id="{F1B6A670-48BB-4864-910B-9406E3AA2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1" name="Picture Placeholder 4">
            <a:extLst>
              <a:ext uri="{FF2B5EF4-FFF2-40B4-BE49-F238E27FC236}">
                <a16:creationId xmlns="" xmlns:a16="http://schemas.microsoft.com/office/drawing/2014/main" id="{C6F4A0F7-C625-4754-B440-B33F9F905C5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056019" y="3882609"/>
            <a:ext cx="3133344" cy="1805328"/>
          </a:xfrm>
          <a:prstGeom prst="rect">
            <a:avLst/>
          </a:prstGeom>
          <a:solidFill>
            <a:schemeClr val="tx2"/>
          </a:solidFill>
        </p:spPr>
        <p:txBody>
          <a:bodyPr vert="horz" lIns="0" tIns="182880" rIns="0" bIns="0" rtlCol="0" anchor="t" anchorCtr="0">
            <a:noAutofit/>
          </a:bodyPr>
          <a:lstStyle>
            <a:lvl1pPr>
              <a:defRPr lang="en-US" sz="1800">
                <a:solidFill>
                  <a:schemeClr val="bg2"/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Click icon to add picture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="" xmlns:a16="http://schemas.microsoft.com/office/drawing/2014/main" id="{B04376ED-A3CF-4FBD-941B-D20E7CD236B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-1" y="3393004"/>
            <a:ext cx="5922675" cy="489605"/>
          </a:xfrm>
          <a:prstGeom prst="rect">
            <a:avLst/>
          </a:prstGeom>
          <a:solidFill>
            <a:srgbClr val="00B2AA"/>
          </a:solidFill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="" xmlns:a16="http://schemas.microsoft.com/office/drawing/2014/main" id="{6323D4AE-CCD9-45C2-8C1F-ABC6CF135A3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922676" y="3393004"/>
            <a:ext cx="6269324" cy="489605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="" xmlns:a16="http://schemas.microsoft.com/office/drawing/2014/main" id="{BE7949E3-32F6-4963-92BE-185A1EDE312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-1" y="5670431"/>
            <a:ext cx="5922808" cy="489605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30" name="Text Placeholder 9">
            <a:extLst>
              <a:ext uri="{FF2B5EF4-FFF2-40B4-BE49-F238E27FC236}">
                <a16:creationId xmlns="" xmlns:a16="http://schemas.microsoft.com/office/drawing/2014/main" id="{648D08F7-0E23-4EBD-8F09-4C535851F12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922675" y="5670431"/>
            <a:ext cx="3133344" cy="489605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31" name="Text Placeholder 9">
            <a:extLst>
              <a:ext uri="{FF2B5EF4-FFF2-40B4-BE49-F238E27FC236}">
                <a16:creationId xmlns="" xmlns:a16="http://schemas.microsoft.com/office/drawing/2014/main" id="{1B621539-CF21-4A46-B23B-4F8727D751E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9056019" y="5670431"/>
            <a:ext cx="3133344" cy="489605"/>
          </a:xfrm>
          <a:prstGeom prst="rect">
            <a:avLst/>
          </a:prstGeom>
          <a:solidFill>
            <a:schemeClr val="accent5"/>
          </a:solidFill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</p:spTree>
    <p:extLst>
      <p:ext uri="{BB962C8B-B14F-4D97-AF65-F5344CB8AC3E}">
        <p14:creationId xmlns:p14="http://schemas.microsoft.com/office/powerpoint/2010/main" val="153460581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9A40718-1428-4CC8-A4BC-3E5C4E9FD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8" name="Chart Placeholder 2">
            <a:extLst>
              <a:ext uri="{FF2B5EF4-FFF2-40B4-BE49-F238E27FC236}">
                <a16:creationId xmlns="" xmlns:a16="http://schemas.microsoft.com/office/drawing/2014/main" id="{58702F10-68F7-4C2A-9093-BFBFD8F5CDE6}"/>
              </a:ext>
            </a:extLst>
          </p:cNvPr>
          <p:cNvSpPr>
            <a:spLocks noGrp="1"/>
          </p:cNvSpPr>
          <p:nvPr>
            <p:ph type="chart" sz="quarter" idx="37"/>
          </p:nvPr>
        </p:nvSpPr>
        <p:spPr>
          <a:xfrm>
            <a:off x="660400" y="1535112"/>
            <a:ext cx="4655704" cy="46370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135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19" name="Chart Placeholder 2">
            <a:extLst>
              <a:ext uri="{FF2B5EF4-FFF2-40B4-BE49-F238E27FC236}">
                <a16:creationId xmlns="" xmlns:a16="http://schemas.microsoft.com/office/drawing/2014/main" id="{C437F1F3-22E8-4DAF-A4B8-01ABADF250E9}"/>
              </a:ext>
            </a:extLst>
          </p:cNvPr>
          <p:cNvSpPr>
            <a:spLocks noGrp="1"/>
          </p:cNvSpPr>
          <p:nvPr>
            <p:ph type="chart" sz="quarter" idx="38"/>
          </p:nvPr>
        </p:nvSpPr>
        <p:spPr>
          <a:xfrm>
            <a:off x="1534764" y="2371579"/>
            <a:ext cx="2906976" cy="289534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135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20" name="Text Placeholder 4">
            <a:extLst>
              <a:ext uri="{FF2B5EF4-FFF2-40B4-BE49-F238E27FC236}">
                <a16:creationId xmlns="" xmlns:a16="http://schemas.microsoft.com/office/drawing/2014/main" id="{87C330FE-F856-4BB3-8E5A-DB750B62560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223494" y="3032363"/>
            <a:ext cx="1535742" cy="1479754"/>
          </a:xfrm>
          <a:prstGeom prst="ellipse">
            <a:avLst/>
          </a:prstGeom>
          <a:solidFill>
            <a:schemeClr val="accent2"/>
          </a:solidFill>
        </p:spPr>
        <p:txBody>
          <a:bodyPr lIns="0" tIns="0" rIns="0" bIns="0" anchor="ctr" anchorCtr="1"/>
          <a:lstStyle>
            <a:lvl1pPr marL="0" indent="0" algn="ctr">
              <a:buNone/>
              <a:defRPr sz="1200" b="1" baseline="0">
                <a:solidFill>
                  <a:schemeClr val="bg1"/>
                </a:solidFill>
              </a:defRPr>
            </a:lvl1pPr>
            <a:lvl2pPr marL="342900" indent="0">
              <a:buNone/>
              <a:defRPr>
                <a:solidFill>
                  <a:schemeClr val="bg1"/>
                </a:solidFill>
              </a:defRPr>
            </a:lvl2pPr>
            <a:lvl3pPr marL="685800" indent="0">
              <a:buNone/>
              <a:defRPr>
                <a:solidFill>
                  <a:schemeClr val="bg1"/>
                </a:solidFill>
              </a:defRPr>
            </a:lvl3pPr>
            <a:lvl4pPr marL="1028700" indent="0">
              <a:buNone/>
              <a:defRPr>
                <a:solidFill>
                  <a:schemeClr val="bg1"/>
                </a:solidFill>
              </a:defRPr>
            </a:lvl4pPr>
            <a:lvl5pPr marL="13716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1" name="Text Placeholder 6">
            <a:extLst>
              <a:ext uri="{FF2B5EF4-FFF2-40B4-BE49-F238E27FC236}">
                <a16:creationId xmlns="" xmlns:a16="http://schemas.microsoft.com/office/drawing/2014/main" id="{017B45B5-10A2-48E7-AD43-7013C4F608B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758565" y="2647485"/>
            <a:ext cx="1728577" cy="369332"/>
          </a:xfrm>
          <a:prstGeom prst="rect">
            <a:avLst/>
          </a:prstGeom>
          <a:noFill/>
          <a:effectLst/>
        </p:spPr>
        <p:txBody>
          <a:bodyPr wrap="square" lIns="91440" tIns="91440" rIns="91440" bIns="91440">
            <a:spAutoFit/>
          </a:bodyPr>
          <a:lstStyle>
            <a:lvl1pPr marL="0" indent="0" algn="l">
              <a:buNone/>
              <a:defRPr sz="1200" b="1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 dirty="0"/>
              <a:t>Text goes here</a:t>
            </a:r>
          </a:p>
        </p:txBody>
      </p:sp>
      <p:sp>
        <p:nvSpPr>
          <p:cNvPr id="22" name="Text Placeholder 6">
            <a:extLst>
              <a:ext uri="{FF2B5EF4-FFF2-40B4-BE49-F238E27FC236}">
                <a16:creationId xmlns="" xmlns:a16="http://schemas.microsoft.com/office/drawing/2014/main" id="{A6B38957-1879-40F7-A017-97E1BE992652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758565" y="3584968"/>
            <a:ext cx="1728577" cy="369332"/>
          </a:xfrm>
          <a:prstGeom prst="rect">
            <a:avLst/>
          </a:prstGeom>
          <a:noFill/>
          <a:effectLst/>
        </p:spPr>
        <p:txBody>
          <a:bodyPr wrap="square" lIns="91440" tIns="91440" rIns="91440" bIns="91440">
            <a:spAutoFit/>
          </a:bodyPr>
          <a:lstStyle>
            <a:lvl1pPr marL="0" indent="0" algn="l">
              <a:buNone/>
              <a:defRPr sz="1200" b="1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 dirty="0"/>
              <a:t>Text goes here</a:t>
            </a:r>
          </a:p>
        </p:txBody>
      </p:sp>
      <p:sp>
        <p:nvSpPr>
          <p:cNvPr id="23" name="Text Placeholder 6">
            <a:extLst>
              <a:ext uri="{FF2B5EF4-FFF2-40B4-BE49-F238E27FC236}">
                <a16:creationId xmlns="" xmlns:a16="http://schemas.microsoft.com/office/drawing/2014/main" id="{384D2805-A2D4-439C-9B68-21AA908317A5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758565" y="4444620"/>
            <a:ext cx="1728577" cy="369332"/>
          </a:xfrm>
          <a:prstGeom prst="rect">
            <a:avLst/>
          </a:prstGeom>
          <a:noFill/>
          <a:effectLst/>
        </p:spPr>
        <p:txBody>
          <a:bodyPr wrap="square" lIns="91440" tIns="91440" rIns="91440" bIns="91440">
            <a:spAutoFit/>
          </a:bodyPr>
          <a:lstStyle>
            <a:lvl1pPr marL="0" indent="0" algn="l">
              <a:buNone/>
              <a:defRPr sz="1200" b="1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 dirty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242662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="" xmlns:a16="http://schemas.microsoft.com/office/drawing/2014/main" id="{F1B6A670-48BB-4864-910B-9406E3AA2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Picture Placeholder 4">
            <a:extLst>
              <a:ext uri="{FF2B5EF4-FFF2-40B4-BE49-F238E27FC236}">
                <a16:creationId xmlns="" xmlns:a16="http://schemas.microsoft.com/office/drawing/2014/main" id="{8F732D52-0823-42D7-9118-0835D62459F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60401" y="1535114"/>
            <a:ext cx="2232049" cy="1990818"/>
          </a:xfrm>
          <a:prstGeom prst="rect">
            <a:avLst/>
          </a:prstGeom>
          <a:solidFill>
            <a:schemeClr val="tx2"/>
          </a:solidFill>
        </p:spPr>
        <p:txBody>
          <a:bodyPr tIns="182880" anchor="t">
            <a:normAutofit/>
          </a:bodyPr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0" name="Picture Placeholder 4">
            <a:extLst>
              <a:ext uri="{FF2B5EF4-FFF2-40B4-BE49-F238E27FC236}">
                <a16:creationId xmlns="" xmlns:a16="http://schemas.microsoft.com/office/drawing/2014/main" id="{5E07F3DC-7611-41B9-85F7-5E82069084A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52653" y="1535114"/>
            <a:ext cx="2232049" cy="1990818"/>
          </a:xfrm>
          <a:prstGeom prst="rect">
            <a:avLst/>
          </a:prstGeom>
          <a:solidFill>
            <a:schemeClr val="tx2"/>
          </a:solidFill>
        </p:spPr>
        <p:txBody>
          <a:bodyPr tIns="182880" anchor="t">
            <a:normAutofit/>
          </a:bodyPr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1" name="Picture Placeholder 4">
            <a:extLst>
              <a:ext uri="{FF2B5EF4-FFF2-40B4-BE49-F238E27FC236}">
                <a16:creationId xmlns="" xmlns:a16="http://schemas.microsoft.com/office/drawing/2014/main" id="{9E89C368-E0FA-464A-B5F1-439EBF434B4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0401" y="3635751"/>
            <a:ext cx="2232049" cy="1990818"/>
          </a:xfrm>
          <a:prstGeom prst="rect">
            <a:avLst/>
          </a:prstGeom>
          <a:solidFill>
            <a:schemeClr val="tx2"/>
          </a:solidFill>
        </p:spPr>
        <p:txBody>
          <a:bodyPr tIns="182880" anchor="t">
            <a:normAutofit/>
          </a:bodyPr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2" name="Picture Placeholder 4">
            <a:extLst>
              <a:ext uri="{FF2B5EF4-FFF2-40B4-BE49-F238E27FC236}">
                <a16:creationId xmlns="" xmlns:a16="http://schemas.microsoft.com/office/drawing/2014/main" id="{68E473A9-7688-4AF2-90E8-92942E914FF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52653" y="3635751"/>
            <a:ext cx="2232049" cy="1990818"/>
          </a:xfrm>
          <a:prstGeom prst="rect">
            <a:avLst/>
          </a:prstGeom>
          <a:solidFill>
            <a:schemeClr val="tx2"/>
          </a:solidFill>
        </p:spPr>
        <p:txBody>
          <a:bodyPr tIns="182880" anchor="t">
            <a:normAutofit/>
          </a:bodyPr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="" xmlns:a16="http://schemas.microsoft.com/office/drawing/2014/main" id="{B7B19174-C669-4901-AE8E-92EF72DBEC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027745" y="1535113"/>
            <a:ext cx="2726267" cy="208243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30" name="Text Placeholder 9">
            <a:extLst>
              <a:ext uri="{FF2B5EF4-FFF2-40B4-BE49-F238E27FC236}">
                <a16:creationId xmlns="" xmlns:a16="http://schemas.microsoft.com/office/drawing/2014/main" id="{DF925384-589F-4FEE-80E5-45DAAA49790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805333" y="1535113"/>
            <a:ext cx="2726267" cy="208243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31" name="Text Placeholder 9">
            <a:extLst>
              <a:ext uri="{FF2B5EF4-FFF2-40B4-BE49-F238E27FC236}">
                <a16:creationId xmlns="" xmlns:a16="http://schemas.microsoft.com/office/drawing/2014/main" id="{92821745-BD44-47D0-82F4-4E8AF92C6BC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027745" y="1796584"/>
            <a:ext cx="2726267" cy="20824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2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="" xmlns:a16="http://schemas.microsoft.com/office/drawing/2014/main" id="{B9B78C2F-D04A-492B-B5BA-7776DDD8B61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805333" y="1796584"/>
            <a:ext cx="2726267" cy="20824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2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33" name="Text Placeholder 9">
            <a:extLst>
              <a:ext uri="{FF2B5EF4-FFF2-40B4-BE49-F238E27FC236}">
                <a16:creationId xmlns="" xmlns:a16="http://schemas.microsoft.com/office/drawing/2014/main" id="{EA6A111F-0D30-4183-955E-CEA48323BD9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027745" y="2058055"/>
            <a:ext cx="2726267" cy="69158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05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34" name="Text Placeholder 9">
            <a:extLst>
              <a:ext uri="{FF2B5EF4-FFF2-40B4-BE49-F238E27FC236}">
                <a16:creationId xmlns="" xmlns:a16="http://schemas.microsoft.com/office/drawing/2014/main" id="{2CBC4423-1174-4F0C-89C8-AD0408747B2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805333" y="2058055"/>
            <a:ext cx="2726267" cy="69158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05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="" xmlns:a16="http://schemas.microsoft.com/office/drawing/2014/main" id="{5F366CAB-4635-4448-AF52-EDB8BF19E4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027745" y="3648637"/>
            <a:ext cx="2726267" cy="208243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36" name="Text Placeholder 9">
            <a:extLst>
              <a:ext uri="{FF2B5EF4-FFF2-40B4-BE49-F238E27FC236}">
                <a16:creationId xmlns="" xmlns:a16="http://schemas.microsoft.com/office/drawing/2014/main" id="{FD85D564-02BF-446E-9E87-04581CD7639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805333" y="3648637"/>
            <a:ext cx="2726267" cy="208243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="" xmlns:a16="http://schemas.microsoft.com/office/drawing/2014/main" id="{299F1F56-6E1B-497F-9131-FC033898D27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027745" y="3910108"/>
            <a:ext cx="2726267" cy="20824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2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="" xmlns:a16="http://schemas.microsoft.com/office/drawing/2014/main" id="{71EB6397-C0CB-4089-998A-9688B74A28E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805333" y="3910108"/>
            <a:ext cx="2726267" cy="20824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2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="" xmlns:a16="http://schemas.microsoft.com/office/drawing/2014/main" id="{C6D05E7F-6127-4908-B3D7-6475E86CE98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027745" y="4171579"/>
            <a:ext cx="2726267" cy="69158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05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40" name="Text Placeholder 9">
            <a:extLst>
              <a:ext uri="{FF2B5EF4-FFF2-40B4-BE49-F238E27FC236}">
                <a16:creationId xmlns="" xmlns:a16="http://schemas.microsoft.com/office/drawing/2014/main" id="{C97A7054-FB73-4913-A93C-F095F9C7E36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805333" y="4171579"/>
            <a:ext cx="2726267" cy="69158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05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</p:spTree>
    <p:extLst>
      <p:ext uri="{BB962C8B-B14F-4D97-AF65-F5344CB8AC3E}">
        <p14:creationId xmlns:p14="http://schemas.microsoft.com/office/powerpoint/2010/main" val="158685757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- Ma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14701FB-5576-40EF-BCAC-DA2F566CC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E1FB59F5-D5B0-B240-B242-F5EED093BF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07372" y="1524000"/>
            <a:ext cx="6547640" cy="4995106"/>
          </a:xfrm>
          <a:prstGeom prst="rect">
            <a:avLst/>
          </a:prstGeom>
        </p:spPr>
      </p:pic>
      <p:sp>
        <p:nvSpPr>
          <p:cNvPr id="8" name="Picture Placeholder 6">
            <a:extLst>
              <a:ext uri="{FF2B5EF4-FFF2-40B4-BE49-F238E27FC236}">
                <a16:creationId xmlns="" xmlns:a16="http://schemas.microsoft.com/office/drawing/2014/main" id="{5A70F76F-65C4-1642-A806-A2ABA6BBE9F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3058789" y="1780248"/>
            <a:ext cx="6031428" cy="3382471"/>
          </a:xfrm>
          <a:prstGeom prst="rect">
            <a:avLst/>
          </a:prstGeom>
        </p:spPr>
        <p:txBody>
          <a:bodyPr tIns="18288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icon to add screenshot</a:t>
            </a:r>
          </a:p>
        </p:txBody>
      </p:sp>
    </p:spTree>
    <p:extLst>
      <p:ext uri="{BB962C8B-B14F-4D97-AF65-F5344CB8AC3E}">
        <p14:creationId xmlns:p14="http://schemas.microsoft.com/office/powerpoint/2010/main" val="390245739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Preferred Motif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5">
            <a:extLst>
              <a:ext uri="{FF2B5EF4-FFF2-40B4-BE49-F238E27FC236}">
                <a16:creationId xmlns="" xmlns:a16="http://schemas.microsoft.com/office/drawing/2014/main" id="{DE401882-3D13-45CA-9A58-E44E1252BCFC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656511" y="6349831"/>
            <a:ext cx="842393" cy="272775"/>
          </a:xfrm>
          <a:custGeom>
            <a:avLst/>
            <a:gdLst>
              <a:gd name="T0" fmla="*/ 2257 w 2659"/>
              <a:gd name="T1" fmla="*/ 418 h 859"/>
              <a:gd name="T2" fmla="*/ 2418 w 2659"/>
              <a:gd name="T3" fmla="*/ 14 h 859"/>
              <a:gd name="T4" fmla="*/ 2581 w 2659"/>
              <a:gd name="T5" fmla="*/ 583 h 859"/>
              <a:gd name="T6" fmla="*/ 2281 w 2659"/>
              <a:gd name="T7" fmla="*/ 538 h 859"/>
              <a:gd name="T8" fmla="*/ 2108 w 2659"/>
              <a:gd name="T9" fmla="*/ 380 h 859"/>
              <a:gd name="T10" fmla="*/ 1965 w 2659"/>
              <a:gd name="T11" fmla="*/ 551 h 859"/>
              <a:gd name="T12" fmla="*/ 2030 w 2659"/>
              <a:gd name="T13" fmla="*/ 423 h 859"/>
              <a:gd name="T14" fmla="*/ 2139 w 2659"/>
              <a:gd name="T15" fmla="*/ 246 h 859"/>
              <a:gd name="T16" fmla="*/ 1786 w 2659"/>
              <a:gd name="T17" fmla="*/ 535 h 859"/>
              <a:gd name="T18" fmla="*/ 1880 w 2659"/>
              <a:gd name="T19" fmla="*/ 533 h 859"/>
              <a:gd name="T20" fmla="*/ 1862 w 2659"/>
              <a:gd name="T21" fmla="*/ 798 h 859"/>
              <a:gd name="T22" fmla="*/ 1757 w 2659"/>
              <a:gd name="T23" fmla="*/ 722 h 859"/>
              <a:gd name="T24" fmla="*/ 1653 w 2659"/>
              <a:gd name="T25" fmla="*/ 428 h 859"/>
              <a:gd name="T26" fmla="*/ 1606 w 2659"/>
              <a:gd name="T27" fmla="*/ 491 h 859"/>
              <a:gd name="T28" fmla="*/ 1652 w 2659"/>
              <a:gd name="T29" fmla="*/ 577 h 859"/>
              <a:gd name="T30" fmla="*/ 1686 w 2659"/>
              <a:gd name="T31" fmla="*/ 831 h 859"/>
              <a:gd name="T32" fmla="*/ 1388 w 2659"/>
              <a:gd name="T33" fmla="*/ 564 h 859"/>
              <a:gd name="T34" fmla="*/ 1445 w 2659"/>
              <a:gd name="T35" fmla="*/ 636 h 859"/>
              <a:gd name="T36" fmla="*/ 1401 w 2659"/>
              <a:gd name="T37" fmla="*/ 859 h 859"/>
              <a:gd name="T38" fmla="*/ 1539 w 2659"/>
              <a:gd name="T39" fmla="*/ 669 h 859"/>
              <a:gd name="T40" fmla="*/ 1286 w 2659"/>
              <a:gd name="T41" fmla="*/ 504 h 859"/>
              <a:gd name="T42" fmla="*/ 1388 w 2659"/>
              <a:gd name="T43" fmla="*/ 564 h 859"/>
              <a:gd name="T44" fmla="*/ 1444 w 2659"/>
              <a:gd name="T45" fmla="*/ 706 h 859"/>
              <a:gd name="T46" fmla="*/ 1445 w 2659"/>
              <a:gd name="T47" fmla="*/ 780 h 859"/>
              <a:gd name="T48" fmla="*/ 1204 w 2659"/>
              <a:gd name="T49" fmla="*/ 740 h 859"/>
              <a:gd name="T50" fmla="*/ 1042 w 2659"/>
              <a:gd name="T51" fmla="*/ 593 h 859"/>
              <a:gd name="T52" fmla="*/ 1184 w 2659"/>
              <a:gd name="T53" fmla="*/ 548 h 859"/>
              <a:gd name="T54" fmla="*/ 944 w 2659"/>
              <a:gd name="T55" fmla="*/ 595 h 859"/>
              <a:gd name="T56" fmla="*/ 1066 w 2659"/>
              <a:gd name="T57" fmla="*/ 779 h 859"/>
              <a:gd name="T58" fmla="*/ 960 w 2659"/>
              <a:gd name="T59" fmla="*/ 840 h 859"/>
              <a:gd name="T60" fmla="*/ 1204 w 2659"/>
              <a:gd name="T61" fmla="*/ 740 h 859"/>
              <a:gd name="T62" fmla="*/ 791 w 2659"/>
              <a:gd name="T63" fmla="*/ 634 h 859"/>
              <a:gd name="T64" fmla="*/ 589 w 2659"/>
              <a:gd name="T65" fmla="*/ 746 h 859"/>
              <a:gd name="T66" fmla="*/ 884 w 2659"/>
              <a:gd name="T67" fmla="*/ 801 h 859"/>
              <a:gd name="T68" fmla="*/ 754 w 2659"/>
              <a:gd name="T69" fmla="*/ 487 h 859"/>
              <a:gd name="T70" fmla="*/ 644 w 2659"/>
              <a:gd name="T71" fmla="*/ 580 h 859"/>
              <a:gd name="T72" fmla="*/ 745 w 2659"/>
              <a:gd name="T73" fmla="*/ 703 h 859"/>
              <a:gd name="T74" fmla="*/ 791 w 2659"/>
              <a:gd name="T75" fmla="*/ 777 h 859"/>
              <a:gd name="T76" fmla="*/ 686 w 2659"/>
              <a:gd name="T77" fmla="*/ 745 h 859"/>
              <a:gd name="T78" fmla="*/ 476 w 2659"/>
              <a:gd name="T79" fmla="*/ 491 h 859"/>
              <a:gd name="T80" fmla="*/ 476 w 2659"/>
              <a:gd name="T81" fmla="*/ 854 h 859"/>
              <a:gd name="T82" fmla="*/ 270 w 2659"/>
              <a:gd name="T83" fmla="*/ 818 h 859"/>
              <a:gd name="T84" fmla="*/ 7 w 2659"/>
              <a:gd name="T85" fmla="*/ 427 h 859"/>
              <a:gd name="T86" fmla="*/ 195 w 2659"/>
              <a:gd name="T87" fmla="*/ 744 h 859"/>
              <a:gd name="T88" fmla="*/ 382 w 2659"/>
              <a:gd name="T89" fmla="*/ 427 h 859"/>
              <a:gd name="T90" fmla="*/ 1895 w 2659"/>
              <a:gd name="T91" fmla="*/ 815 h 859"/>
              <a:gd name="T92" fmla="*/ 1928 w 2659"/>
              <a:gd name="T93" fmla="*/ 815 h 859"/>
              <a:gd name="T94" fmla="*/ 1908 w 2659"/>
              <a:gd name="T95" fmla="*/ 848 h 859"/>
              <a:gd name="T96" fmla="*/ 1944 w 2659"/>
              <a:gd name="T97" fmla="*/ 808 h 859"/>
              <a:gd name="T98" fmla="*/ 1955 w 2659"/>
              <a:gd name="T99" fmla="*/ 833 h 859"/>
              <a:gd name="T100" fmla="*/ 1974 w 2659"/>
              <a:gd name="T101" fmla="*/ 808 h 859"/>
              <a:gd name="T102" fmla="*/ 1967 w 2659"/>
              <a:gd name="T103" fmla="*/ 830 h 859"/>
              <a:gd name="T104" fmla="*/ 1957 w 2659"/>
              <a:gd name="T105" fmla="*/ 842 h 859"/>
              <a:gd name="T106" fmla="*/ 1941 w 2659"/>
              <a:gd name="T107" fmla="*/ 817 h 859"/>
              <a:gd name="T108" fmla="*/ 1935 w 2659"/>
              <a:gd name="T109" fmla="*/ 848 h 8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659" h="859">
                <a:moveTo>
                  <a:pt x="2139" y="246"/>
                </a:moveTo>
                <a:cubicBezTo>
                  <a:pt x="2174" y="236"/>
                  <a:pt x="2211" y="256"/>
                  <a:pt x="2221" y="292"/>
                </a:cubicBezTo>
                <a:cubicBezTo>
                  <a:pt x="2257" y="418"/>
                  <a:pt x="2257" y="418"/>
                  <a:pt x="2257" y="418"/>
                </a:cubicBezTo>
                <a:cubicBezTo>
                  <a:pt x="2354" y="79"/>
                  <a:pt x="2354" y="79"/>
                  <a:pt x="2354" y="79"/>
                </a:cubicBezTo>
                <a:cubicBezTo>
                  <a:pt x="2354" y="79"/>
                  <a:pt x="2354" y="79"/>
                  <a:pt x="2354" y="79"/>
                </a:cubicBezTo>
                <a:cubicBezTo>
                  <a:pt x="2363" y="48"/>
                  <a:pt x="2387" y="23"/>
                  <a:pt x="2418" y="14"/>
                </a:cubicBezTo>
                <a:cubicBezTo>
                  <a:pt x="2467" y="0"/>
                  <a:pt x="2518" y="29"/>
                  <a:pt x="2532" y="78"/>
                </a:cubicBezTo>
                <a:cubicBezTo>
                  <a:pt x="2644" y="469"/>
                  <a:pt x="2644" y="469"/>
                  <a:pt x="2644" y="469"/>
                </a:cubicBezTo>
                <a:cubicBezTo>
                  <a:pt x="2659" y="518"/>
                  <a:pt x="2630" y="569"/>
                  <a:pt x="2581" y="583"/>
                </a:cubicBezTo>
                <a:cubicBezTo>
                  <a:pt x="2532" y="597"/>
                  <a:pt x="2481" y="569"/>
                  <a:pt x="2467" y="520"/>
                </a:cubicBezTo>
                <a:cubicBezTo>
                  <a:pt x="2377" y="206"/>
                  <a:pt x="2377" y="206"/>
                  <a:pt x="2377" y="206"/>
                </a:cubicBezTo>
                <a:cubicBezTo>
                  <a:pt x="2281" y="538"/>
                  <a:pt x="2281" y="538"/>
                  <a:pt x="2281" y="538"/>
                </a:cubicBezTo>
                <a:cubicBezTo>
                  <a:pt x="2275" y="559"/>
                  <a:pt x="2259" y="577"/>
                  <a:pt x="2236" y="584"/>
                </a:cubicBezTo>
                <a:cubicBezTo>
                  <a:pt x="2200" y="594"/>
                  <a:pt x="2163" y="574"/>
                  <a:pt x="2153" y="538"/>
                </a:cubicBezTo>
                <a:cubicBezTo>
                  <a:pt x="2108" y="380"/>
                  <a:pt x="2108" y="380"/>
                  <a:pt x="2108" y="380"/>
                </a:cubicBezTo>
                <a:cubicBezTo>
                  <a:pt x="2059" y="551"/>
                  <a:pt x="2059" y="551"/>
                  <a:pt x="2059" y="551"/>
                </a:cubicBezTo>
                <a:cubicBezTo>
                  <a:pt x="2054" y="567"/>
                  <a:pt x="2042" y="580"/>
                  <a:pt x="2025" y="585"/>
                </a:cubicBezTo>
                <a:cubicBezTo>
                  <a:pt x="1999" y="592"/>
                  <a:pt x="1972" y="577"/>
                  <a:pt x="1965" y="551"/>
                </a:cubicBezTo>
                <a:cubicBezTo>
                  <a:pt x="1936" y="450"/>
                  <a:pt x="1936" y="450"/>
                  <a:pt x="1936" y="450"/>
                </a:cubicBezTo>
                <a:cubicBezTo>
                  <a:pt x="1929" y="424"/>
                  <a:pt x="1944" y="397"/>
                  <a:pt x="1969" y="390"/>
                </a:cubicBezTo>
                <a:cubicBezTo>
                  <a:pt x="1995" y="383"/>
                  <a:pt x="2022" y="398"/>
                  <a:pt x="2030" y="423"/>
                </a:cubicBezTo>
                <a:cubicBezTo>
                  <a:pt x="2042" y="468"/>
                  <a:pt x="2042" y="468"/>
                  <a:pt x="2042" y="468"/>
                </a:cubicBezTo>
                <a:cubicBezTo>
                  <a:pt x="2093" y="292"/>
                  <a:pt x="2093" y="292"/>
                  <a:pt x="2093" y="292"/>
                </a:cubicBezTo>
                <a:cubicBezTo>
                  <a:pt x="2099" y="270"/>
                  <a:pt x="2116" y="252"/>
                  <a:pt x="2139" y="246"/>
                </a:cubicBezTo>
                <a:close/>
                <a:moveTo>
                  <a:pt x="1833" y="487"/>
                </a:moveTo>
                <a:cubicBezTo>
                  <a:pt x="1792" y="487"/>
                  <a:pt x="1786" y="508"/>
                  <a:pt x="1786" y="533"/>
                </a:cubicBezTo>
                <a:cubicBezTo>
                  <a:pt x="1786" y="535"/>
                  <a:pt x="1786" y="535"/>
                  <a:pt x="1786" y="535"/>
                </a:cubicBezTo>
                <a:cubicBezTo>
                  <a:pt x="1786" y="561"/>
                  <a:pt x="1792" y="581"/>
                  <a:pt x="1833" y="581"/>
                </a:cubicBezTo>
                <a:cubicBezTo>
                  <a:pt x="1875" y="581"/>
                  <a:pt x="1880" y="561"/>
                  <a:pt x="1880" y="535"/>
                </a:cubicBezTo>
                <a:cubicBezTo>
                  <a:pt x="1880" y="533"/>
                  <a:pt x="1880" y="533"/>
                  <a:pt x="1880" y="533"/>
                </a:cubicBezTo>
                <a:cubicBezTo>
                  <a:pt x="1880" y="508"/>
                  <a:pt x="1875" y="487"/>
                  <a:pt x="1833" y="487"/>
                </a:cubicBezTo>
                <a:close/>
                <a:moveTo>
                  <a:pt x="1847" y="841"/>
                </a:moveTo>
                <a:cubicBezTo>
                  <a:pt x="1866" y="837"/>
                  <a:pt x="1867" y="827"/>
                  <a:pt x="1862" y="798"/>
                </a:cubicBezTo>
                <a:cubicBezTo>
                  <a:pt x="1857" y="770"/>
                  <a:pt x="1856" y="762"/>
                  <a:pt x="1837" y="765"/>
                </a:cubicBezTo>
                <a:cubicBezTo>
                  <a:pt x="1812" y="768"/>
                  <a:pt x="1784" y="775"/>
                  <a:pt x="1770" y="766"/>
                </a:cubicBezTo>
                <a:cubicBezTo>
                  <a:pt x="1760" y="759"/>
                  <a:pt x="1757" y="753"/>
                  <a:pt x="1757" y="722"/>
                </a:cubicBezTo>
                <a:cubicBezTo>
                  <a:pt x="1757" y="428"/>
                  <a:pt x="1757" y="428"/>
                  <a:pt x="1757" y="428"/>
                </a:cubicBezTo>
                <a:cubicBezTo>
                  <a:pt x="1757" y="399"/>
                  <a:pt x="1752" y="392"/>
                  <a:pt x="1705" y="392"/>
                </a:cubicBezTo>
                <a:cubicBezTo>
                  <a:pt x="1658" y="392"/>
                  <a:pt x="1653" y="399"/>
                  <a:pt x="1653" y="428"/>
                </a:cubicBezTo>
                <a:cubicBezTo>
                  <a:pt x="1653" y="490"/>
                  <a:pt x="1653" y="490"/>
                  <a:pt x="1653" y="490"/>
                </a:cubicBezTo>
                <a:cubicBezTo>
                  <a:pt x="1653" y="491"/>
                  <a:pt x="1653" y="491"/>
                  <a:pt x="1652" y="491"/>
                </a:cubicBezTo>
                <a:cubicBezTo>
                  <a:pt x="1606" y="491"/>
                  <a:pt x="1606" y="491"/>
                  <a:pt x="1606" y="491"/>
                </a:cubicBezTo>
                <a:cubicBezTo>
                  <a:pt x="1582" y="491"/>
                  <a:pt x="1577" y="495"/>
                  <a:pt x="1577" y="534"/>
                </a:cubicBezTo>
                <a:cubicBezTo>
                  <a:pt x="1577" y="573"/>
                  <a:pt x="1582" y="577"/>
                  <a:pt x="1606" y="577"/>
                </a:cubicBezTo>
                <a:cubicBezTo>
                  <a:pt x="1652" y="577"/>
                  <a:pt x="1652" y="577"/>
                  <a:pt x="1652" y="577"/>
                </a:cubicBezTo>
                <a:cubicBezTo>
                  <a:pt x="1653" y="577"/>
                  <a:pt x="1653" y="577"/>
                  <a:pt x="1653" y="578"/>
                </a:cubicBezTo>
                <a:cubicBezTo>
                  <a:pt x="1653" y="734"/>
                  <a:pt x="1653" y="734"/>
                  <a:pt x="1653" y="734"/>
                </a:cubicBezTo>
                <a:cubicBezTo>
                  <a:pt x="1653" y="768"/>
                  <a:pt x="1657" y="806"/>
                  <a:pt x="1686" y="831"/>
                </a:cubicBezTo>
                <a:cubicBezTo>
                  <a:pt x="1706" y="849"/>
                  <a:pt x="1733" y="854"/>
                  <a:pt x="1757" y="854"/>
                </a:cubicBezTo>
                <a:cubicBezTo>
                  <a:pt x="1796" y="854"/>
                  <a:pt x="1831" y="845"/>
                  <a:pt x="1847" y="841"/>
                </a:cubicBezTo>
                <a:close/>
                <a:moveTo>
                  <a:pt x="1388" y="564"/>
                </a:moveTo>
                <a:cubicBezTo>
                  <a:pt x="1431" y="564"/>
                  <a:pt x="1446" y="583"/>
                  <a:pt x="1446" y="615"/>
                </a:cubicBezTo>
                <a:cubicBezTo>
                  <a:pt x="1446" y="634"/>
                  <a:pt x="1446" y="634"/>
                  <a:pt x="1446" y="634"/>
                </a:cubicBezTo>
                <a:cubicBezTo>
                  <a:pt x="1446" y="635"/>
                  <a:pt x="1446" y="636"/>
                  <a:pt x="1445" y="636"/>
                </a:cubicBezTo>
                <a:cubicBezTo>
                  <a:pt x="1426" y="634"/>
                  <a:pt x="1407" y="633"/>
                  <a:pt x="1388" y="633"/>
                </a:cubicBezTo>
                <a:cubicBezTo>
                  <a:pt x="1304" y="633"/>
                  <a:pt x="1244" y="660"/>
                  <a:pt x="1244" y="746"/>
                </a:cubicBezTo>
                <a:cubicBezTo>
                  <a:pt x="1244" y="833"/>
                  <a:pt x="1313" y="859"/>
                  <a:pt x="1401" y="859"/>
                </a:cubicBezTo>
                <a:cubicBezTo>
                  <a:pt x="1457" y="859"/>
                  <a:pt x="1501" y="844"/>
                  <a:pt x="1515" y="837"/>
                </a:cubicBezTo>
                <a:cubicBezTo>
                  <a:pt x="1530" y="830"/>
                  <a:pt x="1539" y="822"/>
                  <a:pt x="1539" y="801"/>
                </a:cubicBezTo>
                <a:cubicBezTo>
                  <a:pt x="1539" y="788"/>
                  <a:pt x="1539" y="682"/>
                  <a:pt x="1539" y="669"/>
                </a:cubicBezTo>
                <a:cubicBezTo>
                  <a:pt x="1539" y="613"/>
                  <a:pt x="1541" y="592"/>
                  <a:pt x="1527" y="557"/>
                </a:cubicBezTo>
                <a:cubicBezTo>
                  <a:pt x="1515" y="524"/>
                  <a:pt x="1480" y="487"/>
                  <a:pt x="1410" y="487"/>
                </a:cubicBezTo>
                <a:cubicBezTo>
                  <a:pt x="1339" y="487"/>
                  <a:pt x="1292" y="503"/>
                  <a:pt x="1286" y="504"/>
                </a:cubicBezTo>
                <a:cubicBezTo>
                  <a:pt x="1267" y="509"/>
                  <a:pt x="1267" y="520"/>
                  <a:pt x="1273" y="548"/>
                </a:cubicBezTo>
                <a:cubicBezTo>
                  <a:pt x="1279" y="576"/>
                  <a:pt x="1280" y="584"/>
                  <a:pt x="1299" y="580"/>
                </a:cubicBezTo>
                <a:cubicBezTo>
                  <a:pt x="1300" y="580"/>
                  <a:pt x="1357" y="564"/>
                  <a:pt x="1388" y="564"/>
                </a:cubicBezTo>
                <a:close/>
                <a:moveTo>
                  <a:pt x="1342" y="745"/>
                </a:moveTo>
                <a:cubicBezTo>
                  <a:pt x="1342" y="712"/>
                  <a:pt x="1365" y="703"/>
                  <a:pt x="1400" y="703"/>
                </a:cubicBezTo>
                <a:cubicBezTo>
                  <a:pt x="1414" y="703"/>
                  <a:pt x="1426" y="704"/>
                  <a:pt x="1444" y="706"/>
                </a:cubicBezTo>
                <a:cubicBezTo>
                  <a:pt x="1445" y="707"/>
                  <a:pt x="1446" y="708"/>
                  <a:pt x="1446" y="709"/>
                </a:cubicBezTo>
                <a:cubicBezTo>
                  <a:pt x="1446" y="777"/>
                  <a:pt x="1446" y="777"/>
                  <a:pt x="1446" y="777"/>
                </a:cubicBezTo>
                <a:cubicBezTo>
                  <a:pt x="1446" y="778"/>
                  <a:pt x="1446" y="779"/>
                  <a:pt x="1445" y="780"/>
                </a:cubicBezTo>
                <a:cubicBezTo>
                  <a:pt x="1434" y="784"/>
                  <a:pt x="1419" y="787"/>
                  <a:pt x="1403" y="787"/>
                </a:cubicBezTo>
                <a:cubicBezTo>
                  <a:pt x="1363" y="787"/>
                  <a:pt x="1342" y="775"/>
                  <a:pt x="1342" y="745"/>
                </a:cubicBezTo>
                <a:close/>
                <a:moveTo>
                  <a:pt x="1204" y="740"/>
                </a:moveTo>
                <a:cubicBezTo>
                  <a:pt x="1203" y="712"/>
                  <a:pt x="1196" y="690"/>
                  <a:pt x="1171" y="669"/>
                </a:cubicBezTo>
                <a:cubicBezTo>
                  <a:pt x="1154" y="653"/>
                  <a:pt x="1128" y="643"/>
                  <a:pt x="1090" y="629"/>
                </a:cubicBezTo>
                <a:cubicBezTo>
                  <a:pt x="1066" y="620"/>
                  <a:pt x="1042" y="615"/>
                  <a:pt x="1042" y="593"/>
                </a:cubicBezTo>
                <a:cubicBezTo>
                  <a:pt x="1042" y="575"/>
                  <a:pt x="1060" y="567"/>
                  <a:pt x="1075" y="566"/>
                </a:cubicBezTo>
                <a:cubicBezTo>
                  <a:pt x="1106" y="564"/>
                  <a:pt x="1140" y="576"/>
                  <a:pt x="1158" y="580"/>
                </a:cubicBezTo>
                <a:cubicBezTo>
                  <a:pt x="1177" y="584"/>
                  <a:pt x="1178" y="576"/>
                  <a:pt x="1184" y="548"/>
                </a:cubicBezTo>
                <a:cubicBezTo>
                  <a:pt x="1191" y="520"/>
                  <a:pt x="1190" y="509"/>
                  <a:pt x="1172" y="504"/>
                </a:cubicBezTo>
                <a:cubicBezTo>
                  <a:pt x="1156" y="500"/>
                  <a:pt x="1126" y="487"/>
                  <a:pt x="1066" y="487"/>
                </a:cubicBezTo>
                <a:cubicBezTo>
                  <a:pt x="989" y="487"/>
                  <a:pt x="942" y="535"/>
                  <a:pt x="944" y="595"/>
                </a:cubicBezTo>
                <a:cubicBezTo>
                  <a:pt x="946" y="670"/>
                  <a:pt x="1005" y="691"/>
                  <a:pt x="1049" y="704"/>
                </a:cubicBezTo>
                <a:cubicBezTo>
                  <a:pt x="1088" y="714"/>
                  <a:pt x="1107" y="726"/>
                  <a:pt x="1105" y="749"/>
                </a:cubicBezTo>
                <a:cubicBezTo>
                  <a:pt x="1104" y="771"/>
                  <a:pt x="1086" y="779"/>
                  <a:pt x="1066" y="779"/>
                </a:cubicBezTo>
                <a:cubicBezTo>
                  <a:pt x="1039" y="779"/>
                  <a:pt x="994" y="767"/>
                  <a:pt x="970" y="762"/>
                </a:cubicBezTo>
                <a:cubicBezTo>
                  <a:pt x="952" y="758"/>
                  <a:pt x="949" y="770"/>
                  <a:pt x="945" y="799"/>
                </a:cubicBezTo>
                <a:cubicBezTo>
                  <a:pt x="941" y="828"/>
                  <a:pt x="941" y="833"/>
                  <a:pt x="960" y="840"/>
                </a:cubicBezTo>
                <a:cubicBezTo>
                  <a:pt x="960" y="840"/>
                  <a:pt x="1015" y="859"/>
                  <a:pt x="1073" y="859"/>
                </a:cubicBezTo>
                <a:cubicBezTo>
                  <a:pt x="1117" y="859"/>
                  <a:pt x="1149" y="844"/>
                  <a:pt x="1167" y="830"/>
                </a:cubicBezTo>
                <a:cubicBezTo>
                  <a:pt x="1191" y="811"/>
                  <a:pt x="1205" y="779"/>
                  <a:pt x="1204" y="740"/>
                </a:cubicBezTo>
                <a:close/>
                <a:moveTo>
                  <a:pt x="733" y="564"/>
                </a:moveTo>
                <a:cubicBezTo>
                  <a:pt x="775" y="564"/>
                  <a:pt x="791" y="583"/>
                  <a:pt x="791" y="615"/>
                </a:cubicBezTo>
                <a:cubicBezTo>
                  <a:pt x="791" y="634"/>
                  <a:pt x="791" y="634"/>
                  <a:pt x="791" y="634"/>
                </a:cubicBezTo>
                <a:cubicBezTo>
                  <a:pt x="791" y="635"/>
                  <a:pt x="790" y="636"/>
                  <a:pt x="790" y="636"/>
                </a:cubicBezTo>
                <a:cubicBezTo>
                  <a:pt x="771" y="634"/>
                  <a:pt x="752" y="633"/>
                  <a:pt x="733" y="633"/>
                </a:cubicBezTo>
                <a:cubicBezTo>
                  <a:pt x="649" y="633"/>
                  <a:pt x="589" y="660"/>
                  <a:pt x="589" y="746"/>
                </a:cubicBezTo>
                <a:cubicBezTo>
                  <a:pt x="589" y="833"/>
                  <a:pt x="658" y="859"/>
                  <a:pt x="745" y="859"/>
                </a:cubicBezTo>
                <a:cubicBezTo>
                  <a:pt x="801" y="859"/>
                  <a:pt x="845" y="844"/>
                  <a:pt x="860" y="837"/>
                </a:cubicBezTo>
                <a:cubicBezTo>
                  <a:pt x="875" y="830"/>
                  <a:pt x="884" y="822"/>
                  <a:pt x="884" y="801"/>
                </a:cubicBezTo>
                <a:cubicBezTo>
                  <a:pt x="884" y="788"/>
                  <a:pt x="884" y="682"/>
                  <a:pt x="884" y="669"/>
                </a:cubicBezTo>
                <a:cubicBezTo>
                  <a:pt x="884" y="613"/>
                  <a:pt x="885" y="592"/>
                  <a:pt x="872" y="557"/>
                </a:cubicBezTo>
                <a:cubicBezTo>
                  <a:pt x="859" y="524"/>
                  <a:pt x="824" y="487"/>
                  <a:pt x="754" y="487"/>
                </a:cubicBezTo>
                <a:cubicBezTo>
                  <a:pt x="684" y="487"/>
                  <a:pt x="637" y="503"/>
                  <a:pt x="630" y="504"/>
                </a:cubicBezTo>
                <a:cubicBezTo>
                  <a:pt x="612" y="509"/>
                  <a:pt x="612" y="520"/>
                  <a:pt x="618" y="548"/>
                </a:cubicBezTo>
                <a:cubicBezTo>
                  <a:pt x="624" y="576"/>
                  <a:pt x="625" y="584"/>
                  <a:pt x="644" y="580"/>
                </a:cubicBezTo>
                <a:cubicBezTo>
                  <a:pt x="644" y="580"/>
                  <a:pt x="702" y="564"/>
                  <a:pt x="733" y="564"/>
                </a:cubicBezTo>
                <a:close/>
                <a:moveTo>
                  <a:pt x="686" y="745"/>
                </a:moveTo>
                <a:cubicBezTo>
                  <a:pt x="686" y="712"/>
                  <a:pt x="710" y="703"/>
                  <a:pt x="745" y="703"/>
                </a:cubicBezTo>
                <a:cubicBezTo>
                  <a:pt x="758" y="703"/>
                  <a:pt x="771" y="704"/>
                  <a:pt x="789" y="706"/>
                </a:cubicBezTo>
                <a:cubicBezTo>
                  <a:pt x="790" y="707"/>
                  <a:pt x="791" y="708"/>
                  <a:pt x="791" y="709"/>
                </a:cubicBezTo>
                <a:cubicBezTo>
                  <a:pt x="791" y="777"/>
                  <a:pt x="791" y="777"/>
                  <a:pt x="791" y="777"/>
                </a:cubicBezTo>
                <a:cubicBezTo>
                  <a:pt x="791" y="778"/>
                  <a:pt x="790" y="779"/>
                  <a:pt x="789" y="780"/>
                </a:cubicBezTo>
                <a:cubicBezTo>
                  <a:pt x="778" y="784"/>
                  <a:pt x="763" y="787"/>
                  <a:pt x="748" y="787"/>
                </a:cubicBezTo>
                <a:cubicBezTo>
                  <a:pt x="708" y="787"/>
                  <a:pt x="686" y="775"/>
                  <a:pt x="686" y="745"/>
                </a:cubicBezTo>
                <a:close/>
                <a:moveTo>
                  <a:pt x="528" y="818"/>
                </a:moveTo>
                <a:cubicBezTo>
                  <a:pt x="528" y="527"/>
                  <a:pt x="528" y="527"/>
                  <a:pt x="528" y="527"/>
                </a:cubicBezTo>
                <a:cubicBezTo>
                  <a:pt x="528" y="498"/>
                  <a:pt x="523" y="491"/>
                  <a:pt x="476" y="491"/>
                </a:cubicBezTo>
                <a:cubicBezTo>
                  <a:pt x="429" y="491"/>
                  <a:pt x="424" y="498"/>
                  <a:pt x="424" y="527"/>
                </a:cubicBezTo>
                <a:cubicBezTo>
                  <a:pt x="424" y="818"/>
                  <a:pt x="424" y="818"/>
                  <a:pt x="424" y="818"/>
                </a:cubicBezTo>
                <a:cubicBezTo>
                  <a:pt x="424" y="847"/>
                  <a:pt x="429" y="854"/>
                  <a:pt x="476" y="854"/>
                </a:cubicBezTo>
                <a:cubicBezTo>
                  <a:pt x="523" y="854"/>
                  <a:pt x="528" y="847"/>
                  <a:pt x="528" y="818"/>
                </a:cubicBezTo>
                <a:close/>
                <a:moveTo>
                  <a:pt x="382" y="427"/>
                </a:moveTo>
                <a:cubicBezTo>
                  <a:pt x="270" y="818"/>
                  <a:pt x="270" y="818"/>
                  <a:pt x="270" y="818"/>
                </a:cubicBezTo>
                <a:cubicBezTo>
                  <a:pt x="260" y="847"/>
                  <a:pt x="241" y="854"/>
                  <a:pt x="195" y="854"/>
                </a:cubicBezTo>
                <a:cubicBezTo>
                  <a:pt x="148" y="854"/>
                  <a:pt x="129" y="847"/>
                  <a:pt x="119" y="818"/>
                </a:cubicBezTo>
                <a:cubicBezTo>
                  <a:pt x="7" y="427"/>
                  <a:pt x="7" y="427"/>
                  <a:pt x="7" y="427"/>
                </a:cubicBezTo>
                <a:cubicBezTo>
                  <a:pt x="0" y="399"/>
                  <a:pt x="9" y="392"/>
                  <a:pt x="53" y="392"/>
                </a:cubicBezTo>
                <a:cubicBezTo>
                  <a:pt x="96" y="392"/>
                  <a:pt x="103" y="399"/>
                  <a:pt x="110" y="428"/>
                </a:cubicBezTo>
                <a:cubicBezTo>
                  <a:pt x="195" y="744"/>
                  <a:pt x="195" y="744"/>
                  <a:pt x="195" y="744"/>
                </a:cubicBezTo>
                <a:cubicBezTo>
                  <a:pt x="279" y="428"/>
                  <a:pt x="279" y="428"/>
                  <a:pt x="279" y="428"/>
                </a:cubicBezTo>
                <a:cubicBezTo>
                  <a:pt x="286" y="399"/>
                  <a:pt x="293" y="392"/>
                  <a:pt x="337" y="392"/>
                </a:cubicBezTo>
                <a:cubicBezTo>
                  <a:pt x="380" y="392"/>
                  <a:pt x="389" y="399"/>
                  <a:pt x="382" y="427"/>
                </a:cubicBezTo>
                <a:close/>
                <a:moveTo>
                  <a:pt x="1908" y="848"/>
                </a:moveTo>
                <a:cubicBezTo>
                  <a:pt x="1908" y="815"/>
                  <a:pt x="1908" y="815"/>
                  <a:pt x="1908" y="815"/>
                </a:cubicBezTo>
                <a:cubicBezTo>
                  <a:pt x="1895" y="815"/>
                  <a:pt x="1895" y="815"/>
                  <a:pt x="1895" y="815"/>
                </a:cubicBezTo>
                <a:cubicBezTo>
                  <a:pt x="1895" y="808"/>
                  <a:pt x="1895" y="808"/>
                  <a:pt x="1895" y="808"/>
                </a:cubicBezTo>
                <a:cubicBezTo>
                  <a:pt x="1928" y="808"/>
                  <a:pt x="1928" y="808"/>
                  <a:pt x="1928" y="808"/>
                </a:cubicBezTo>
                <a:cubicBezTo>
                  <a:pt x="1928" y="815"/>
                  <a:pt x="1928" y="815"/>
                  <a:pt x="1928" y="815"/>
                </a:cubicBezTo>
                <a:cubicBezTo>
                  <a:pt x="1915" y="815"/>
                  <a:pt x="1915" y="815"/>
                  <a:pt x="1915" y="815"/>
                </a:cubicBezTo>
                <a:cubicBezTo>
                  <a:pt x="1915" y="848"/>
                  <a:pt x="1915" y="848"/>
                  <a:pt x="1915" y="848"/>
                </a:cubicBezTo>
                <a:lnTo>
                  <a:pt x="1908" y="848"/>
                </a:lnTo>
                <a:close/>
                <a:moveTo>
                  <a:pt x="1935" y="848"/>
                </a:moveTo>
                <a:cubicBezTo>
                  <a:pt x="1935" y="808"/>
                  <a:pt x="1935" y="808"/>
                  <a:pt x="1935" y="808"/>
                </a:cubicBezTo>
                <a:cubicBezTo>
                  <a:pt x="1944" y="808"/>
                  <a:pt x="1944" y="808"/>
                  <a:pt x="1944" y="808"/>
                </a:cubicBezTo>
                <a:cubicBezTo>
                  <a:pt x="1951" y="823"/>
                  <a:pt x="1951" y="823"/>
                  <a:pt x="1951" y="823"/>
                </a:cubicBezTo>
                <a:cubicBezTo>
                  <a:pt x="1954" y="833"/>
                  <a:pt x="1954" y="833"/>
                  <a:pt x="1954" y="833"/>
                </a:cubicBezTo>
                <a:cubicBezTo>
                  <a:pt x="1955" y="833"/>
                  <a:pt x="1955" y="833"/>
                  <a:pt x="1955" y="833"/>
                </a:cubicBezTo>
                <a:cubicBezTo>
                  <a:pt x="1958" y="823"/>
                  <a:pt x="1958" y="823"/>
                  <a:pt x="1958" y="823"/>
                </a:cubicBezTo>
                <a:cubicBezTo>
                  <a:pt x="1964" y="808"/>
                  <a:pt x="1964" y="808"/>
                  <a:pt x="1964" y="808"/>
                </a:cubicBezTo>
                <a:cubicBezTo>
                  <a:pt x="1974" y="808"/>
                  <a:pt x="1974" y="808"/>
                  <a:pt x="1974" y="808"/>
                </a:cubicBezTo>
                <a:cubicBezTo>
                  <a:pt x="1974" y="848"/>
                  <a:pt x="1974" y="848"/>
                  <a:pt x="1974" y="848"/>
                </a:cubicBezTo>
                <a:cubicBezTo>
                  <a:pt x="1967" y="848"/>
                  <a:pt x="1967" y="848"/>
                  <a:pt x="1967" y="848"/>
                </a:cubicBezTo>
                <a:cubicBezTo>
                  <a:pt x="1967" y="830"/>
                  <a:pt x="1967" y="830"/>
                  <a:pt x="1967" y="830"/>
                </a:cubicBezTo>
                <a:cubicBezTo>
                  <a:pt x="1968" y="817"/>
                  <a:pt x="1968" y="817"/>
                  <a:pt x="1968" y="817"/>
                </a:cubicBezTo>
                <a:cubicBezTo>
                  <a:pt x="1967" y="817"/>
                  <a:pt x="1967" y="817"/>
                  <a:pt x="1967" y="817"/>
                </a:cubicBezTo>
                <a:cubicBezTo>
                  <a:pt x="1957" y="842"/>
                  <a:pt x="1957" y="842"/>
                  <a:pt x="1957" y="842"/>
                </a:cubicBezTo>
                <a:cubicBezTo>
                  <a:pt x="1951" y="842"/>
                  <a:pt x="1951" y="842"/>
                  <a:pt x="1951" y="842"/>
                </a:cubicBezTo>
                <a:cubicBezTo>
                  <a:pt x="1942" y="817"/>
                  <a:pt x="1942" y="817"/>
                  <a:pt x="1942" y="817"/>
                </a:cubicBezTo>
                <a:cubicBezTo>
                  <a:pt x="1941" y="817"/>
                  <a:pt x="1941" y="817"/>
                  <a:pt x="1941" y="817"/>
                </a:cubicBezTo>
                <a:cubicBezTo>
                  <a:pt x="1942" y="830"/>
                  <a:pt x="1942" y="830"/>
                  <a:pt x="1942" y="830"/>
                </a:cubicBezTo>
                <a:cubicBezTo>
                  <a:pt x="1942" y="848"/>
                  <a:pt x="1942" y="848"/>
                  <a:pt x="1942" y="848"/>
                </a:cubicBezTo>
                <a:lnTo>
                  <a:pt x="1935" y="84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94D7C45C-6A95-4084-8691-72220CEDEFAC}"/>
              </a:ext>
            </a:extLst>
          </p:cNvPr>
          <p:cNvSpPr txBox="1"/>
          <p:nvPr userDrawn="1"/>
        </p:nvSpPr>
        <p:spPr>
          <a:xfrm>
            <a:off x="11401760" y="6485397"/>
            <a:ext cx="136984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fld id="{996B5273-46EB-4870-A6B0-6E7F43CBD6D0}" type="slidenum">
              <a:rPr lang="en-US" sz="7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r"/>
              <a:t>‹#›</a:t>
            </a:fld>
            <a:endParaRPr lang="en-US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1DD10FAE-9FF3-4266-A7B5-DF406A2F7249}"/>
              </a:ext>
            </a:extLst>
          </p:cNvPr>
          <p:cNvSpPr txBox="1"/>
          <p:nvPr userDrawn="1"/>
        </p:nvSpPr>
        <p:spPr>
          <a:xfrm>
            <a:off x="10360991" y="6485397"/>
            <a:ext cx="1040769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l"/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Viasat Proprietary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="" xmlns:a16="http://schemas.microsoft.com/office/drawing/2014/main" id="{19926484-A2E5-4D4A-97FA-F5A03DA5296D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60400" y="1542608"/>
            <a:ext cx="10871200" cy="4629592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  <p:sp>
        <p:nvSpPr>
          <p:cNvPr id="18" name="Title 1">
            <a:extLst>
              <a:ext uri="{FF2B5EF4-FFF2-40B4-BE49-F238E27FC236}">
                <a16:creationId xmlns="" xmlns:a16="http://schemas.microsoft.com/office/drawing/2014/main" id="{D4265BDA-D56C-47DA-9C88-FB3228CFA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0" y="628208"/>
            <a:ext cx="10871200" cy="8001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7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26755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-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14701FB-5576-40EF-BCAC-DA2F566CC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3D118EE6-7BA2-E243-AAC5-AD889F8785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9348" y="1366092"/>
            <a:ext cx="6858958" cy="5034708"/>
          </a:xfrm>
          <a:prstGeom prst="rect">
            <a:avLst/>
          </a:prstGeom>
        </p:spPr>
      </p:pic>
      <p:sp>
        <p:nvSpPr>
          <p:cNvPr id="12" name="Picture Placeholder 6">
            <a:extLst>
              <a:ext uri="{FF2B5EF4-FFF2-40B4-BE49-F238E27FC236}">
                <a16:creationId xmlns="" xmlns:a16="http://schemas.microsoft.com/office/drawing/2014/main" id="{CF75B251-E7EE-9E4D-90E8-55E4B8AA6AC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3035866" y="1718139"/>
            <a:ext cx="6095366" cy="3399195"/>
          </a:xfrm>
          <a:prstGeom prst="rect">
            <a:avLst/>
          </a:prstGeom>
        </p:spPr>
        <p:txBody>
          <a:bodyPr tIns="18288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icon to add screenshot</a:t>
            </a:r>
          </a:p>
        </p:txBody>
      </p:sp>
    </p:spTree>
    <p:extLst>
      <p:ext uri="{BB962C8B-B14F-4D97-AF65-F5344CB8AC3E}">
        <p14:creationId xmlns:p14="http://schemas.microsoft.com/office/powerpoint/2010/main" val="238893557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C8CE27E-C285-451B-A77C-263BFE0008B0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0" y="0"/>
            <a:ext cx="12192000" cy="6858000"/>
          </a:xfrm>
        </p:spPr>
        <p:txBody>
          <a:bodyPr tIns="182880" anchor="t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</p:spTree>
    <p:extLst>
      <p:ext uri="{BB962C8B-B14F-4D97-AF65-F5344CB8AC3E}">
        <p14:creationId xmlns:p14="http://schemas.microsoft.com/office/powerpoint/2010/main" val="87268285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4864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Subtitle &amp; Preferred Motif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5">
            <a:extLst>
              <a:ext uri="{FF2B5EF4-FFF2-40B4-BE49-F238E27FC236}">
                <a16:creationId xmlns="" xmlns:a16="http://schemas.microsoft.com/office/drawing/2014/main" id="{DE401882-3D13-45CA-9A58-E44E1252BCFC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656511" y="6349831"/>
            <a:ext cx="842393" cy="272775"/>
          </a:xfrm>
          <a:custGeom>
            <a:avLst/>
            <a:gdLst>
              <a:gd name="T0" fmla="*/ 2257 w 2659"/>
              <a:gd name="T1" fmla="*/ 418 h 859"/>
              <a:gd name="T2" fmla="*/ 2418 w 2659"/>
              <a:gd name="T3" fmla="*/ 14 h 859"/>
              <a:gd name="T4" fmla="*/ 2581 w 2659"/>
              <a:gd name="T5" fmla="*/ 583 h 859"/>
              <a:gd name="T6" fmla="*/ 2281 w 2659"/>
              <a:gd name="T7" fmla="*/ 538 h 859"/>
              <a:gd name="T8" fmla="*/ 2108 w 2659"/>
              <a:gd name="T9" fmla="*/ 380 h 859"/>
              <a:gd name="T10" fmla="*/ 1965 w 2659"/>
              <a:gd name="T11" fmla="*/ 551 h 859"/>
              <a:gd name="T12" fmla="*/ 2030 w 2659"/>
              <a:gd name="T13" fmla="*/ 423 h 859"/>
              <a:gd name="T14" fmla="*/ 2139 w 2659"/>
              <a:gd name="T15" fmla="*/ 246 h 859"/>
              <a:gd name="T16" fmla="*/ 1786 w 2659"/>
              <a:gd name="T17" fmla="*/ 535 h 859"/>
              <a:gd name="T18" fmla="*/ 1880 w 2659"/>
              <a:gd name="T19" fmla="*/ 533 h 859"/>
              <a:gd name="T20" fmla="*/ 1862 w 2659"/>
              <a:gd name="T21" fmla="*/ 798 h 859"/>
              <a:gd name="T22" fmla="*/ 1757 w 2659"/>
              <a:gd name="T23" fmla="*/ 722 h 859"/>
              <a:gd name="T24" fmla="*/ 1653 w 2659"/>
              <a:gd name="T25" fmla="*/ 428 h 859"/>
              <a:gd name="T26" fmla="*/ 1606 w 2659"/>
              <a:gd name="T27" fmla="*/ 491 h 859"/>
              <a:gd name="T28" fmla="*/ 1652 w 2659"/>
              <a:gd name="T29" fmla="*/ 577 h 859"/>
              <a:gd name="T30" fmla="*/ 1686 w 2659"/>
              <a:gd name="T31" fmla="*/ 831 h 859"/>
              <a:gd name="T32" fmla="*/ 1388 w 2659"/>
              <a:gd name="T33" fmla="*/ 564 h 859"/>
              <a:gd name="T34" fmla="*/ 1445 w 2659"/>
              <a:gd name="T35" fmla="*/ 636 h 859"/>
              <a:gd name="T36" fmla="*/ 1401 w 2659"/>
              <a:gd name="T37" fmla="*/ 859 h 859"/>
              <a:gd name="T38" fmla="*/ 1539 w 2659"/>
              <a:gd name="T39" fmla="*/ 669 h 859"/>
              <a:gd name="T40" fmla="*/ 1286 w 2659"/>
              <a:gd name="T41" fmla="*/ 504 h 859"/>
              <a:gd name="T42" fmla="*/ 1388 w 2659"/>
              <a:gd name="T43" fmla="*/ 564 h 859"/>
              <a:gd name="T44" fmla="*/ 1444 w 2659"/>
              <a:gd name="T45" fmla="*/ 706 h 859"/>
              <a:gd name="T46" fmla="*/ 1445 w 2659"/>
              <a:gd name="T47" fmla="*/ 780 h 859"/>
              <a:gd name="T48" fmla="*/ 1204 w 2659"/>
              <a:gd name="T49" fmla="*/ 740 h 859"/>
              <a:gd name="T50" fmla="*/ 1042 w 2659"/>
              <a:gd name="T51" fmla="*/ 593 h 859"/>
              <a:gd name="T52" fmla="*/ 1184 w 2659"/>
              <a:gd name="T53" fmla="*/ 548 h 859"/>
              <a:gd name="T54" fmla="*/ 944 w 2659"/>
              <a:gd name="T55" fmla="*/ 595 h 859"/>
              <a:gd name="T56" fmla="*/ 1066 w 2659"/>
              <a:gd name="T57" fmla="*/ 779 h 859"/>
              <a:gd name="T58" fmla="*/ 960 w 2659"/>
              <a:gd name="T59" fmla="*/ 840 h 859"/>
              <a:gd name="T60" fmla="*/ 1204 w 2659"/>
              <a:gd name="T61" fmla="*/ 740 h 859"/>
              <a:gd name="T62" fmla="*/ 791 w 2659"/>
              <a:gd name="T63" fmla="*/ 634 h 859"/>
              <a:gd name="T64" fmla="*/ 589 w 2659"/>
              <a:gd name="T65" fmla="*/ 746 h 859"/>
              <a:gd name="T66" fmla="*/ 884 w 2659"/>
              <a:gd name="T67" fmla="*/ 801 h 859"/>
              <a:gd name="T68" fmla="*/ 754 w 2659"/>
              <a:gd name="T69" fmla="*/ 487 h 859"/>
              <a:gd name="T70" fmla="*/ 644 w 2659"/>
              <a:gd name="T71" fmla="*/ 580 h 859"/>
              <a:gd name="T72" fmla="*/ 745 w 2659"/>
              <a:gd name="T73" fmla="*/ 703 h 859"/>
              <a:gd name="T74" fmla="*/ 791 w 2659"/>
              <a:gd name="T75" fmla="*/ 777 h 859"/>
              <a:gd name="T76" fmla="*/ 686 w 2659"/>
              <a:gd name="T77" fmla="*/ 745 h 859"/>
              <a:gd name="T78" fmla="*/ 476 w 2659"/>
              <a:gd name="T79" fmla="*/ 491 h 859"/>
              <a:gd name="T80" fmla="*/ 476 w 2659"/>
              <a:gd name="T81" fmla="*/ 854 h 859"/>
              <a:gd name="T82" fmla="*/ 270 w 2659"/>
              <a:gd name="T83" fmla="*/ 818 h 859"/>
              <a:gd name="T84" fmla="*/ 7 w 2659"/>
              <a:gd name="T85" fmla="*/ 427 h 859"/>
              <a:gd name="T86" fmla="*/ 195 w 2659"/>
              <a:gd name="T87" fmla="*/ 744 h 859"/>
              <a:gd name="T88" fmla="*/ 382 w 2659"/>
              <a:gd name="T89" fmla="*/ 427 h 859"/>
              <a:gd name="T90" fmla="*/ 1895 w 2659"/>
              <a:gd name="T91" fmla="*/ 815 h 859"/>
              <a:gd name="T92" fmla="*/ 1928 w 2659"/>
              <a:gd name="T93" fmla="*/ 815 h 859"/>
              <a:gd name="T94" fmla="*/ 1908 w 2659"/>
              <a:gd name="T95" fmla="*/ 848 h 859"/>
              <a:gd name="T96" fmla="*/ 1944 w 2659"/>
              <a:gd name="T97" fmla="*/ 808 h 859"/>
              <a:gd name="T98" fmla="*/ 1955 w 2659"/>
              <a:gd name="T99" fmla="*/ 833 h 859"/>
              <a:gd name="T100" fmla="*/ 1974 w 2659"/>
              <a:gd name="T101" fmla="*/ 808 h 859"/>
              <a:gd name="T102" fmla="*/ 1967 w 2659"/>
              <a:gd name="T103" fmla="*/ 830 h 859"/>
              <a:gd name="T104" fmla="*/ 1957 w 2659"/>
              <a:gd name="T105" fmla="*/ 842 h 859"/>
              <a:gd name="T106" fmla="*/ 1941 w 2659"/>
              <a:gd name="T107" fmla="*/ 817 h 859"/>
              <a:gd name="T108" fmla="*/ 1935 w 2659"/>
              <a:gd name="T109" fmla="*/ 848 h 8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659" h="859">
                <a:moveTo>
                  <a:pt x="2139" y="246"/>
                </a:moveTo>
                <a:cubicBezTo>
                  <a:pt x="2174" y="236"/>
                  <a:pt x="2211" y="256"/>
                  <a:pt x="2221" y="292"/>
                </a:cubicBezTo>
                <a:cubicBezTo>
                  <a:pt x="2257" y="418"/>
                  <a:pt x="2257" y="418"/>
                  <a:pt x="2257" y="418"/>
                </a:cubicBezTo>
                <a:cubicBezTo>
                  <a:pt x="2354" y="79"/>
                  <a:pt x="2354" y="79"/>
                  <a:pt x="2354" y="79"/>
                </a:cubicBezTo>
                <a:cubicBezTo>
                  <a:pt x="2354" y="79"/>
                  <a:pt x="2354" y="79"/>
                  <a:pt x="2354" y="79"/>
                </a:cubicBezTo>
                <a:cubicBezTo>
                  <a:pt x="2363" y="48"/>
                  <a:pt x="2387" y="23"/>
                  <a:pt x="2418" y="14"/>
                </a:cubicBezTo>
                <a:cubicBezTo>
                  <a:pt x="2467" y="0"/>
                  <a:pt x="2518" y="29"/>
                  <a:pt x="2532" y="78"/>
                </a:cubicBezTo>
                <a:cubicBezTo>
                  <a:pt x="2644" y="469"/>
                  <a:pt x="2644" y="469"/>
                  <a:pt x="2644" y="469"/>
                </a:cubicBezTo>
                <a:cubicBezTo>
                  <a:pt x="2659" y="518"/>
                  <a:pt x="2630" y="569"/>
                  <a:pt x="2581" y="583"/>
                </a:cubicBezTo>
                <a:cubicBezTo>
                  <a:pt x="2532" y="597"/>
                  <a:pt x="2481" y="569"/>
                  <a:pt x="2467" y="520"/>
                </a:cubicBezTo>
                <a:cubicBezTo>
                  <a:pt x="2377" y="206"/>
                  <a:pt x="2377" y="206"/>
                  <a:pt x="2377" y="206"/>
                </a:cubicBezTo>
                <a:cubicBezTo>
                  <a:pt x="2281" y="538"/>
                  <a:pt x="2281" y="538"/>
                  <a:pt x="2281" y="538"/>
                </a:cubicBezTo>
                <a:cubicBezTo>
                  <a:pt x="2275" y="559"/>
                  <a:pt x="2259" y="577"/>
                  <a:pt x="2236" y="584"/>
                </a:cubicBezTo>
                <a:cubicBezTo>
                  <a:pt x="2200" y="594"/>
                  <a:pt x="2163" y="574"/>
                  <a:pt x="2153" y="538"/>
                </a:cubicBezTo>
                <a:cubicBezTo>
                  <a:pt x="2108" y="380"/>
                  <a:pt x="2108" y="380"/>
                  <a:pt x="2108" y="380"/>
                </a:cubicBezTo>
                <a:cubicBezTo>
                  <a:pt x="2059" y="551"/>
                  <a:pt x="2059" y="551"/>
                  <a:pt x="2059" y="551"/>
                </a:cubicBezTo>
                <a:cubicBezTo>
                  <a:pt x="2054" y="567"/>
                  <a:pt x="2042" y="580"/>
                  <a:pt x="2025" y="585"/>
                </a:cubicBezTo>
                <a:cubicBezTo>
                  <a:pt x="1999" y="592"/>
                  <a:pt x="1972" y="577"/>
                  <a:pt x="1965" y="551"/>
                </a:cubicBezTo>
                <a:cubicBezTo>
                  <a:pt x="1936" y="450"/>
                  <a:pt x="1936" y="450"/>
                  <a:pt x="1936" y="450"/>
                </a:cubicBezTo>
                <a:cubicBezTo>
                  <a:pt x="1929" y="424"/>
                  <a:pt x="1944" y="397"/>
                  <a:pt x="1969" y="390"/>
                </a:cubicBezTo>
                <a:cubicBezTo>
                  <a:pt x="1995" y="383"/>
                  <a:pt x="2022" y="398"/>
                  <a:pt x="2030" y="423"/>
                </a:cubicBezTo>
                <a:cubicBezTo>
                  <a:pt x="2042" y="468"/>
                  <a:pt x="2042" y="468"/>
                  <a:pt x="2042" y="468"/>
                </a:cubicBezTo>
                <a:cubicBezTo>
                  <a:pt x="2093" y="292"/>
                  <a:pt x="2093" y="292"/>
                  <a:pt x="2093" y="292"/>
                </a:cubicBezTo>
                <a:cubicBezTo>
                  <a:pt x="2099" y="270"/>
                  <a:pt x="2116" y="252"/>
                  <a:pt x="2139" y="246"/>
                </a:cubicBezTo>
                <a:close/>
                <a:moveTo>
                  <a:pt x="1833" y="487"/>
                </a:moveTo>
                <a:cubicBezTo>
                  <a:pt x="1792" y="487"/>
                  <a:pt x="1786" y="508"/>
                  <a:pt x="1786" y="533"/>
                </a:cubicBezTo>
                <a:cubicBezTo>
                  <a:pt x="1786" y="535"/>
                  <a:pt x="1786" y="535"/>
                  <a:pt x="1786" y="535"/>
                </a:cubicBezTo>
                <a:cubicBezTo>
                  <a:pt x="1786" y="561"/>
                  <a:pt x="1792" y="581"/>
                  <a:pt x="1833" y="581"/>
                </a:cubicBezTo>
                <a:cubicBezTo>
                  <a:pt x="1875" y="581"/>
                  <a:pt x="1880" y="561"/>
                  <a:pt x="1880" y="535"/>
                </a:cubicBezTo>
                <a:cubicBezTo>
                  <a:pt x="1880" y="533"/>
                  <a:pt x="1880" y="533"/>
                  <a:pt x="1880" y="533"/>
                </a:cubicBezTo>
                <a:cubicBezTo>
                  <a:pt x="1880" y="508"/>
                  <a:pt x="1875" y="487"/>
                  <a:pt x="1833" y="487"/>
                </a:cubicBezTo>
                <a:close/>
                <a:moveTo>
                  <a:pt x="1847" y="841"/>
                </a:moveTo>
                <a:cubicBezTo>
                  <a:pt x="1866" y="837"/>
                  <a:pt x="1867" y="827"/>
                  <a:pt x="1862" y="798"/>
                </a:cubicBezTo>
                <a:cubicBezTo>
                  <a:pt x="1857" y="770"/>
                  <a:pt x="1856" y="762"/>
                  <a:pt x="1837" y="765"/>
                </a:cubicBezTo>
                <a:cubicBezTo>
                  <a:pt x="1812" y="768"/>
                  <a:pt x="1784" y="775"/>
                  <a:pt x="1770" y="766"/>
                </a:cubicBezTo>
                <a:cubicBezTo>
                  <a:pt x="1760" y="759"/>
                  <a:pt x="1757" y="753"/>
                  <a:pt x="1757" y="722"/>
                </a:cubicBezTo>
                <a:cubicBezTo>
                  <a:pt x="1757" y="428"/>
                  <a:pt x="1757" y="428"/>
                  <a:pt x="1757" y="428"/>
                </a:cubicBezTo>
                <a:cubicBezTo>
                  <a:pt x="1757" y="399"/>
                  <a:pt x="1752" y="392"/>
                  <a:pt x="1705" y="392"/>
                </a:cubicBezTo>
                <a:cubicBezTo>
                  <a:pt x="1658" y="392"/>
                  <a:pt x="1653" y="399"/>
                  <a:pt x="1653" y="428"/>
                </a:cubicBezTo>
                <a:cubicBezTo>
                  <a:pt x="1653" y="490"/>
                  <a:pt x="1653" y="490"/>
                  <a:pt x="1653" y="490"/>
                </a:cubicBezTo>
                <a:cubicBezTo>
                  <a:pt x="1653" y="491"/>
                  <a:pt x="1653" y="491"/>
                  <a:pt x="1652" y="491"/>
                </a:cubicBezTo>
                <a:cubicBezTo>
                  <a:pt x="1606" y="491"/>
                  <a:pt x="1606" y="491"/>
                  <a:pt x="1606" y="491"/>
                </a:cubicBezTo>
                <a:cubicBezTo>
                  <a:pt x="1582" y="491"/>
                  <a:pt x="1577" y="495"/>
                  <a:pt x="1577" y="534"/>
                </a:cubicBezTo>
                <a:cubicBezTo>
                  <a:pt x="1577" y="573"/>
                  <a:pt x="1582" y="577"/>
                  <a:pt x="1606" y="577"/>
                </a:cubicBezTo>
                <a:cubicBezTo>
                  <a:pt x="1652" y="577"/>
                  <a:pt x="1652" y="577"/>
                  <a:pt x="1652" y="577"/>
                </a:cubicBezTo>
                <a:cubicBezTo>
                  <a:pt x="1653" y="577"/>
                  <a:pt x="1653" y="577"/>
                  <a:pt x="1653" y="578"/>
                </a:cubicBezTo>
                <a:cubicBezTo>
                  <a:pt x="1653" y="734"/>
                  <a:pt x="1653" y="734"/>
                  <a:pt x="1653" y="734"/>
                </a:cubicBezTo>
                <a:cubicBezTo>
                  <a:pt x="1653" y="768"/>
                  <a:pt x="1657" y="806"/>
                  <a:pt x="1686" y="831"/>
                </a:cubicBezTo>
                <a:cubicBezTo>
                  <a:pt x="1706" y="849"/>
                  <a:pt x="1733" y="854"/>
                  <a:pt x="1757" y="854"/>
                </a:cubicBezTo>
                <a:cubicBezTo>
                  <a:pt x="1796" y="854"/>
                  <a:pt x="1831" y="845"/>
                  <a:pt x="1847" y="841"/>
                </a:cubicBezTo>
                <a:close/>
                <a:moveTo>
                  <a:pt x="1388" y="564"/>
                </a:moveTo>
                <a:cubicBezTo>
                  <a:pt x="1431" y="564"/>
                  <a:pt x="1446" y="583"/>
                  <a:pt x="1446" y="615"/>
                </a:cubicBezTo>
                <a:cubicBezTo>
                  <a:pt x="1446" y="634"/>
                  <a:pt x="1446" y="634"/>
                  <a:pt x="1446" y="634"/>
                </a:cubicBezTo>
                <a:cubicBezTo>
                  <a:pt x="1446" y="635"/>
                  <a:pt x="1446" y="636"/>
                  <a:pt x="1445" y="636"/>
                </a:cubicBezTo>
                <a:cubicBezTo>
                  <a:pt x="1426" y="634"/>
                  <a:pt x="1407" y="633"/>
                  <a:pt x="1388" y="633"/>
                </a:cubicBezTo>
                <a:cubicBezTo>
                  <a:pt x="1304" y="633"/>
                  <a:pt x="1244" y="660"/>
                  <a:pt x="1244" y="746"/>
                </a:cubicBezTo>
                <a:cubicBezTo>
                  <a:pt x="1244" y="833"/>
                  <a:pt x="1313" y="859"/>
                  <a:pt x="1401" y="859"/>
                </a:cubicBezTo>
                <a:cubicBezTo>
                  <a:pt x="1457" y="859"/>
                  <a:pt x="1501" y="844"/>
                  <a:pt x="1515" y="837"/>
                </a:cubicBezTo>
                <a:cubicBezTo>
                  <a:pt x="1530" y="830"/>
                  <a:pt x="1539" y="822"/>
                  <a:pt x="1539" y="801"/>
                </a:cubicBezTo>
                <a:cubicBezTo>
                  <a:pt x="1539" y="788"/>
                  <a:pt x="1539" y="682"/>
                  <a:pt x="1539" y="669"/>
                </a:cubicBezTo>
                <a:cubicBezTo>
                  <a:pt x="1539" y="613"/>
                  <a:pt x="1541" y="592"/>
                  <a:pt x="1527" y="557"/>
                </a:cubicBezTo>
                <a:cubicBezTo>
                  <a:pt x="1515" y="524"/>
                  <a:pt x="1480" y="487"/>
                  <a:pt x="1410" y="487"/>
                </a:cubicBezTo>
                <a:cubicBezTo>
                  <a:pt x="1339" y="487"/>
                  <a:pt x="1292" y="503"/>
                  <a:pt x="1286" y="504"/>
                </a:cubicBezTo>
                <a:cubicBezTo>
                  <a:pt x="1267" y="509"/>
                  <a:pt x="1267" y="520"/>
                  <a:pt x="1273" y="548"/>
                </a:cubicBezTo>
                <a:cubicBezTo>
                  <a:pt x="1279" y="576"/>
                  <a:pt x="1280" y="584"/>
                  <a:pt x="1299" y="580"/>
                </a:cubicBezTo>
                <a:cubicBezTo>
                  <a:pt x="1300" y="580"/>
                  <a:pt x="1357" y="564"/>
                  <a:pt x="1388" y="564"/>
                </a:cubicBezTo>
                <a:close/>
                <a:moveTo>
                  <a:pt x="1342" y="745"/>
                </a:moveTo>
                <a:cubicBezTo>
                  <a:pt x="1342" y="712"/>
                  <a:pt x="1365" y="703"/>
                  <a:pt x="1400" y="703"/>
                </a:cubicBezTo>
                <a:cubicBezTo>
                  <a:pt x="1414" y="703"/>
                  <a:pt x="1426" y="704"/>
                  <a:pt x="1444" y="706"/>
                </a:cubicBezTo>
                <a:cubicBezTo>
                  <a:pt x="1445" y="707"/>
                  <a:pt x="1446" y="708"/>
                  <a:pt x="1446" y="709"/>
                </a:cubicBezTo>
                <a:cubicBezTo>
                  <a:pt x="1446" y="777"/>
                  <a:pt x="1446" y="777"/>
                  <a:pt x="1446" y="777"/>
                </a:cubicBezTo>
                <a:cubicBezTo>
                  <a:pt x="1446" y="778"/>
                  <a:pt x="1446" y="779"/>
                  <a:pt x="1445" y="780"/>
                </a:cubicBezTo>
                <a:cubicBezTo>
                  <a:pt x="1434" y="784"/>
                  <a:pt x="1419" y="787"/>
                  <a:pt x="1403" y="787"/>
                </a:cubicBezTo>
                <a:cubicBezTo>
                  <a:pt x="1363" y="787"/>
                  <a:pt x="1342" y="775"/>
                  <a:pt x="1342" y="745"/>
                </a:cubicBezTo>
                <a:close/>
                <a:moveTo>
                  <a:pt x="1204" y="740"/>
                </a:moveTo>
                <a:cubicBezTo>
                  <a:pt x="1203" y="712"/>
                  <a:pt x="1196" y="690"/>
                  <a:pt x="1171" y="669"/>
                </a:cubicBezTo>
                <a:cubicBezTo>
                  <a:pt x="1154" y="653"/>
                  <a:pt x="1128" y="643"/>
                  <a:pt x="1090" y="629"/>
                </a:cubicBezTo>
                <a:cubicBezTo>
                  <a:pt x="1066" y="620"/>
                  <a:pt x="1042" y="615"/>
                  <a:pt x="1042" y="593"/>
                </a:cubicBezTo>
                <a:cubicBezTo>
                  <a:pt x="1042" y="575"/>
                  <a:pt x="1060" y="567"/>
                  <a:pt x="1075" y="566"/>
                </a:cubicBezTo>
                <a:cubicBezTo>
                  <a:pt x="1106" y="564"/>
                  <a:pt x="1140" y="576"/>
                  <a:pt x="1158" y="580"/>
                </a:cubicBezTo>
                <a:cubicBezTo>
                  <a:pt x="1177" y="584"/>
                  <a:pt x="1178" y="576"/>
                  <a:pt x="1184" y="548"/>
                </a:cubicBezTo>
                <a:cubicBezTo>
                  <a:pt x="1191" y="520"/>
                  <a:pt x="1190" y="509"/>
                  <a:pt x="1172" y="504"/>
                </a:cubicBezTo>
                <a:cubicBezTo>
                  <a:pt x="1156" y="500"/>
                  <a:pt x="1126" y="487"/>
                  <a:pt x="1066" y="487"/>
                </a:cubicBezTo>
                <a:cubicBezTo>
                  <a:pt x="989" y="487"/>
                  <a:pt x="942" y="535"/>
                  <a:pt x="944" y="595"/>
                </a:cubicBezTo>
                <a:cubicBezTo>
                  <a:pt x="946" y="670"/>
                  <a:pt x="1005" y="691"/>
                  <a:pt x="1049" y="704"/>
                </a:cubicBezTo>
                <a:cubicBezTo>
                  <a:pt x="1088" y="714"/>
                  <a:pt x="1107" y="726"/>
                  <a:pt x="1105" y="749"/>
                </a:cubicBezTo>
                <a:cubicBezTo>
                  <a:pt x="1104" y="771"/>
                  <a:pt x="1086" y="779"/>
                  <a:pt x="1066" y="779"/>
                </a:cubicBezTo>
                <a:cubicBezTo>
                  <a:pt x="1039" y="779"/>
                  <a:pt x="994" y="767"/>
                  <a:pt x="970" y="762"/>
                </a:cubicBezTo>
                <a:cubicBezTo>
                  <a:pt x="952" y="758"/>
                  <a:pt x="949" y="770"/>
                  <a:pt x="945" y="799"/>
                </a:cubicBezTo>
                <a:cubicBezTo>
                  <a:pt x="941" y="828"/>
                  <a:pt x="941" y="833"/>
                  <a:pt x="960" y="840"/>
                </a:cubicBezTo>
                <a:cubicBezTo>
                  <a:pt x="960" y="840"/>
                  <a:pt x="1015" y="859"/>
                  <a:pt x="1073" y="859"/>
                </a:cubicBezTo>
                <a:cubicBezTo>
                  <a:pt x="1117" y="859"/>
                  <a:pt x="1149" y="844"/>
                  <a:pt x="1167" y="830"/>
                </a:cubicBezTo>
                <a:cubicBezTo>
                  <a:pt x="1191" y="811"/>
                  <a:pt x="1205" y="779"/>
                  <a:pt x="1204" y="740"/>
                </a:cubicBezTo>
                <a:close/>
                <a:moveTo>
                  <a:pt x="733" y="564"/>
                </a:moveTo>
                <a:cubicBezTo>
                  <a:pt x="775" y="564"/>
                  <a:pt x="791" y="583"/>
                  <a:pt x="791" y="615"/>
                </a:cubicBezTo>
                <a:cubicBezTo>
                  <a:pt x="791" y="634"/>
                  <a:pt x="791" y="634"/>
                  <a:pt x="791" y="634"/>
                </a:cubicBezTo>
                <a:cubicBezTo>
                  <a:pt x="791" y="635"/>
                  <a:pt x="790" y="636"/>
                  <a:pt x="790" y="636"/>
                </a:cubicBezTo>
                <a:cubicBezTo>
                  <a:pt x="771" y="634"/>
                  <a:pt x="752" y="633"/>
                  <a:pt x="733" y="633"/>
                </a:cubicBezTo>
                <a:cubicBezTo>
                  <a:pt x="649" y="633"/>
                  <a:pt x="589" y="660"/>
                  <a:pt x="589" y="746"/>
                </a:cubicBezTo>
                <a:cubicBezTo>
                  <a:pt x="589" y="833"/>
                  <a:pt x="658" y="859"/>
                  <a:pt x="745" y="859"/>
                </a:cubicBezTo>
                <a:cubicBezTo>
                  <a:pt x="801" y="859"/>
                  <a:pt x="845" y="844"/>
                  <a:pt x="860" y="837"/>
                </a:cubicBezTo>
                <a:cubicBezTo>
                  <a:pt x="875" y="830"/>
                  <a:pt x="884" y="822"/>
                  <a:pt x="884" y="801"/>
                </a:cubicBezTo>
                <a:cubicBezTo>
                  <a:pt x="884" y="788"/>
                  <a:pt x="884" y="682"/>
                  <a:pt x="884" y="669"/>
                </a:cubicBezTo>
                <a:cubicBezTo>
                  <a:pt x="884" y="613"/>
                  <a:pt x="885" y="592"/>
                  <a:pt x="872" y="557"/>
                </a:cubicBezTo>
                <a:cubicBezTo>
                  <a:pt x="859" y="524"/>
                  <a:pt x="824" y="487"/>
                  <a:pt x="754" y="487"/>
                </a:cubicBezTo>
                <a:cubicBezTo>
                  <a:pt x="684" y="487"/>
                  <a:pt x="637" y="503"/>
                  <a:pt x="630" y="504"/>
                </a:cubicBezTo>
                <a:cubicBezTo>
                  <a:pt x="612" y="509"/>
                  <a:pt x="612" y="520"/>
                  <a:pt x="618" y="548"/>
                </a:cubicBezTo>
                <a:cubicBezTo>
                  <a:pt x="624" y="576"/>
                  <a:pt x="625" y="584"/>
                  <a:pt x="644" y="580"/>
                </a:cubicBezTo>
                <a:cubicBezTo>
                  <a:pt x="644" y="580"/>
                  <a:pt x="702" y="564"/>
                  <a:pt x="733" y="564"/>
                </a:cubicBezTo>
                <a:close/>
                <a:moveTo>
                  <a:pt x="686" y="745"/>
                </a:moveTo>
                <a:cubicBezTo>
                  <a:pt x="686" y="712"/>
                  <a:pt x="710" y="703"/>
                  <a:pt x="745" y="703"/>
                </a:cubicBezTo>
                <a:cubicBezTo>
                  <a:pt x="758" y="703"/>
                  <a:pt x="771" y="704"/>
                  <a:pt x="789" y="706"/>
                </a:cubicBezTo>
                <a:cubicBezTo>
                  <a:pt x="790" y="707"/>
                  <a:pt x="791" y="708"/>
                  <a:pt x="791" y="709"/>
                </a:cubicBezTo>
                <a:cubicBezTo>
                  <a:pt x="791" y="777"/>
                  <a:pt x="791" y="777"/>
                  <a:pt x="791" y="777"/>
                </a:cubicBezTo>
                <a:cubicBezTo>
                  <a:pt x="791" y="778"/>
                  <a:pt x="790" y="779"/>
                  <a:pt x="789" y="780"/>
                </a:cubicBezTo>
                <a:cubicBezTo>
                  <a:pt x="778" y="784"/>
                  <a:pt x="763" y="787"/>
                  <a:pt x="748" y="787"/>
                </a:cubicBezTo>
                <a:cubicBezTo>
                  <a:pt x="708" y="787"/>
                  <a:pt x="686" y="775"/>
                  <a:pt x="686" y="745"/>
                </a:cubicBezTo>
                <a:close/>
                <a:moveTo>
                  <a:pt x="528" y="818"/>
                </a:moveTo>
                <a:cubicBezTo>
                  <a:pt x="528" y="527"/>
                  <a:pt x="528" y="527"/>
                  <a:pt x="528" y="527"/>
                </a:cubicBezTo>
                <a:cubicBezTo>
                  <a:pt x="528" y="498"/>
                  <a:pt x="523" y="491"/>
                  <a:pt x="476" y="491"/>
                </a:cubicBezTo>
                <a:cubicBezTo>
                  <a:pt x="429" y="491"/>
                  <a:pt x="424" y="498"/>
                  <a:pt x="424" y="527"/>
                </a:cubicBezTo>
                <a:cubicBezTo>
                  <a:pt x="424" y="818"/>
                  <a:pt x="424" y="818"/>
                  <a:pt x="424" y="818"/>
                </a:cubicBezTo>
                <a:cubicBezTo>
                  <a:pt x="424" y="847"/>
                  <a:pt x="429" y="854"/>
                  <a:pt x="476" y="854"/>
                </a:cubicBezTo>
                <a:cubicBezTo>
                  <a:pt x="523" y="854"/>
                  <a:pt x="528" y="847"/>
                  <a:pt x="528" y="818"/>
                </a:cubicBezTo>
                <a:close/>
                <a:moveTo>
                  <a:pt x="382" y="427"/>
                </a:moveTo>
                <a:cubicBezTo>
                  <a:pt x="270" y="818"/>
                  <a:pt x="270" y="818"/>
                  <a:pt x="270" y="818"/>
                </a:cubicBezTo>
                <a:cubicBezTo>
                  <a:pt x="260" y="847"/>
                  <a:pt x="241" y="854"/>
                  <a:pt x="195" y="854"/>
                </a:cubicBezTo>
                <a:cubicBezTo>
                  <a:pt x="148" y="854"/>
                  <a:pt x="129" y="847"/>
                  <a:pt x="119" y="818"/>
                </a:cubicBezTo>
                <a:cubicBezTo>
                  <a:pt x="7" y="427"/>
                  <a:pt x="7" y="427"/>
                  <a:pt x="7" y="427"/>
                </a:cubicBezTo>
                <a:cubicBezTo>
                  <a:pt x="0" y="399"/>
                  <a:pt x="9" y="392"/>
                  <a:pt x="53" y="392"/>
                </a:cubicBezTo>
                <a:cubicBezTo>
                  <a:pt x="96" y="392"/>
                  <a:pt x="103" y="399"/>
                  <a:pt x="110" y="428"/>
                </a:cubicBezTo>
                <a:cubicBezTo>
                  <a:pt x="195" y="744"/>
                  <a:pt x="195" y="744"/>
                  <a:pt x="195" y="744"/>
                </a:cubicBezTo>
                <a:cubicBezTo>
                  <a:pt x="279" y="428"/>
                  <a:pt x="279" y="428"/>
                  <a:pt x="279" y="428"/>
                </a:cubicBezTo>
                <a:cubicBezTo>
                  <a:pt x="286" y="399"/>
                  <a:pt x="293" y="392"/>
                  <a:pt x="337" y="392"/>
                </a:cubicBezTo>
                <a:cubicBezTo>
                  <a:pt x="380" y="392"/>
                  <a:pt x="389" y="399"/>
                  <a:pt x="382" y="427"/>
                </a:cubicBezTo>
                <a:close/>
                <a:moveTo>
                  <a:pt x="1908" y="848"/>
                </a:moveTo>
                <a:cubicBezTo>
                  <a:pt x="1908" y="815"/>
                  <a:pt x="1908" y="815"/>
                  <a:pt x="1908" y="815"/>
                </a:cubicBezTo>
                <a:cubicBezTo>
                  <a:pt x="1895" y="815"/>
                  <a:pt x="1895" y="815"/>
                  <a:pt x="1895" y="815"/>
                </a:cubicBezTo>
                <a:cubicBezTo>
                  <a:pt x="1895" y="808"/>
                  <a:pt x="1895" y="808"/>
                  <a:pt x="1895" y="808"/>
                </a:cubicBezTo>
                <a:cubicBezTo>
                  <a:pt x="1928" y="808"/>
                  <a:pt x="1928" y="808"/>
                  <a:pt x="1928" y="808"/>
                </a:cubicBezTo>
                <a:cubicBezTo>
                  <a:pt x="1928" y="815"/>
                  <a:pt x="1928" y="815"/>
                  <a:pt x="1928" y="815"/>
                </a:cubicBezTo>
                <a:cubicBezTo>
                  <a:pt x="1915" y="815"/>
                  <a:pt x="1915" y="815"/>
                  <a:pt x="1915" y="815"/>
                </a:cubicBezTo>
                <a:cubicBezTo>
                  <a:pt x="1915" y="848"/>
                  <a:pt x="1915" y="848"/>
                  <a:pt x="1915" y="848"/>
                </a:cubicBezTo>
                <a:lnTo>
                  <a:pt x="1908" y="848"/>
                </a:lnTo>
                <a:close/>
                <a:moveTo>
                  <a:pt x="1935" y="848"/>
                </a:moveTo>
                <a:cubicBezTo>
                  <a:pt x="1935" y="808"/>
                  <a:pt x="1935" y="808"/>
                  <a:pt x="1935" y="808"/>
                </a:cubicBezTo>
                <a:cubicBezTo>
                  <a:pt x="1944" y="808"/>
                  <a:pt x="1944" y="808"/>
                  <a:pt x="1944" y="808"/>
                </a:cubicBezTo>
                <a:cubicBezTo>
                  <a:pt x="1951" y="823"/>
                  <a:pt x="1951" y="823"/>
                  <a:pt x="1951" y="823"/>
                </a:cubicBezTo>
                <a:cubicBezTo>
                  <a:pt x="1954" y="833"/>
                  <a:pt x="1954" y="833"/>
                  <a:pt x="1954" y="833"/>
                </a:cubicBezTo>
                <a:cubicBezTo>
                  <a:pt x="1955" y="833"/>
                  <a:pt x="1955" y="833"/>
                  <a:pt x="1955" y="833"/>
                </a:cubicBezTo>
                <a:cubicBezTo>
                  <a:pt x="1958" y="823"/>
                  <a:pt x="1958" y="823"/>
                  <a:pt x="1958" y="823"/>
                </a:cubicBezTo>
                <a:cubicBezTo>
                  <a:pt x="1964" y="808"/>
                  <a:pt x="1964" y="808"/>
                  <a:pt x="1964" y="808"/>
                </a:cubicBezTo>
                <a:cubicBezTo>
                  <a:pt x="1974" y="808"/>
                  <a:pt x="1974" y="808"/>
                  <a:pt x="1974" y="808"/>
                </a:cubicBezTo>
                <a:cubicBezTo>
                  <a:pt x="1974" y="848"/>
                  <a:pt x="1974" y="848"/>
                  <a:pt x="1974" y="848"/>
                </a:cubicBezTo>
                <a:cubicBezTo>
                  <a:pt x="1967" y="848"/>
                  <a:pt x="1967" y="848"/>
                  <a:pt x="1967" y="848"/>
                </a:cubicBezTo>
                <a:cubicBezTo>
                  <a:pt x="1967" y="830"/>
                  <a:pt x="1967" y="830"/>
                  <a:pt x="1967" y="830"/>
                </a:cubicBezTo>
                <a:cubicBezTo>
                  <a:pt x="1968" y="817"/>
                  <a:pt x="1968" y="817"/>
                  <a:pt x="1968" y="817"/>
                </a:cubicBezTo>
                <a:cubicBezTo>
                  <a:pt x="1967" y="817"/>
                  <a:pt x="1967" y="817"/>
                  <a:pt x="1967" y="817"/>
                </a:cubicBezTo>
                <a:cubicBezTo>
                  <a:pt x="1957" y="842"/>
                  <a:pt x="1957" y="842"/>
                  <a:pt x="1957" y="842"/>
                </a:cubicBezTo>
                <a:cubicBezTo>
                  <a:pt x="1951" y="842"/>
                  <a:pt x="1951" y="842"/>
                  <a:pt x="1951" y="842"/>
                </a:cubicBezTo>
                <a:cubicBezTo>
                  <a:pt x="1942" y="817"/>
                  <a:pt x="1942" y="817"/>
                  <a:pt x="1942" y="817"/>
                </a:cubicBezTo>
                <a:cubicBezTo>
                  <a:pt x="1941" y="817"/>
                  <a:pt x="1941" y="817"/>
                  <a:pt x="1941" y="817"/>
                </a:cubicBezTo>
                <a:cubicBezTo>
                  <a:pt x="1942" y="830"/>
                  <a:pt x="1942" y="830"/>
                  <a:pt x="1942" y="830"/>
                </a:cubicBezTo>
                <a:cubicBezTo>
                  <a:pt x="1942" y="848"/>
                  <a:pt x="1942" y="848"/>
                  <a:pt x="1942" y="848"/>
                </a:cubicBezTo>
                <a:lnTo>
                  <a:pt x="1935" y="84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94D7C45C-6A95-4084-8691-72220CEDEFAC}"/>
              </a:ext>
            </a:extLst>
          </p:cNvPr>
          <p:cNvSpPr txBox="1"/>
          <p:nvPr userDrawn="1"/>
        </p:nvSpPr>
        <p:spPr>
          <a:xfrm>
            <a:off x="11401760" y="6485397"/>
            <a:ext cx="136984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fld id="{996B5273-46EB-4870-A6B0-6E7F43CBD6D0}" type="slidenum">
              <a:rPr lang="en-US" sz="7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r"/>
              <a:t>‹#›</a:t>
            </a:fld>
            <a:endParaRPr lang="en-US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1DD10FAE-9FF3-4266-A7B5-DF406A2F7249}"/>
              </a:ext>
            </a:extLst>
          </p:cNvPr>
          <p:cNvSpPr txBox="1"/>
          <p:nvPr userDrawn="1"/>
        </p:nvSpPr>
        <p:spPr>
          <a:xfrm>
            <a:off x="10360991" y="6485397"/>
            <a:ext cx="1040769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l"/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Viasat Proprietary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="" xmlns:a16="http://schemas.microsoft.com/office/drawing/2014/main" id="{F030832C-3FFA-49BB-90A7-2FBD0B526D0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60400" y="1999807"/>
            <a:ext cx="10871200" cy="417239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  <p:sp>
        <p:nvSpPr>
          <p:cNvPr id="12" name="Title 1">
            <a:extLst>
              <a:ext uri="{FF2B5EF4-FFF2-40B4-BE49-F238E27FC236}">
                <a16:creationId xmlns="" xmlns:a16="http://schemas.microsoft.com/office/drawing/2014/main" id="{60A1A183-0081-4627-85D0-424AFE076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0" y="628208"/>
            <a:ext cx="10871200" cy="8001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="" xmlns:a16="http://schemas.microsoft.com/office/drawing/2014/main" id="{D3FD39ED-978B-4174-BA79-7A54EB1205A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0400" y="1542608"/>
            <a:ext cx="10871200" cy="27566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24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 err="1"/>
              <a:t>Subheadline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7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96842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lumn Content with Object &amp; Preferred Vert. Mo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="" xmlns:a16="http://schemas.microsoft.com/office/drawing/2014/main" id="{1D400AB6-56C8-4109-A799-EFED2742CA2D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60401" y="1262743"/>
            <a:ext cx="5207000" cy="4909457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tx2"/>
                </a:solidFill>
              </a:defRPr>
            </a:lvl2pPr>
            <a:lvl3pPr>
              <a:defRPr sz="1400">
                <a:solidFill>
                  <a:schemeClr val="tx2"/>
                </a:solidFill>
              </a:defRPr>
            </a:lvl3pPr>
            <a:lvl4pPr>
              <a:defRPr sz="1200">
                <a:solidFill>
                  <a:schemeClr val="tx2"/>
                </a:solidFill>
              </a:defRPr>
            </a:lvl4pPr>
            <a:lvl5pPr>
              <a:defRPr sz="11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icon to add image, chart, object or SmartArt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="" xmlns:a16="http://schemas.microsoft.com/office/drawing/2014/main" id="{3D5B44F0-F25B-4C72-9E6C-593FE2CFA5E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50000" y="0"/>
            <a:ext cx="5842000" cy="6858000"/>
          </a:xfrm>
          <a:prstGeom prst="rect">
            <a:avLst/>
          </a:prstGeom>
        </p:spPr>
        <p:txBody>
          <a:bodyPr tIns="182880" anchor="t">
            <a:normAutofit/>
          </a:bodyPr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icon to add image, chart, </a:t>
            </a:r>
            <a:br>
              <a:rPr lang="en-US" dirty="0"/>
            </a:br>
            <a:r>
              <a:rPr lang="en-US" dirty="0"/>
              <a:t>object or SmartArt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05A57D8-BA2D-4D53-B0A9-018105FDACC0}"/>
              </a:ext>
            </a:extLst>
          </p:cNvPr>
          <p:cNvSpPr txBox="1"/>
          <p:nvPr userDrawn="1"/>
        </p:nvSpPr>
        <p:spPr>
          <a:xfrm>
            <a:off x="5593435" y="6485397"/>
            <a:ext cx="273967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fld id="{996B5273-46EB-4870-A6B0-6E7F43CBD6D0}" type="slidenum">
              <a:rPr lang="en-US" sz="8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r"/>
              <a:t>‹#›</a:t>
            </a:fld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="" xmlns:a16="http://schemas.microsoft.com/office/drawing/2014/main" id="{10591DE0-E6DE-4AEC-B368-CFF544DFA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0" y="348343"/>
            <a:ext cx="5207001" cy="8001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Freeform 5">
            <a:extLst>
              <a:ext uri="{FF2B5EF4-FFF2-40B4-BE49-F238E27FC236}">
                <a16:creationId xmlns="" xmlns:a16="http://schemas.microsoft.com/office/drawing/2014/main" id="{BC16D722-0E25-4C91-9D40-1C132162DACD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656511" y="6349831"/>
            <a:ext cx="842393" cy="272775"/>
          </a:xfrm>
          <a:custGeom>
            <a:avLst/>
            <a:gdLst>
              <a:gd name="T0" fmla="*/ 2257 w 2659"/>
              <a:gd name="T1" fmla="*/ 418 h 859"/>
              <a:gd name="T2" fmla="*/ 2418 w 2659"/>
              <a:gd name="T3" fmla="*/ 14 h 859"/>
              <a:gd name="T4" fmla="*/ 2581 w 2659"/>
              <a:gd name="T5" fmla="*/ 583 h 859"/>
              <a:gd name="T6" fmla="*/ 2281 w 2659"/>
              <a:gd name="T7" fmla="*/ 538 h 859"/>
              <a:gd name="T8" fmla="*/ 2108 w 2659"/>
              <a:gd name="T9" fmla="*/ 380 h 859"/>
              <a:gd name="T10" fmla="*/ 1965 w 2659"/>
              <a:gd name="T11" fmla="*/ 551 h 859"/>
              <a:gd name="T12" fmla="*/ 2030 w 2659"/>
              <a:gd name="T13" fmla="*/ 423 h 859"/>
              <a:gd name="T14" fmla="*/ 2139 w 2659"/>
              <a:gd name="T15" fmla="*/ 246 h 859"/>
              <a:gd name="T16" fmla="*/ 1786 w 2659"/>
              <a:gd name="T17" fmla="*/ 535 h 859"/>
              <a:gd name="T18" fmla="*/ 1880 w 2659"/>
              <a:gd name="T19" fmla="*/ 533 h 859"/>
              <a:gd name="T20" fmla="*/ 1862 w 2659"/>
              <a:gd name="T21" fmla="*/ 798 h 859"/>
              <a:gd name="T22" fmla="*/ 1757 w 2659"/>
              <a:gd name="T23" fmla="*/ 722 h 859"/>
              <a:gd name="T24" fmla="*/ 1653 w 2659"/>
              <a:gd name="T25" fmla="*/ 428 h 859"/>
              <a:gd name="T26" fmla="*/ 1606 w 2659"/>
              <a:gd name="T27" fmla="*/ 491 h 859"/>
              <a:gd name="T28" fmla="*/ 1652 w 2659"/>
              <a:gd name="T29" fmla="*/ 577 h 859"/>
              <a:gd name="T30" fmla="*/ 1686 w 2659"/>
              <a:gd name="T31" fmla="*/ 831 h 859"/>
              <a:gd name="T32" fmla="*/ 1388 w 2659"/>
              <a:gd name="T33" fmla="*/ 564 h 859"/>
              <a:gd name="T34" fmla="*/ 1445 w 2659"/>
              <a:gd name="T35" fmla="*/ 636 h 859"/>
              <a:gd name="T36" fmla="*/ 1401 w 2659"/>
              <a:gd name="T37" fmla="*/ 859 h 859"/>
              <a:gd name="T38" fmla="*/ 1539 w 2659"/>
              <a:gd name="T39" fmla="*/ 669 h 859"/>
              <a:gd name="T40" fmla="*/ 1286 w 2659"/>
              <a:gd name="T41" fmla="*/ 504 h 859"/>
              <a:gd name="T42" fmla="*/ 1388 w 2659"/>
              <a:gd name="T43" fmla="*/ 564 h 859"/>
              <a:gd name="T44" fmla="*/ 1444 w 2659"/>
              <a:gd name="T45" fmla="*/ 706 h 859"/>
              <a:gd name="T46" fmla="*/ 1445 w 2659"/>
              <a:gd name="T47" fmla="*/ 780 h 859"/>
              <a:gd name="T48" fmla="*/ 1204 w 2659"/>
              <a:gd name="T49" fmla="*/ 740 h 859"/>
              <a:gd name="T50" fmla="*/ 1042 w 2659"/>
              <a:gd name="T51" fmla="*/ 593 h 859"/>
              <a:gd name="T52" fmla="*/ 1184 w 2659"/>
              <a:gd name="T53" fmla="*/ 548 h 859"/>
              <a:gd name="T54" fmla="*/ 944 w 2659"/>
              <a:gd name="T55" fmla="*/ 595 h 859"/>
              <a:gd name="T56" fmla="*/ 1066 w 2659"/>
              <a:gd name="T57" fmla="*/ 779 h 859"/>
              <a:gd name="T58" fmla="*/ 960 w 2659"/>
              <a:gd name="T59" fmla="*/ 840 h 859"/>
              <a:gd name="T60" fmla="*/ 1204 w 2659"/>
              <a:gd name="T61" fmla="*/ 740 h 859"/>
              <a:gd name="T62" fmla="*/ 791 w 2659"/>
              <a:gd name="T63" fmla="*/ 634 h 859"/>
              <a:gd name="T64" fmla="*/ 589 w 2659"/>
              <a:gd name="T65" fmla="*/ 746 h 859"/>
              <a:gd name="T66" fmla="*/ 884 w 2659"/>
              <a:gd name="T67" fmla="*/ 801 h 859"/>
              <a:gd name="T68" fmla="*/ 754 w 2659"/>
              <a:gd name="T69" fmla="*/ 487 h 859"/>
              <a:gd name="T70" fmla="*/ 644 w 2659"/>
              <a:gd name="T71" fmla="*/ 580 h 859"/>
              <a:gd name="T72" fmla="*/ 745 w 2659"/>
              <a:gd name="T73" fmla="*/ 703 h 859"/>
              <a:gd name="T74" fmla="*/ 791 w 2659"/>
              <a:gd name="T75" fmla="*/ 777 h 859"/>
              <a:gd name="T76" fmla="*/ 686 w 2659"/>
              <a:gd name="T77" fmla="*/ 745 h 859"/>
              <a:gd name="T78" fmla="*/ 476 w 2659"/>
              <a:gd name="T79" fmla="*/ 491 h 859"/>
              <a:gd name="T80" fmla="*/ 476 w 2659"/>
              <a:gd name="T81" fmla="*/ 854 h 859"/>
              <a:gd name="T82" fmla="*/ 270 w 2659"/>
              <a:gd name="T83" fmla="*/ 818 h 859"/>
              <a:gd name="T84" fmla="*/ 7 w 2659"/>
              <a:gd name="T85" fmla="*/ 427 h 859"/>
              <a:gd name="T86" fmla="*/ 195 w 2659"/>
              <a:gd name="T87" fmla="*/ 744 h 859"/>
              <a:gd name="T88" fmla="*/ 382 w 2659"/>
              <a:gd name="T89" fmla="*/ 427 h 859"/>
              <a:gd name="T90" fmla="*/ 1895 w 2659"/>
              <a:gd name="T91" fmla="*/ 815 h 859"/>
              <a:gd name="T92" fmla="*/ 1928 w 2659"/>
              <a:gd name="T93" fmla="*/ 815 h 859"/>
              <a:gd name="T94" fmla="*/ 1908 w 2659"/>
              <a:gd name="T95" fmla="*/ 848 h 859"/>
              <a:gd name="T96" fmla="*/ 1944 w 2659"/>
              <a:gd name="T97" fmla="*/ 808 h 859"/>
              <a:gd name="T98" fmla="*/ 1955 w 2659"/>
              <a:gd name="T99" fmla="*/ 833 h 859"/>
              <a:gd name="T100" fmla="*/ 1974 w 2659"/>
              <a:gd name="T101" fmla="*/ 808 h 859"/>
              <a:gd name="T102" fmla="*/ 1967 w 2659"/>
              <a:gd name="T103" fmla="*/ 830 h 859"/>
              <a:gd name="T104" fmla="*/ 1957 w 2659"/>
              <a:gd name="T105" fmla="*/ 842 h 859"/>
              <a:gd name="T106" fmla="*/ 1941 w 2659"/>
              <a:gd name="T107" fmla="*/ 817 h 859"/>
              <a:gd name="T108" fmla="*/ 1935 w 2659"/>
              <a:gd name="T109" fmla="*/ 848 h 8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659" h="859">
                <a:moveTo>
                  <a:pt x="2139" y="246"/>
                </a:moveTo>
                <a:cubicBezTo>
                  <a:pt x="2174" y="236"/>
                  <a:pt x="2211" y="256"/>
                  <a:pt x="2221" y="292"/>
                </a:cubicBezTo>
                <a:cubicBezTo>
                  <a:pt x="2257" y="418"/>
                  <a:pt x="2257" y="418"/>
                  <a:pt x="2257" y="418"/>
                </a:cubicBezTo>
                <a:cubicBezTo>
                  <a:pt x="2354" y="79"/>
                  <a:pt x="2354" y="79"/>
                  <a:pt x="2354" y="79"/>
                </a:cubicBezTo>
                <a:cubicBezTo>
                  <a:pt x="2354" y="79"/>
                  <a:pt x="2354" y="79"/>
                  <a:pt x="2354" y="79"/>
                </a:cubicBezTo>
                <a:cubicBezTo>
                  <a:pt x="2363" y="48"/>
                  <a:pt x="2387" y="23"/>
                  <a:pt x="2418" y="14"/>
                </a:cubicBezTo>
                <a:cubicBezTo>
                  <a:pt x="2467" y="0"/>
                  <a:pt x="2518" y="29"/>
                  <a:pt x="2532" y="78"/>
                </a:cubicBezTo>
                <a:cubicBezTo>
                  <a:pt x="2644" y="469"/>
                  <a:pt x="2644" y="469"/>
                  <a:pt x="2644" y="469"/>
                </a:cubicBezTo>
                <a:cubicBezTo>
                  <a:pt x="2659" y="518"/>
                  <a:pt x="2630" y="569"/>
                  <a:pt x="2581" y="583"/>
                </a:cubicBezTo>
                <a:cubicBezTo>
                  <a:pt x="2532" y="597"/>
                  <a:pt x="2481" y="569"/>
                  <a:pt x="2467" y="520"/>
                </a:cubicBezTo>
                <a:cubicBezTo>
                  <a:pt x="2377" y="206"/>
                  <a:pt x="2377" y="206"/>
                  <a:pt x="2377" y="206"/>
                </a:cubicBezTo>
                <a:cubicBezTo>
                  <a:pt x="2281" y="538"/>
                  <a:pt x="2281" y="538"/>
                  <a:pt x="2281" y="538"/>
                </a:cubicBezTo>
                <a:cubicBezTo>
                  <a:pt x="2275" y="559"/>
                  <a:pt x="2259" y="577"/>
                  <a:pt x="2236" y="584"/>
                </a:cubicBezTo>
                <a:cubicBezTo>
                  <a:pt x="2200" y="594"/>
                  <a:pt x="2163" y="574"/>
                  <a:pt x="2153" y="538"/>
                </a:cubicBezTo>
                <a:cubicBezTo>
                  <a:pt x="2108" y="380"/>
                  <a:pt x="2108" y="380"/>
                  <a:pt x="2108" y="380"/>
                </a:cubicBezTo>
                <a:cubicBezTo>
                  <a:pt x="2059" y="551"/>
                  <a:pt x="2059" y="551"/>
                  <a:pt x="2059" y="551"/>
                </a:cubicBezTo>
                <a:cubicBezTo>
                  <a:pt x="2054" y="567"/>
                  <a:pt x="2042" y="580"/>
                  <a:pt x="2025" y="585"/>
                </a:cubicBezTo>
                <a:cubicBezTo>
                  <a:pt x="1999" y="592"/>
                  <a:pt x="1972" y="577"/>
                  <a:pt x="1965" y="551"/>
                </a:cubicBezTo>
                <a:cubicBezTo>
                  <a:pt x="1936" y="450"/>
                  <a:pt x="1936" y="450"/>
                  <a:pt x="1936" y="450"/>
                </a:cubicBezTo>
                <a:cubicBezTo>
                  <a:pt x="1929" y="424"/>
                  <a:pt x="1944" y="397"/>
                  <a:pt x="1969" y="390"/>
                </a:cubicBezTo>
                <a:cubicBezTo>
                  <a:pt x="1995" y="383"/>
                  <a:pt x="2022" y="398"/>
                  <a:pt x="2030" y="423"/>
                </a:cubicBezTo>
                <a:cubicBezTo>
                  <a:pt x="2042" y="468"/>
                  <a:pt x="2042" y="468"/>
                  <a:pt x="2042" y="468"/>
                </a:cubicBezTo>
                <a:cubicBezTo>
                  <a:pt x="2093" y="292"/>
                  <a:pt x="2093" y="292"/>
                  <a:pt x="2093" y="292"/>
                </a:cubicBezTo>
                <a:cubicBezTo>
                  <a:pt x="2099" y="270"/>
                  <a:pt x="2116" y="252"/>
                  <a:pt x="2139" y="246"/>
                </a:cubicBezTo>
                <a:close/>
                <a:moveTo>
                  <a:pt x="1833" y="487"/>
                </a:moveTo>
                <a:cubicBezTo>
                  <a:pt x="1792" y="487"/>
                  <a:pt x="1786" y="508"/>
                  <a:pt x="1786" y="533"/>
                </a:cubicBezTo>
                <a:cubicBezTo>
                  <a:pt x="1786" y="535"/>
                  <a:pt x="1786" y="535"/>
                  <a:pt x="1786" y="535"/>
                </a:cubicBezTo>
                <a:cubicBezTo>
                  <a:pt x="1786" y="561"/>
                  <a:pt x="1792" y="581"/>
                  <a:pt x="1833" y="581"/>
                </a:cubicBezTo>
                <a:cubicBezTo>
                  <a:pt x="1875" y="581"/>
                  <a:pt x="1880" y="561"/>
                  <a:pt x="1880" y="535"/>
                </a:cubicBezTo>
                <a:cubicBezTo>
                  <a:pt x="1880" y="533"/>
                  <a:pt x="1880" y="533"/>
                  <a:pt x="1880" y="533"/>
                </a:cubicBezTo>
                <a:cubicBezTo>
                  <a:pt x="1880" y="508"/>
                  <a:pt x="1875" y="487"/>
                  <a:pt x="1833" y="487"/>
                </a:cubicBezTo>
                <a:close/>
                <a:moveTo>
                  <a:pt x="1847" y="841"/>
                </a:moveTo>
                <a:cubicBezTo>
                  <a:pt x="1866" y="837"/>
                  <a:pt x="1867" y="827"/>
                  <a:pt x="1862" y="798"/>
                </a:cubicBezTo>
                <a:cubicBezTo>
                  <a:pt x="1857" y="770"/>
                  <a:pt x="1856" y="762"/>
                  <a:pt x="1837" y="765"/>
                </a:cubicBezTo>
                <a:cubicBezTo>
                  <a:pt x="1812" y="768"/>
                  <a:pt x="1784" y="775"/>
                  <a:pt x="1770" y="766"/>
                </a:cubicBezTo>
                <a:cubicBezTo>
                  <a:pt x="1760" y="759"/>
                  <a:pt x="1757" y="753"/>
                  <a:pt x="1757" y="722"/>
                </a:cubicBezTo>
                <a:cubicBezTo>
                  <a:pt x="1757" y="428"/>
                  <a:pt x="1757" y="428"/>
                  <a:pt x="1757" y="428"/>
                </a:cubicBezTo>
                <a:cubicBezTo>
                  <a:pt x="1757" y="399"/>
                  <a:pt x="1752" y="392"/>
                  <a:pt x="1705" y="392"/>
                </a:cubicBezTo>
                <a:cubicBezTo>
                  <a:pt x="1658" y="392"/>
                  <a:pt x="1653" y="399"/>
                  <a:pt x="1653" y="428"/>
                </a:cubicBezTo>
                <a:cubicBezTo>
                  <a:pt x="1653" y="490"/>
                  <a:pt x="1653" y="490"/>
                  <a:pt x="1653" y="490"/>
                </a:cubicBezTo>
                <a:cubicBezTo>
                  <a:pt x="1653" y="491"/>
                  <a:pt x="1653" y="491"/>
                  <a:pt x="1652" y="491"/>
                </a:cubicBezTo>
                <a:cubicBezTo>
                  <a:pt x="1606" y="491"/>
                  <a:pt x="1606" y="491"/>
                  <a:pt x="1606" y="491"/>
                </a:cubicBezTo>
                <a:cubicBezTo>
                  <a:pt x="1582" y="491"/>
                  <a:pt x="1577" y="495"/>
                  <a:pt x="1577" y="534"/>
                </a:cubicBezTo>
                <a:cubicBezTo>
                  <a:pt x="1577" y="573"/>
                  <a:pt x="1582" y="577"/>
                  <a:pt x="1606" y="577"/>
                </a:cubicBezTo>
                <a:cubicBezTo>
                  <a:pt x="1652" y="577"/>
                  <a:pt x="1652" y="577"/>
                  <a:pt x="1652" y="577"/>
                </a:cubicBezTo>
                <a:cubicBezTo>
                  <a:pt x="1653" y="577"/>
                  <a:pt x="1653" y="577"/>
                  <a:pt x="1653" y="578"/>
                </a:cubicBezTo>
                <a:cubicBezTo>
                  <a:pt x="1653" y="734"/>
                  <a:pt x="1653" y="734"/>
                  <a:pt x="1653" y="734"/>
                </a:cubicBezTo>
                <a:cubicBezTo>
                  <a:pt x="1653" y="768"/>
                  <a:pt x="1657" y="806"/>
                  <a:pt x="1686" y="831"/>
                </a:cubicBezTo>
                <a:cubicBezTo>
                  <a:pt x="1706" y="849"/>
                  <a:pt x="1733" y="854"/>
                  <a:pt x="1757" y="854"/>
                </a:cubicBezTo>
                <a:cubicBezTo>
                  <a:pt x="1796" y="854"/>
                  <a:pt x="1831" y="845"/>
                  <a:pt x="1847" y="841"/>
                </a:cubicBezTo>
                <a:close/>
                <a:moveTo>
                  <a:pt x="1388" y="564"/>
                </a:moveTo>
                <a:cubicBezTo>
                  <a:pt x="1431" y="564"/>
                  <a:pt x="1446" y="583"/>
                  <a:pt x="1446" y="615"/>
                </a:cubicBezTo>
                <a:cubicBezTo>
                  <a:pt x="1446" y="634"/>
                  <a:pt x="1446" y="634"/>
                  <a:pt x="1446" y="634"/>
                </a:cubicBezTo>
                <a:cubicBezTo>
                  <a:pt x="1446" y="635"/>
                  <a:pt x="1446" y="636"/>
                  <a:pt x="1445" y="636"/>
                </a:cubicBezTo>
                <a:cubicBezTo>
                  <a:pt x="1426" y="634"/>
                  <a:pt x="1407" y="633"/>
                  <a:pt x="1388" y="633"/>
                </a:cubicBezTo>
                <a:cubicBezTo>
                  <a:pt x="1304" y="633"/>
                  <a:pt x="1244" y="660"/>
                  <a:pt x="1244" y="746"/>
                </a:cubicBezTo>
                <a:cubicBezTo>
                  <a:pt x="1244" y="833"/>
                  <a:pt x="1313" y="859"/>
                  <a:pt x="1401" y="859"/>
                </a:cubicBezTo>
                <a:cubicBezTo>
                  <a:pt x="1457" y="859"/>
                  <a:pt x="1501" y="844"/>
                  <a:pt x="1515" y="837"/>
                </a:cubicBezTo>
                <a:cubicBezTo>
                  <a:pt x="1530" y="830"/>
                  <a:pt x="1539" y="822"/>
                  <a:pt x="1539" y="801"/>
                </a:cubicBezTo>
                <a:cubicBezTo>
                  <a:pt x="1539" y="788"/>
                  <a:pt x="1539" y="682"/>
                  <a:pt x="1539" y="669"/>
                </a:cubicBezTo>
                <a:cubicBezTo>
                  <a:pt x="1539" y="613"/>
                  <a:pt x="1541" y="592"/>
                  <a:pt x="1527" y="557"/>
                </a:cubicBezTo>
                <a:cubicBezTo>
                  <a:pt x="1515" y="524"/>
                  <a:pt x="1480" y="487"/>
                  <a:pt x="1410" y="487"/>
                </a:cubicBezTo>
                <a:cubicBezTo>
                  <a:pt x="1339" y="487"/>
                  <a:pt x="1292" y="503"/>
                  <a:pt x="1286" y="504"/>
                </a:cubicBezTo>
                <a:cubicBezTo>
                  <a:pt x="1267" y="509"/>
                  <a:pt x="1267" y="520"/>
                  <a:pt x="1273" y="548"/>
                </a:cubicBezTo>
                <a:cubicBezTo>
                  <a:pt x="1279" y="576"/>
                  <a:pt x="1280" y="584"/>
                  <a:pt x="1299" y="580"/>
                </a:cubicBezTo>
                <a:cubicBezTo>
                  <a:pt x="1300" y="580"/>
                  <a:pt x="1357" y="564"/>
                  <a:pt x="1388" y="564"/>
                </a:cubicBezTo>
                <a:close/>
                <a:moveTo>
                  <a:pt x="1342" y="745"/>
                </a:moveTo>
                <a:cubicBezTo>
                  <a:pt x="1342" y="712"/>
                  <a:pt x="1365" y="703"/>
                  <a:pt x="1400" y="703"/>
                </a:cubicBezTo>
                <a:cubicBezTo>
                  <a:pt x="1414" y="703"/>
                  <a:pt x="1426" y="704"/>
                  <a:pt x="1444" y="706"/>
                </a:cubicBezTo>
                <a:cubicBezTo>
                  <a:pt x="1445" y="707"/>
                  <a:pt x="1446" y="708"/>
                  <a:pt x="1446" y="709"/>
                </a:cubicBezTo>
                <a:cubicBezTo>
                  <a:pt x="1446" y="777"/>
                  <a:pt x="1446" y="777"/>
                  <a:pt x="1446" y="777"/>
                </a:cubicBezTo>
                <a:cubicBezTo>
                  <a:pt x="1446" y="778"/>
                  <a:pt x="1446" y="779"/>
                  <a:pt x="1445" y="780"/>
                </a:cubicBezTo>
                <a:cubicBezTo>
                  <a:pt x="1434" y="784"/>
                  <a:pt x="1419" y="787"/>
                  <a:pt x="1403" y="787"/>
                </a:cubicBezTo>
                <a:cubicBezTo>
                  <a:pt x="1363" y="787"/>
                  <a:pt x="1342" y="775"/>
                  <a:pt x="1342" y="745"/>
                </a:cubicBezTo>
                <a:close/>
                <a:moveTo>
                  <a:pt x="1204" y="740"/>
                </a:moveTo>
                <a:cubicBezTo>
                  <a:pt x="1203" y="712"/>
                  <a:pt x="1196" y="690"/>
                  <a:pt x="1171" y="669"/>
                </a:cubicBezTo>
                <a:cubicBezTo>
                  <a:pt x="1154" y="653"/>
                  <a:pt x="1128" y="643"/>
                  <a:pt x="1090" y="629"/>
                </a:cubicBezTo>
                <a:cubicBezTo>
                  <a:pt x="1066" y="620"/>
                  <a:pt x="1042" y="615"/>
                  <a:pt x="1042" y="593"/>
                </a:cubicBezTo>
                <a:cubicBezTo>
                  <a:pt x="1042" y="575"/>
                  <a:pt x="1060" y="567"/>
                  <a:pt x="1075" y="566"/>
                </a:cubicBezTo>
                <a:cubicBezTo>
                  <a:pt x="1106" y="564"/>
                  <a:pt x="1140" y="576"/>
                  <a:pt x="1158" y="580"/>
                </a:cubicBezTo>
                <a:cubicBezTo>
                  <a:pt x="1177" y="584"/>
                  <a:pt x="1178" y="576"/>
                  <a:pt x="1184" y="548"/>
                </a:cubicBezTo>
                <a:cubicBezTo>
                  <a:pt x="1191" y="520"/>
                  <a:pt x="1190" y="509"/>
                  <a:pt x="1172" y="504"/>
                </a:cubicBezTo>
                <a:cubicBezTo>
                  <a:pt x="1156" y="500"/>
                  <a:pt x="1126" y="487"/>
                  <a:pt x="1066" y="487"/>
                </a:cubicBezTo>
                <a:cubicBezTo>
                  <a:pt x="989" y="487"/>
                  <a:pt x="942" y="535"/>
                  <a:pt x="944" y="595"/>
                </a:cubicBezTo>
                <a:cubicBezTo>
                  <a:pt x="946" y="670"/>
                  <a:pt x="1005" y="691"/>
                  <a:pt x="1049" y="704"/>
                </a:cubicBezTo>
                <a:cubicBezTo>
                  <a:pt x="1088" y="714"/>
                  <a:pt x="1107" y="726"/>
                  <a:pt x="1105" y="749"/>
                </a:cubicBezTo>
                <a:cubicBezTo>
                  <a:pt x="1104" y="771"/>
                  <a:pt x="1086" y="779"/>
                  <a:pt x="1066" y="779"/>
                </a:cubicBezTo>
                <a:cubicBezTo>
                  <a:pt x="1039" y="779"/>
                  <a:pt x="994" y="767"/>
                  <a:pt x="970" y="762"/>
                </a:cubicBezTo>
                <a:cubicBezTo>
                  <a:pt x="952" y="758"/>
                  <a:pt x="949" y="770"/>
                  <a:pt x="945" y="799"/>
                </a:cubicBezTo>
                <a:cubicBezTo>
                  <a:pt x="941" y="828"/>
                  <a:pt x="941" y="833"/>
                  <a:pt x="960" y="840"/>
                </a:cubicBezTo>
                <a:cubicBezTo>
                  <a:pt x="960" y="840"/>
                  <a:pt x="1015" y="859"/>
                  <a:pt x="1073" y="859"/>
                </a:cubicBezTo>
                <a:cubicBezTo>
                  <a:pt x="1117" y="859"/>
                  <a:pt x="1149" y="844"/>
                  <a:pt x="1167" y="830"/>
                </a:cubicBezTo>
                <a:cubicBezTo>
                  <a:pt x="1191" y="811"/>
                  <a:pt x="1205" y="779"/>
                  <a:pt x="1204" y="740"/>
                </a:cubicBezTo>
                <a:close/>
                <a:moveTo>
                  <a:pt x="733" y="564"/>
                </a:moveTo>
                <a:cubicBezTo>
                  <a:pt x="775" y="564"/>
                  <a:pt x="791" y="583"/>
                  <a:pt x="791" y="615"/>
                </a:cubicBezTo>
                <a:cubicBezTo>
                  <a:pt x="791" y="634"/>
                  <a:pt x="791" y="634"/>
                  <a:pt x="791" y="634"/>
                </a:cubicBezTo>
                <a:cubicBezTo>
                  <a:pt x="791" y="635"/>
                  <a:pt x="790" y="636"/>
                  <a:pt x="790" y="636"/>
                </a:cubicBezTo>
                <a:cubicBezTo>
                  <a:pt x="771" y="634"/>
                  <a:pt x="752" y="633"/>
                  <a:pt x="733" y="633"/>
                </a:cubicBezTo>
                <a:cubicBezTo>
                  <a:pt x="649" y="633"/>
                  <a:pt x="589" y="660"/>
                  <a:pt x="589" y="746"/>
                </a:cubicBezTo>
                <a:cubicBezTo>
                  <a:pt x="589" y="833"/>
                  <a:pt x="658" y="859"/>
                  <a:pt x="745" y="859"/>
                </a:cubicBezTo>
                <a:cubicBezTo>
                  <a:pt x="801" y="859"/>
                  <a:pt x="845" y="844"/>
                  <a:pt x="860" y="837"/>
                </a:cubicBezTo>
                <a:cubicBezTo>
                  <a:pt x="875" y="830"/>
                  <a:pt x="884" y="822"/>
                  <a:pt x="884" y="801"/>
                </a:cubicBezTo>
                <a:cubicBezTo>
                  <a:pt x="884" y="788"/>
                  <a:pt x="884" y="682"/>
                  <a:pt x="884" y="669"/>
                </a:cubicBezTo>
                <a:cubicBezTo>
                  <a:pt x="884" y="613"/>
                  <a:pt x="885" y="592"/>
                  <a:pt x="872" y="557"/>
                </a:cubicBezTo>
                <a:cubicBezTo>
                  <a:pt x="859" y="524"/>
                  <a:pt x="824" y="487"/>
                  <a:pt x="754" y="487"/>
                </a:cubicBezTo>
                <a:cubicBezTo>
                  <a:pt x="684" y="487"/>
                  <a:pt x="637" y="503"/>
                  <a:pt x="630" y="504"/>
                </a:cubicBezTo>
                <a:cubicBezTo>
                  <a:pt x="612" y="509"/>
                  <a:pt x="612" y="520"/>
                  <a:pt x="618" y="548"/>
                </a:cubicBezTo>
                <a:cubicBezTo>
                  <a:pt x="624" y="576"/>
                  <a:pt x="625" y="584"/>
                  <a:pt x="644" y="580"/>
                </a:cubicBezTo>
                <a:cubicBezTo>
                  <a:pt x="644" y="580"/>
                  <a:pt x="702" y="564"/>
                  <a:pt x="733" y="564"/>
                </a:cubicBezTo>
                <a:close/>
                <a:moveTo>
                  <a:pt x="686" y="745"/>
                </a:moveTo>
                <a:cubicBezTo>
                  <a:pt x="686" y="712"/>
                  <a:pt x="710" y="703"/>
                  <a:pt x="745" y="703"/>
                </a:cubicBezTo>
                <a:cubicBezTo>
                  <a:pt x="758" y="703"/>
                  <a:pt x="771" y="704"/>
                  <a:pt x="789" y="706"/>
                </a:cubicBezTo>
                <a:cubicBezTo>
                  <a:pt x="790" y="707"/>
                  <a:pt x="791" y="708"/>
                  <a:pt x="791" y="709"/>
                </a:cubicBezTo>
                <a:cubicBezTo>
                  <a:pt x="791" y="777"/>
                  <a:pt x="791" y="777"/>
                  <a:pt x="791" y="777"/>
                </a:cubicBezTo>
                <a:cubicBezTo>
                  <a:pt x="791" y="778"/>
                  <a:pt x="790" y="779"/>
                  <a:pt x="789" y="780"/>
                </a:cubicBezTo>
                <a:cubicBezTo>
                  <a:pt x="778" y="784"/>
                  <a:pt x="763" y="787"/>
                  <a:pt x="748" y="787"/>
                </a:cubicBezTo>
                <a:cubicBezTo>
                  <a:pt x="708" y="787"/>
                  <a:pt x="686" y="775"/>
                  <a:pt x="686" y="745"/>
                </a:cubicBezTo>
                <a:close/>
                <a:moveTo>
                  <a:pt x="528" y="818"/>
                </a:moveTo>
                <a:cubicBezTo>
                  <a:pt x="528" y="527"/>
                  <a:pt x="528" y="527"/>
                  <a:pt x="528" y="527"/>
                </a:cubicBezTo>
                <a:cubicBezTo>
                  <a:pt x="528" y="498"/>
                  <a:pt x="523" y="491"/>
                  <a:pt x="476" y="491"/>
                </a:cubicBezTo>
                <a:cubicBezTo>
                  <a:pt x="429" y="491"/>
                  <a:pt x="424" y="498"/>
                  <a:pt x="424" y="527"/>
                </a:cubicBezTo>
                <a:cubicBezTo>
                  <a:pt x="424" y="818"/>
                  <a:pt x="424" y="818"/>
                  <a:pt x="424" y="818"/>
                </a:cubicBezTo>
                <a:cubicBezTo>
                  <a:pt x="424" y="847"/>
                  <a:pt x="429" y="854"/>
                  <a:pt x="476" y="854"/>
                </a:cubicBezTo>
                <a:cubicBezTo>
                  <a:pt x="523" y="854"/>
                  <a:pt x="528" y="847"/>
                  <a:pt x="528" y="818"/>
                </a:cubicBezTo>
                <a:close/>
                <a:moveTo>
                  <a:pt x="382" y="427"/>
                </a:moveTo>
                <a:cubicBezTo>
                  <a:pt x="270" y="818"/>
                  <a:pt x="270" y="818"/>
                  <a:pt x="270" y="818"/>
                </a:cubicBezTo>
                <a:cubicBezTo>
                  <a:pt x="260" y="847"/>
                  <a:pt x="241" y="854"/>
                  <a:pt x="195" y="854"/>
                </a:cubicBezTo>
                <a:cubicBezTo>
                  <a:pt x="148" y="854"/>
                  <a:pt x="129" y="847"/>
                  <a:pt x="119" y="818"/>
                </a:cubicBezTo>
                <a:cubicBezTo>
                  <a:pt x="7" y="427"/>
                  <a:pt x="7" y="427"/>
                  <a:pt x="7" y="427"/>
                </a:cubicBezTo>
                <a:cubicBezTo>
                  <a:pt x="0" y="399"/>
                  <a:pt x="9" y="392"/>
                  <a:pt x="53" y="392"/>
                </a:cubicBezTo>
                <a:cubicBezTo>
                  <a:pt x="96" y="392"/>
                  <a:pt x="103" y="399"/>
                  <a:pt x="110" y="428"/>
                </a:cubicBezTo>
                <a:cubicBezTo>
                  <a:pt x="195" y="744"/>
                  <a:pt x="195" y="744"/>
                  <a:pt x="195" y="744"/>
                </a:cubicBezTo>
                <a:cubicBezTo>
                  <a:pt x="279" y="428"/>
                  <a:pt x="279" y="428"/>
                  <a:pt x="279" y="428"/>
                </a:cubicBezTo>
                <a:cubicBezTo>
                  <a:pt x="286" y="399"/>
                  <a:pt x="293" y="392"/>
                  <a:pt x="337" y="392"/>
                </a:cubicBezTo>
                <a:cubicBezTo>
                  <a:pt x="380" y="392"/>
                  <a:pt x="389" y="399"/>
                  <a:pt x="382" y="427"/>
                </a:cubicBezTo>
                <a:close/>
                <a:moveTo>
                  <a:pt x="1908" y="848"/>
                </a:moveTo>
                <a:cubicBezTo>
                  <a:pt x="1908" y="815"/>
                  <a:pt x="1908" y="815"/>
                  <a:pt x="1908" y="815"/>
                </a:cubicBezTo>
                <a:cubicBezTo>
                  <a:pt x="1895" y="815"/>
                  <a:pt x="1895" y="815"/>
                  <a:pt x="1895" y="815"/>
                </a:cubicBezTo>
                <a:cubicBezTo>
                  <a:pt x="1895" y="808"/>
                  <a:pt x="1895" y="808"/>
                  <a:pt x="1895" y="808"/>
                </a:cubicBezTo>
                <a:cubicBezTo>
                  <a:pt x="1928" y="808"/>
                  <a:pt x="1928" y="808"/>
                  <a:pt x="1928" y="808"/>
                </a:cubicBezTo>
                <a:cubicBezTo>
                  <a:pt x="1928" y="815"/>
                  <a:pt x="1928" y="815"/>
                  <a:pt x="1928" y="815"/>
                </a:cubicBezTo>
                <a:cubicBezTo>
                  <a:pt x="1915" y="815"/>
                  <a:pt x="1915" y="815"/>
                  <a:pt x="1915" y="815"/>
                </a:cubicBezTo>
                <a:cubicBezTo>
                  <a:pt x="1915" y="848"/>
                  <a:pt x="1915" y="848"/>
                  <a:pt x="1915" y="848"/>
                </a:cubicBezTo>
                <a:lnTo>
                  <a:pt x="1908" y="848"/>
                </a:lnTo>
                <a:close/>
                <a:moveTo>
                  <a:pt x="1935" y="848"/>
                </a:moveTo>
                <a:cubicBezTo>
                  <a:pt x="1935" y="808"/>
                  <a:pt x="1935" y="808"/>
                  <a:pt x="1935" y="808"/>
                </a:cubicBezTo>
                <a:cubicBezTo>
                  <a:pt x="1944" y="808"/>
                  <a:pt x="1944" y="808"/>
                  <a:pt x="1944" y="808"/>
                </a:cubicBezTo>
                <a:cubicBezTo>
                  <a:pt x="1951" y="823"/>
                  <a:pt x="1951" y="823"/>
                  <a:pt x="1951" y="823"/>
                </a:cubicBezTo>
                <a:cubicBezTo>
                  <a:pt x="1954" y="833"/>
                  <a:pt x="1954" y="833"/>
                  <a:pt x="1954" y="833"/>
                </a:cubicBezTo>
                <a:cubicBezTo>
                  <a:pt x="1955" y="833"/>
                  <a:pt x="1955" y="833"/>
                  <a:pt x="1955" y="833"/>
                </a:cubicBezTo>
                <a:cubicBezTo>
                  <a:pt x="1958" y="823"/>
                  <a:pt x="1958" y="823"/>
                  <a:pt x="1958" y="823"/>
                </a:cubicBezTo>
                <a:cubicBezTo>
                  <a:pt x="1964" y="808"/>
                  <a:pt x="1964" y="808"/>
                  <a:pt x="1964" y="808"/>
                </a:cubicBezTo>
                <a:cubicBezTo>
                  <a:pt x="1974" y="808"/>
                  <a:pt x="1974" y="808"/>
                  <a:pt x="1974" y="808"/>
                </a:cubicBezTo>
                <a:cubicBezTo>
                  <a:pt x="1974" y="848"/>
                  <a:pt x="1974" y="848"/>
                  <a:pt x="1974" y="848"/>
                </a:cubicBezTo>
                <a:cubicBezTo>
                  <a:pt x="1967" y="848"/>
                  <a:pt x="1967" y="848"/>
                  <a:pt x="1967" y="848"/>
                </a:cubicBezTo>
                <a:cubicBezTo>
                  <a:pt x="1967" y="830"/>
                  <a:pt x="1967" y="830"/>
                  <a:pt x="1967" y="830"/>
                </a:cubicBezTo>
                <a:cubicBezTo>
                  <a:pt x="1968" y="817"/>
                  <a:pt x="1968" y="817"/>
                  <a:pt x="1968" y="817"/>
                </a:cubicBezTo>
                <a:cubicBezTo>
                  <a:pt x="1967" y="817"/>
                  <a:pt x="1967" y="817"/>
                  <a:pt x="1967" y="817"/>
                </a:cubicBezTo>
                <a:cubicBezTo>
                  <a:pt x="1957" y="842"/>
                  <a:pt x="1957" y="842"/>
                  <a:pt x="1957" y="842"/>
                </a:cubicBezTo>
                <a:cubicBezTo>
                  <a:pt x="1951" y="842"/>
                  <a:pt x="1951" y="842"/>
                  <a:pt x="1951" y="842"/>
                </a:cubicBezTo>
                <a:cubicBezTo>
                  <a:pt x="1942" y="817"/>
                  <a:pt x="1942" y="817"/>
                  <a:pt x="1942" y="817"/>
                </a:cubicBezTo>
                <a:cubicBezTo>
                  <a:pt x="1941" y="817"/>
                  <a:pt x="1941" y="817"/>
                  <a:pt x="1941" y="817"/>
                </a:cubicBezTo>
                <a:cubicBezTo>
                  <a:pt x="1942" y="830"/>
                  <a:pt x="1942" y="830"/>
                  <a:pt x="1942" y="830"/>
                </a:cubicBezTo>
                <a:cubicBezTo>
                  <a:pt x="1942" y="848"/>
                  <a:pt x="1942" y="848"/>
                  <a:pt x="1942" y="848"/>
                </a:cubicBezTo>
                <a:lnTo>
                  <a:pt x="1935" y="84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848DA3F-8AD5-4248-A23C-50FA0C87D18F}"/>
              </a:ext>
            </a:extLst>
          </p:cNvPr>
          <p:cNvSpPr txBox="1"/>
          <p:nvPr userDrawn="1"/>
        </p:nvSpPr>
        <p:spPr>
          <a:xfrm>
            <a:off x="4696793" y="6485397"/>
            <a:ext cx="1170609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l"/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Viasat Proprietary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61295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14701FB-5576-40EF-BCAC-DA2F566CC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="" xmlns:a16="http://schemas.microsoft.com/office/drawing/2014/main" id="{56D26BC4-A1B7-47A1-8D5F-5AAF2E5DCBEF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1769565" y="1524000"/>
            <a:ext cx="4149165" cy="32775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1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="" xmlns:a16="http://schemas.microsoft.com/office/drawing/2014/main" id="{046672CF-00C9-493D-B360-ED555A0D59B7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1769565" y="1880172"/>
            <a:ext cx="4149165" cy="44355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0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26" name="Text Placeholder 4">
            <a:extLst>
              <a:ext uri="{FF2B5EF4-FFF2-40B4-BE49-F238E27FC236}">
                <a16:creationId xmlns="" xmlns:a16="http://schemas.microsoft.com/office/drawing/2014/main" id="{CB4934BA-A7B2-418E-AAA6-A5C815AC4670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660400" y="1524000"/>
            <a:ext cx="800100" cy="799723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125" name="Text Placeholder 9">
            <a:extLst>
              <a:ext uri="{FF2B5EF4-FFF2-40B4-BE49-F238E27FC236}">
                <a16:creationId xmlns="" xmlns:a16="http://schemas.microsoft.com/office/drawing/2014/main" id="{375C4747-1FC3-468C-A346-5DE6DBA30DB7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1769565" y="2594795"/>
            <a:ext cx="4149165" cy="32775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1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26" name="Text Placeholder 9">
            <a:extLst>
              <a:ext uri="{FF2B5EF4-FFF2-40B4-BE49-F238E27FC236}">
                <a16:creationId xmlns="" xmlns:a16="http://schemas.microsoft.com/office/drawing/2014/main" id="{BC90422A-1B1D-4821-9FAC-37E7780559BD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1769565" y="2950967"/>
            <a:ext cx="4149165" cy="44355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0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27" name="Text Placeholder 4">
            <a:extLst>
              <a:ext uri="{FF2B5EF4-FFF2-40B4-BE49-F238E27FC236}">
                <a16:creationId xmlns="" xmlns:a16="http://schemas.microsoft.com/office/drawing/2014/main" id="{2611983C-1A52-436E-A627-FAD6ECD4C3C3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660400" y="2599927"/>
            <a:ext cx="800100" cy="799723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131" name="Text Placeholder 9">
            <a:extLst>
              <a:ext uri="{FF2B5EF4-FFF2-40B4-BE49-F238E27FC236}">
                <a16:creationId xmlns="" xmlns:a16="http://schemas.microsoft.com/office/drawing/2014/main" id="{3E8961A7-71AC-4490-8A5E-B6209CD7B9D8}"/>
              </a:ext>
            </a:extLst>
          </p:cNvPr>
          <p:cNvSpPr>
            <a:spLocks noGrp="1"/>
          </p:cNvSpPr>
          <p:nvPr>
            <p:ph type="body" sz="quarter" idx="60"/>
          </p:nvPr>
        </p:nvSpPr>
        <p:spPr>
          <a:xfrm>
            <a:off x="1769565" y="3675854"/>
            <a:ext cx="4149165" cy="32775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1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32" name="Text Placeholder 9">
            <a:extLst>
              <a:ext uri="{FF2B5EF4-FFF2-40B4-BE49-F238E27FC236}">
                <a16:creationId xmlns="" xmlns:a16="http://schemas.microsoft.com/office/drawing/2014/main" id="{694AA472-33BD-4246-B452-BA0FBCAF6DCB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1769565" y="4032026"/>
            <a:ext cx="4149165" cy="44355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0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33" name="Text Placeholder 4">
            <a:extLst>
              <a:ext uri="{FF2B5EF4-FFF2-40B4-BE49-F238E27FC236}">
                <a16:creationId xmlns="" xmlns:a16="http://schemas.microsoft.com/office/drawing/2014/main" id="{29F84068-7B59-4D1B-B8E4-F263C0818A38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660400" y="3675854"/>
            <a:ext cx="800100" cy="799723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137" name="Text Placeholder 9">
            <a:extLst>
              <a:ext uri="{FF2B5EF4-FFF2-40B4-BE49-F238E27FC236}">
                <a16:creationId xmlns="" xmlns:a16="http://schemas.microsoft.com/office/drawing/2014/main" id="{0E20DB8B-DB9F-48F9-9A33-4459FB88B40F}"/>
              </a:ext>
            </a:extLst>
          </p:cNvPr>
          <p:cNvSpPr>
            <a:spLocks noGrp="1"/>
          </p:cNvSpPr>
          <p:nvPr>
            <p:ph type="body" sz="quarter" idx="66"/>
          </p:nvPr>
        </p:nvSpPr>
        <p:spPr>
          <a:xfrm>
            <a:off x="1769565" y="4746649"/>
            <a:ext cx="4149165" cy="32775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1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38" name="Text Placeholder 9">
            <a:extLst>
              <a:ext uri="{FF2B5EF4-FFF2-40B4-BE49-F238E27FC236}">
                <a16:creationId xmlns="" xmlns:a16="http://schemas.microsoft.com/office/drawing/2014/main" id="{E0B4EF81-AC9B-4637-8AF0-35C63C80786F}"/>
              </a:ext>
            </a:extLst>
          </p:cNvPr>
          <p:cNvSpPr>
            <a:spLocks noGrp="1"/>
          </p:cNvSpPr>
          <p:nvPr>
            <p:ph type="body" sz="quarter" idx="67"/>
          </p:nvPr>
        </p:nvSpPr>
        <p:spPr>
          <a:xfrm>
            <a:off x="1769565" y="5102821"/>
            <a:ext cx="4149165" cy="44355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0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39" name="Text Placeholder 4">
            <a:extLst>
              <a:ext uri="{FF2B5EF4-FFF2-40B4-BE49-F238E27FC236}">
                <a16:creationId xmlns="" xmlns:a16="http://schemas.microsoft.com/office/drawing/2014/main" id="{9B37FE0D-1CEA-4AE1-BBC5-E005BE160E67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660400" y="4751781"/>
            <a:ext cx="800100" cy="799723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149" name="Text Placeholder 9">
            <a:extLst>
              <a:ext uri="{FF2B5EF4-FFF2-40B4-BE49-F238E27FC236}">
                <a16:creationId xmlns="" xmlns:a16="http://schemas.microsoft.com/office/drawing/2014/main" id="{EF0267D9-B18D-44CC-8F89-3867F06B4443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7375060" y="1524000"/>
            <a:ext cx="4149165" cy="32775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1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50" name="Text Placeholder 9">
            <a:extLst>
              <a:ext uri="{FF2B5EF4-FFF2-40B4-BE49-F238E27FC236}">
                <a16:creationId xmlns="" xmlns:a16="http://schemas.microsoft.com/office/drawing/2014/main" id="{52E36255-42AA-434D-9353-6511E8E6ED31}"/>
              </a:ext>
            </a:extLst>
          </p:cNvPr>
          <p:cNvSpPr>
            <a:spLocks noGrp="1"/>
          </p:cNvSpPr>
          <p:nvPr>
            <p:ph type="body" sz="quarter" idx="76"/>
          </p:nvPr>
        </p:nvSpPr>
        <p:spPr>
          <a:xfrm>
            <a:off x="7375060" y="1880172"/>
            <a:ext cx="4149165" cy="44355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0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51" name="Text Placeholder 4">
            <a:extLst>
              <a:ext uri="{FF2B5EF4-FFF2-40B4-BE49-F238E27FC236}">
                <a16:creationId xmlns="" xmlns:a16="http://schemas.microsoft.com/office/drawing/2014/main" id="{8DB258FD-AF8C-4906-8EB7-B90340BD7399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6265895" y="1524000"/>
            <a:ext cx="800100" cy="799723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152" name="Text Placeholder 9">
            <a:extLst>
              <a:ext uri="{FF2B5EF4-FFF2-40B4-BE49-F238E27FC236}">
                <a16:creationId xmlns="" xmlns:a16="http://schemas.microsoft.com/office/drawing/2014/main" id="{54681F42-A361-47BE-BF65-E907906BF8C8}"/>
              </a:ext>
            </a:extLst>
          </p:cNvPr>
          <p:cNvSpPr>
            <a:spLocks noGrp="1"/>
          </p:cNvSpPr>
          <p:nvPr>
            <p:ph type="body" sz="quarter" idx="78"/>
          </p:nvPr>
        </p:nvSpPr>
        <p:spPr>
          <a:xfrm>
            <a:off x="7375060" y="2594795"/>
            <a:ext cx="4149165" cy="32775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1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53" name="Text Placeholder 9">
            <a:extLst>
              <a:ext uri="{FF2B5EF4-FFF2-40B4-BE49-F238E27FC236}">
                <a16:creationId xmlns="" xmlns:a16="http://schemas.microsoft.com/office/drawing/2014/main" id="{8718FFA3-7131-4F0D-9FA0-0A5F53676EF8}"/>
              </a:ext>
            </a:extLst>
          </p:cNvPr>
          <p:cNvSpPr>
            <a:spLocks noGrp="1"/>
          </p:cNvSpPr>
          <p:nvPr>
            <p:ph type="body" sz="quarter" idx="79"/>
          </p:nvPr>
        </p:nvSpPr>
        <p:spPr>
          <a:xfrm>
            <a:off x="7375060" y="2950967"/>
            <a:ext cx="4149165" cy="44355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0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54" name="Text Placeholder 4">
            <a:extLst>
              <a:ext uri="{FF2B5EF4-FFF2-40B4-BE49-F238E27FC236}">
                <a16:creationId xmlns="" xmlns:a16="http://schemas.microsoft.com/office/drawing/2014/main" id="{B6D08E91-901B-4663-A56E-E3D975E7FF08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6265895" y="2599927"/>
            <a:ext cx="800100" cy="799723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155" name="Text Placeholder 9">
            <a:extLst>
              <a:ext uri="{FF2B5EF4-FFF2-40B4-BE49-F238E27FC236}">
                <a16:creationId xmlns="" xmlns:a16="http://schemas.microsoft.com/office/drawing/2014/main" id="{6CD5ADE4-255D-400C-8088-AF8876E80E0F}"/>
              </a:ext>
            </a:extLst>
          </p:cNvPr>
          <p:cNvSpPr>
            <a:spLocks noGrp="1"/>
          </p:cNvSpPr>
          <p:nvPr>
            <p:ph type="body" sz="quarter" idx="81"/>
          </p:nvPr>
        </p:nvSpPr>
        <p:spPr>
          <a:xfrm>
            <a:off x="7375060" y="3675854"/>
            <a:ext cx="4149165" cy="32775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1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56" name="Text Placeholder 9">
            <a:extLst>
              <a:ext uri="{FF2B5EF4-FFF2-40B4-BE49-F238E27FC236}">
                <a16:creationId xmlns="" xmlns:a16="http://schemas.microsoft.com/office/drawing/2014/main" id="{FE967416-23E7-4440-8909-FCB48DAFAD8F}"/>
              </a:ext>
            </a:extLst>
          </p:cNvPr>
          <p:cNvSpPr>
            <a:spLocks noGrp="1"/>
          </p:cNvSpPr>
          <p:nvPr>
            <p:ph type="body" sz="quarter" idx="82"/>
          </p:nvPr>
        </p:nvSpPr>
        <p:spPr>
          <a:xfrm>
            <a:off x="7375060" y="4032026"/>
            <a:ext cx="4149165" cy="44355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0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57" name="Text Placeholder 4">
            <a:extLst>
              <a:ext uri="{FF2B5EF4-FFF2-40B4-BE49-F238E27FC236}">
                <a16:creationId xmlns="" xmlns:a16="http://schemas.microsoft.com/office/drawing/2014/main" id="{4F936DF6-AA0D-4354-A5FD-4F06A412B86D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265895" y="3675854"/>
            <a:ext cx="800100" cy="799723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158" name="Text Placeholder 9">
            <a:extLst>
              <a:ext uri="{FF2B5EF4-FFF2-40B4-BE49-F238E27FC236}">
                <a16:creationId xmlns="" xmlns:a16="http://schemas.microsoft.com/office/drawing/2014/main" id="{9C8C6D44-CED4-4DAB-8C47-53C998C73DFF}"/>
              </a:ext>
            </a:extLst>
          </p:cNvPr>
          <p:cNvSpPr>
            <a:spLocks noGrp="1"/>
          </p:cNvSpPr>
          <p:nvPr>
            <p:ph type="body" sz="quarter" idx="84"/>
          </p:nvPr>
        </p:nvSpPr>
        <p:spPr>
          <a:xfrm>
            <a:off x="7375060" y="4746649"/>
            <a:ext cx="4149165" cy="32775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1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59" name="Text Placeholder 9">
            <a:extLst>
              <a:ext uri="{FF2B5EF4-FFF2-40B4-BE49-F238E27FC236}">
                <a16:creationId xmlns="" xmlns:a16="http://schemas.microsoft.com/office/drawing/2014/main" id="{55B846D6-2B81-4583-B724-D5306AF86CB6}"/>
              </a:ext>
            </a:extLst>
          </p:cNvPr>
          <p:cNvSpPr>
            <a:spLocks noGrp="1"/>
          </p:cNvSpPr>
          <p:nvPr>
            <p:ph type="body" sz="quarter" idx="85"/>
          </p:nvPr>
        </p:nvSpPr>
        <p:spPr>
          <a:xfrm>
            <a:off x="7375060" y="5102821"/>
            <a:ext cx="4149165" cy="44355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0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60" name="Text Placeholder 4">
            <a:extLst>
              <a:ext uri="{FF2B5EF4-FFF2-40B4-BE49-F238E27FC236}">
                <a16:creationId xmlns="" xmlns:a16="http://schemas.microsoft.com/office/drawing/2014/main" id="{04F1A9E3-EED2-4BD0-8A30-A7D27C5A3D98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6265895" y="4751781"/>
            <a:ext cx="800100" cy="799723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</p:spTree>
    <p:extLst>
      <p:ext uri="{BB962C8B-B14F-4D97-AF65-F5344CB8AC3E}">
        <p14:creationId xmlns:p14="http://schemas.microsoft.com/office/powerpoint/2010/main" val="288942463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18" Type="http://schemas.openxmlformats.org/officeDocument/2006/relationships/slideLayout" Target="../slideLayouts/slideLayout48.xml"/><Relationship Id="rId26" Type="http://schemas.openxmlformats.org/officeDocument/2006/relationships/slideLayout" Target="../slideLayouts/slideLayout56.xml"/><Relationship Id="rId3" Type="http://schemas.openxmlformats.org/officeDocument/2006/relationships/slideLayout" Target="../slideLayouts/slideLayout33.xml"/><Relationship Id="rId21" Type="http://schemas.openxmlformats.org/officeDocument/2006/relationships/slideLayout" Target="../slideLayouts/slideLayout51.xml"/><Relationship Id="rId34" Type="http://schemas.openxmlformats.org/officeDocument/2006/relationships/image" Target="../media/image1.png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slideLayout" Target="../slideLayouts/slideLayout47.xml"/><Relationship Id="rId25" Type="http://schemas.openxmlformats.org/officeDocument/2006/relationships/slideLayout" Target="../slideLayouts/slideLayout55.xml"/><Relationship Id="rId33" Type="http://schemas.openxmlformats.org/officeDocument/2006/relationships/theme" Target="../theme/theme2.xml"/><Relationship Id="rId2" Type="http://schemas.openxmlformats.org/officeDocument/2006/relationships/slideLayout" Target="../slideLayouts/slideLayout32.xml"/><Relationship Id="rId1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50.xml"/><Relationship Id="rId29" Type="http://schemas.openxmlformats.org/officeDocument/2006/relationships/slideLayout" Target="../slideLayouts/slideLayout59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24" Type="http://schemas.openxmlformats.org/officeDocument/2006/relationships/slideLayout" Target="../slideLayouts/slideLayout54.xml"/><Relationship Id="rId32" Type="http://schemas.openxmlformats.org/officeDocument/2006/relationships/slideLayout" Target="../slideLayouts/slideLayout62.xml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23" Type="http://schemas.openxmlformats.org/officeDocument/2006/relationships/slideLayout" Target="../slideLayouts/slideLayout53.xml"/><Relationship Id="rId28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40.xml"/><Relationship Id="rId19" Type="http://schemas.openxmlformats.org/officeDocument/2006/relationships/slideLayout" Target="../slideLayouts/slideLayout49.xml"/><Relationship Id="rId31" Type="http://schemas.openxmlformats.org/officeDocument/2006/relationships/slideLayout" Target="../slideLayouts/slideLayout61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Relationship Id="rId22" Type="http://schemas.openxmlformats.org/officeDocument/2006/relationships/slideLayout" Target="../slideLayouts/slideLayout52.xml"/><Relationship Id="rId27" Type="http://schemas.openxmlformats.org/officeDocument/2006/relationships/slideLayout" Target="../slideLayouts/slideLayout57.xml"/><Relationship Id="rId30" Type="http://schemas.openxmlformats.org/officeDocument/2006/relationships/slideLayout" Target="../slideLayouts/slideLayout6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277C52E2-1E49-45DA-8C28-09D413E61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544" y="616714"/>
            <a:ext cx="10871200" cy="83108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/>
              <a:t>Headline goes here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041FD0BE-8CC4-44A7-A89E-9F554268DD41}"/>
              </a:ext>
            </a:extLst>
          </p:cNvPr>
          <p:cNvSpPr txBox="1"/>
          <p:nvPr userDrawn="1"/>
        </p:nvSpPr>
        <p:spPr>
          <a:xfrm>
            <a:off x="11401760" y="6485397"/>
            <a:ext cx="136984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fld id="{996B5273-46EB-4870-A6B0-6E7F43CBD6D0}" type="slidenum">
              <a:rPr lang="en-US" sz="7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r"/>
              <a:t>‹#›</a:t>
            </a:fld>
            <a:endParaRPr lang="en-US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61F9DDA-55D0-4DDA-BB85-08B991C5D3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0400" y="1524000"/>
            <a:ext cx="10871200" cy="464819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CE6F71D-ED85-4478-B06C-E2DDC7247732}"/>
              </a:ext>
            </a:extLst>
          </p:cNvPr>
          <p:cNvSpPr txBox="1"/>
          <p:nvPr userDrawn="1"/>
        </p:nvSpPr>
        <p:spPr>
          <a:xfrm>
            <a:off x="10360991" y="6485397"/>
            <a:ext cx="1040769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l"/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Viasat Proprietary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5" name="Freeform 5">
            <a:extLst>
              <a:ext uri="{FF2B5EF4-FFF2-40B4-BE49-F238E27FC236}">
                <a16:creationId xmlns="" xmlns:a16="http://schemas.microsoft.com/office/drawing/2014/main" id="{B4045941-D110-4E42-B03E-967ECE24D59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656511" y="6349831"/>
            <a:ext cx="842393" cy="272775"/>
          </a:xfrm>
          <a:custGeom>
            <a:avLst/>
            <a:gdLst>
              <a:gd name="T0" fmla="*/ 2257 w 2659"/>
              <a:gd name="T1" fmla="*/ 418 h 859"/>
              <a:gd name="T2" fmla="*/ 2418 w 2659"/>
              <a:gd name="T3" fmla="*/ 14 h 859"/>
              <a:gd name="T4" fmla="*/ 2581 w 2659"/>
              <a:gd name="T5" fmla="*/ 583 h 859"/>
              <a:gd name="T6" fmla="*/ 2281 w 2659"/>
              <a:gd name="T7" fmla="*/ 538 h 859"/>
              <a:gd name="T8" fmla="*/ 2108 w 2659"/>
              <a:gd name="T9" fmla="*/ 380 h 859"/>
              <a:gd name="T10" fmla="*/ 1965 w 2659"/>
              <a:gd name="T11" fmla="*/ 551 h 859"/>
              <a:gd name="T12" fmla="*/ 2030 w 2659"/>
              <a:gd name="T13" fmla="*/ 423 h 859"/>
              <a:gd name="T14" fmla="*/ 2139 w 2659"/>
              <a:gd name="T15" fmla="*/ 246 h 859"/>
              <a:gd name="T16" fmla="*/ 1786 w 2659"/>
              <a:gd name="T17" fmla="*/ 535 h 859"/>
              <a:gd name="T18" fmla="*/ 1880 w 2659"/>
              <a:gd name="T19" fmla="*/ 533 h 859"/>
              <a:gd name="T20" fmla="*/ 1862 w 2659"/>
              <a:gd name="T21" fmla="*/ 798 h 859"/>
              <a:gd name="T22" fmla="*/ 1757 w 2659"/>
              <a:gd name="T23" fmla="*/ 722 h 859"/>
              <a:gd name="T24" fmla="*/ 1653 w 2659"/>
              <a:gd name="T25" fmla="*/ 428 h 859"/>
              <a:gd name="T26" fmla="*/ 1606 w 2659"/>
              <a:gd name="T27" fmla="*/ 491 h 859"/>
              <a:gd name="T28" fmla="*/ 1652 w 2659"/>
              <a:gd name="T29" fmla="*/ 577 h 859"/>
              <a:gd name="T30" fmla="*/ 1686 w 2659"/>
              <a:gd name="T31" fmla="*/ 831 h 859"/>
              <a:gd name="T32" fmla="*/ 1388 w 2659"/>
              <a:gd name="T33" fmla="*/ 564 h 859"/>
              <a:gd name="T34" fmla="*/ 1445 w 2659"/>
              <a:gd name="T35" fmla="*/ 636 h 859"/>
              <a:gd name="T36" fmla="*/ 1401 w 2659"/>
              <a:gd name="T37" fmla="*/ 859 h 859"/>
              <a:gd name="T38" fmla="*/ 1539 w 2659"/>
              <a:gd name="T39" fmla="*/ 669 h 859"/>
              <a:gd name="T40" fmla="*/ 1286 w 2659"/>
              <a:gd name="T41" fmla="*/ 504 h 859"/>
              <a:gd name="T42" fmla="*/ 1388 w 2659"/>
              <a:gd name="T43" fmla="*/ 564 h 859"/>
              <a:gd name="T44" fmla="*/ 1444 w 2659"/>
              <a:gd name="T45" fmla="*/ 706 h 859"/>
              <a:gd name="T46" fmla="*/ 1445 w 2659"/>
              <a:gd name="T47" fmla="*/ 780 h 859"/>
              <a:gd name="T48" fmla="*/ 1204 w 2659"/>
              <a:gd name="T49" fmla="*/ 740 h 859"/>
              <a:gd name="T50" fmla="*/ 1042 w 2659"/>
              <a:gd name="T51" fmla="*/ 593 h 859"/>
              <a:gd name="T52" fmla="*/ 1184 w 2659"/>
              <a:gd name="T53" fmla="*/ 548 h 859"/>
              <a:gd name="T54" fmla="*/ 944 w 2659"/>
              <a:gd name="T55" fmla="*/ 595 h 859"/>
              <a:gd name="T56" fmla="*/ 1066 w 2659"/>
              <a:gd name="T57" fmla="*/ 779 h 859"/>
              <a:gd name="T58" fmla="*/ 960 w 2659"/>
              <a:gd name="T59" fmla="*/ 840 h 859"/>
              <a:gd name="T60" fmla="*/ 1204 w 2659"/>
              <a:gd name="T61" fmla="*/ 740 h 859"/>
              <a:gd name="T62" fmla="*/ 791 w 2659"/>
              <a:gd name="T63" fmla="*/ 634 h 859"/>
              <a:gd name="T64" fmla="*/ 589 w 2659"/>
              <a:gd name="T65" fmla="*/ 746 h 859"/>
              <a:gd name="T66" fmla="*/ 884 w 2659"/>
              <a:gd name="T67" fmla="*/ 801 h 859"/>
              <a:gd name="T68" fmla="*/ 754 w 2659"/>
              <a:gd name="T69" fmla="*/ 487 h 859"/>
              <a:gd name="T70" fmla="*/ 644 w 2659"/>
              <a:gd name="T71" fmla="*/ 580 h 859"/>
              <a:gd name="T72" fmla="*/ 745 w 2659"/>
              <a:gd name="T73" fmla="*/ 703 h 859"/>
              <a:gd name="T74" fmla="*/ 791 w 2659"/>
              <a:gd name="T75" fmla="*/ 777 h 859"/>
              <a:gd name="T76" fmla="*/ 686 w 2659"/>
              <a:gd name="T77" fmla="*/ 745 h 859"/>
              <a:gd name="T78" fmla="*/ 476 w 2659"/>
              <a:gd name="T79" fmla="*/ 491 h 859"/>
              <a:gd name="T80" fmla="*/ 476 w 2659"/>
              <a:gd name="T81" fmla="*/ 854 h 859"/>
              <a:gd name="T82" fmla="*/ 270 w 2659"/>
              <a:gd name="T83" fmla="*/ 818 h 859"/>
              <a:gd name="T84" fmla="*/ 7 w 2659"/>
              <a:gd name="T85" fmla="*/ 427 h 859"/>
              <a:gd name="T86" fmla="*/ 195 w 2659"/>
              <a:gd name="T87" fmla="*/ 744 h 859"/>
              <a:gd name="T88" fmla="*/ 382 w 2659"/>
              <a:gd name="T89" fmla="*/ 427 h 859"/>
              <a:gd name="T90" fmla="*/ 1895 w 2659"/>
              <a:gd name="T91" fmla="*/ 815 h 859"/>
              <a:gd name="T92" fmla="*/ 1928 w 2659"/>
              <a:gd name="T93" fmla="*/ 815 h 859"/>
              <a:gd name="T94" fmla="*/ 1908 w 2659"/>
              <a:gd name="T95" fmla="*/ 848 h 859"/>
              <a:gd name="T96" fmla="*/ 1944 w 2659"/>
              <a:gd name="T97" fmla="*/ 808 h 859"/>
              <a:gd name="T98" fmla="*/ 1955 w 2659"/>
              <a:gd name="T99" fmla="*/ 833 h 859"/>
              <a:gd name="T100" fmla="*/ 1974 w 2659"/>
              <a:gd name="T101" fmla="*/ 808 h 859"/>
              <a:gd name="T102" fmla="*/ 1967 w 2659"/>
              <a:gd name="T103" fmla="*/ 830 h 859"/>
              <a:gd name="T104" fmla="*/ 1957 w 2659"/>
              <a:gd name="T105" fmla="*/ 842 h 859"/>
              <a:gd name="T106" fmla="*/ 1941 w 2659"/>
              <a:gd name="T107" fmla="*/ 817 h 859"/>
              <a:gd name="T108" fmla="*/ 1935 w 2659"/>
              <a:gd name="T109" fmla="*/ 848 h 8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659" h="859">
                <a:moveTo>
                  <a:pt x="2139" y="246"/>
                </a:moveTo>
                <a:cubicBezTo>
                  <a:pt x="2174" y="236"/>
                  <a:pt x="2211" y="256"/>
                  <a:pt x="2221" y="292"/>
                </a:cubicBezTo>
                <a:cubicBezTo>
                  <a:pt x="2257" y="418"/>
                  <a:pt x="2257" y="418"/>
                  <a:pt x="2257" y="418"/>
                </a:cubicBezTo>
                <a:cubicBezTo>
                  <a:pt x="2354" y="79"/>
                  <a:pt x="2354" y="79"/>
                  <a:pt x="2354" y="79"/>
                </a:cubicBezTo>
                <a:cubicBezTo>
                  <a:pt x="2354" y="79"/>
                  <a:pt x="2354" y="79"/>
                  <a:pt x="2354" y="79"/>
                </a:cubicBezTo>
                <a:cubicBezTo>
                  <a:pt x="2363" y="48"/>
                  <a:pt x="2387" y="23"/>
                  <a:pt x="2418" y="14"/>
                </a:cubicBezTo>
                <a:cubicBezTo>
                  <a:pt x="2467" y="0"/>
                  <a:pt x="2518" y="29"/>
                  <a:pt x="2532" y="78"/>
                </a:cubicBezTo>
                <a:cubicBezTo>
                  <a:pt x="2644" y="469"/>
                  <a:pt x="2644" y="469"/>
                  <a:pt x="2644" y="469"/>
                </a:cubicBezTo>
                <a:cubicBezTo>
                  <a:pt x="2659" y="518"/>
                  <a:pt x="2630" y="569"/>
                  <a:pt x="2581" y="583"/>
                </a:cubicBezTo>
                <a:cubicBezTo>
                  <a:pt x="2532" y="597"/>
                  <a:pt x="2481" y="569"/>
                  <a:pt x="2467" y="520"/>
                </a:cubicBezTo>
                <a:cubicBezTo>
                  <a:pt x="2377" y="206"/>
                  <a:pt x="2377" y="206"/>
                  <a:pt x="2377" y="206"/>
                </a:cubicBezTo>
                <a:cubicBezTo>
                  <a:pt x="2281" y="538"/>
                  <a:pt x="2281" y="538"/>
                  <a:pt x="2281" y="538"/>
                </a:cubicBezTo>
                <a:cubicBezTo>
                  <a:pt x="2275" y="559"/>
                  <a:pt x="2259" y="577"/>
                  <a:pt x="2236" y="584"/>
                </a:cubicBezTo>
                <a:cubicBezTo>
                  <a:pt x="2200" y="594"/>
                  <a:pt x="2163" y="574"/>
                  <a:pt x="2153" y="538"/>
                </a:cubicBezTo>
                <a:cubicBezTo>
                  <a:pt x="2108" y="380"/>
                  <a:pt x="2108" y="380"/>
                  <a:pt x="2108" y="380"/>
                </a:cubicBezTo>
                <a:cubicBezTo>
                  <a:pt x="2059" y="551"/>
                  <a:pt x="2059" y="551"/>
                  <a:pt x="2059" y="551"/>
                </a:cubicBezTo>
                <a:cubicBezTo>
                  <a:pt x="2054" y="567"/>
                  <a:pt x="2042" y="580"/>
                  <a:pt x="2025" y="585"/>
                </a:cubicBezTo>
                <a:cubicBezTo>
                  <a:pt x="1999" y="592"/>
                  <a:pt x="1972" y="577"/>
                  <a:pt x="1965" y="551"/>
                </a:cubicBezTo>
                <a:cubicBezTo>
                  <a:pt x="1936" y="450"/>
                  <a:pt x="1936" y="450"/>
                  <a:pt x="1936" y="450"/>
                </a:cubicBezTo>
                <a:cubicBezTo>
                  <a:pt x="1929" y="424"/>
                  <a:pt x="1944" y="397"/>
                  <a:pt x="1969" y="390"/>
                </a:cubicBezTo>
                <a:cubicBezTo>
                  <a:pt x="1995" y="383"/>
                  <a:pt x="2022" y="398"/>
                  <a:pt x="2030" y="423"/>
                </a:cubicBezTo>
                <a:cubicBezTo>
                  <a:pt x="2042" y="468"/>
                  <a:pt x="2042" y="468"/>
                  <a:pt x="2042" y="468"/>
                </a:cubicBezTo>
                <a:cubicBezTo>
                  <a:pt x="2093" y="292"/>
                  <a:pt x="2093" y="292"/>
                  <a:pt x="2093" y="292"/>
                </a:cubicBezTo>
                <a:cubicBezTo>
                  <a:pt x="2099" y="270"/>
                  <a:pt x="2116" y="252"/>
                  <a:pt x="2139" y="246"/>
                </a:cubicBezTo>
                <a:close/>
                <a:moveTo>
                  <a:pt x="1833" y="487"/>
                </a:moveTo>
                <a:cubicBezTo>
                  <a:pt x="1792" y="487"/>
                  <a:pt x="1786" y="508"/>
                  <a:pt x="1786" y="533"/>
                </a:cubicBezTo>
                <a:cubicBezTo>
                  <a:pt x="1786" y="535"/>
                  <a:pt x="1786" y="535"/>
                  <a:pt x="1786" y="535"/>
                </a:cubicBezTo>
                <a:cubicBezTo>
                  <a:pt x="1786" y="561"/>
                  <a:pt x="1792" y="581"/>
                  <a:pt x="1833" y="581"/>
                </a:cubicBezTo>
                <a:cubicBezTo>
                  <a:pt x="1875" y="581"/>
                  <a:pt x="1880" y="561"/>
                  <a:pt x="1880" y="535"/>
                </a:cubicBezTo>
                <a:cubicBezTo>
                  <a:pt x="1880" y="533"/>
                  <a:pt x="1880" y="533"/>
                  <a:pt x="1880" y="533"/>
                </a:cubicBezTo>
                <a:cubicBezTo>
                  <a:pt x="1880" y="508"/>
                  <a:pt x="1875" y="487"/>
                  <a:pt x="1833" y="487"/>
                </a:cubicBezTo>
                <a:close/>
                <a:moveTo>
                  <a:pt x="1847" y="841"/>
                </a:moveTo>
                <a:cubicBezTo>
                  <a:pt x="1866" y="837"/>
                  <a:pt x="1867" y="827"/>
                  <a:pt x="1862" y="798"/>
                </a:cubicBezTo>
                <a:cubicBezTo>
                  <a:pt x="1857" y="770"/>
                  <a:pt x="1856" y="762"/>
                  <a:pt x="1837" y="765"/>
                </a:cubicBezTo>
                <a:cubicBezTo>
                  <a:pt x="1812" y="768"/>
                  <a:pt x="1784" y="775"/>
                  <a:pt x="1770" y="766"/>
                </a:cubicBezTo>
                <a:cubicBezTo>
                  <a:pt x="1760" y="759"/>
                  <a:pt x="1757" y="753"/>
                  <a:pt x="1757" y="722"/>
                </a:cubicBezTo>
                <a:cubicBezTo>
                  <a:pt x="1757" y="428"/>
                  <a:pt x="1757" y="428"/>
                  <a:pt x="1757" y="428"/>
                </a:cubicBezTo>
                <a:cubicBezTo>
                  <a:pt x="1757" y="399"/>
                  <a:pt x="1752" y="392"/>
                  <a:pt x="1705" y="392"/>
                </a:cubicBezTo>
                <a:cubicBezTo>
                  <a:pt x="1658" y="392"/>
                  <a:pt x="1653" y="399"/>
                  <a:pt x="1653" y="428"/>
                </a:cubicBezTo>
                <a:cubicBezTo>
                  <a:pt x="1653" y="490"/>
                  <a:pt x="1653" y="490"/>
                  <a:pt x="1653" y="490"/>
                </a:cubicBezTo>
                <a:cubicBezTo>
                  <a:pt x="1653" y="491"/>
                  <a:pt x="1653" y="491"/>
                  <a:pt x="1652" y="491"/>
                </a:cubicBezTo>
                <a:cubicBezTo>
                  <a:pt x="1606" y="491"/>
                  <a:pt x="1606" y="491"/>
                  <a:pt x="1606" y="491"/>
                </a:cubicBezTo>
                <a:cubicBezTo>
                  <a:pt x="1582" y="491"/>
                  <a:pt x="1577" y="495"/>
                  <a:pt x="1577" y="534"/>
                </a:cubicBezTo>
                <a:cubicBezTo>
                  <a:pt x="1577" y="573"/>
                  <a:pt x="1582" y="577"/>
                  <a:pt x="1606" y="577"/>
                </a:cubicBezTo>
                <a:cubicBezTo>
                  <a:pt x="1652" y="577"/>
                  <a:pt x="1652" y="577"/>
                  <a:pt x="1652" y="577"/>
                </a:cubicBezTo>
                <a:cubicBezTo>
                  <a:pt x="1653" y="577"/>
                  <a:pt x="1653" y="577"/>
                  <a:pt x="1653" y="578"/>
                </a:cubicBezTo>
                <a:cubicBezTo>
                  <a:pt x="1653" y="734"/>
                  <a:pt x="1653" y="734"/>
                  <a:pt x="1653" y="734"/>
                </a:cubicBezTo>
                <a:cubicBezTo>
                  <a:pt x="1653" y="768"/>
                  <a:pt x="1657" y="806"/>
                  <a:pt x="1686" y="831"/>
                </a:cubicBezTo>
                <a:cubicBezTo>
                  <a:pt x="1706" y="849"/>
                  <a:pt x="1733" y="854"/>
                  <a:pt x="1757" y="854"/>
                </a:cubicBezTo>
                <a:cubicBezTo>
                  <a:pt x="1796" y="854"/>
                  <a:pt x="1831" y="845"/>
                  <a:pt x="1847" y="841"/>
                </a:cubicBezTo>
                <a:close/>
                <a:moveTo>
                  <a:pt x="1388" y="564"/>
                </a:moveTo>
                <a:cubicBezTo>
                  <a:pt x="1431" y="564"/>
                  <a:pt x="1446" y="583"/>
                  <a:pt x="1446" y="615"/>
                </a:cubicBezTo>
                <a:cubicBezTo>
                  <a:pt x="1446" y="634"/>
                  <a:pt x="1446" y="634"/>
                  <a:pt x="1446" y="634"/>
                </a:cubicBezTo>
                <a:cubicBezTo>
                  <a:pt x="1446" y="635"/>
                  <a:pt x="1446" y="636"/>
                  <a:pt x="1445" y="636"/>
                </a:cubicBezTo>
                <a:cubicBezTo>
                  <a:pt x="1426" y="634"/>
                  <a:pt x="1407" y="633"/>
                  <a:pt x="1388" y="633"/>
                </a:cubicBezTo>
                <a:cubicBezTo>
                  <a:pt x="1304" y="633"/>
                  <a:pt x="1244" y="660"/>
                  <a:pt x="1244" y="746"/>
                </a:cubicBezTo>
                <a:cubicBezTo>
                  <a:pt x="1244" y="833"/>
                  <a:pt x="1313" y="859"/>
                  <a:pt x="1401" y="859"/>
                </a:cubicBezTo>
                <a:cubicBezTo>
                  <a:pt x="1457" y="859"/>
                  <a:pt x="1501" y="844"/>
                  <a:pt x="1515" y="837"/>
                </a:cubicBezTo>
                <a:cubicBezTo>
                  <a:pt x="1530" y="830"/>
                  <a:pt x="1539" y="822"/>
                  <a:pt x="1539" y="801"/>
                </a:cubicBezTo>
                <a:cubicBezTo>
                  <a:pt x="1539" y="788"/>
                  <a:pt x="1539" y="682"/>
                  <a:pt x="1539" y="669"/>
                </a:cubicBezTo>
                <a:cubicBezTo>
                  <a:pt x="1539" y="613"/>
                  <a:pt x="1541" y="592"/>
                  <a:pt x="1527" y="557"/>
                </a:cubicBezTo>
                <a:cubicBezTo>
                  <a:pt x="1515" y="524"/>
                  <a:pt x="1480" y="487"/>
                  <a:pt x="1410" y="487"/>
                </a:cubicBezTo>
                <a:cubicBezTo>
                  <a:pt x="1339" y="487"/>
                  <a:pt x="1292" y="503"/>
                  <a:pt x="1286" y="504"/>
                </a:cubicBezTo>
                <a:cubicBezTo>
                  <a:pt x="1267" y="509"/>
                  <a:pt x="1267" y="520"/>
                  <a:pt x="1273" y="548"/>
                </a:cubicBezTo>
                <a:cubicBezTo>
                  <a:pt x="1279" y="576"/>
                  <a:pt x="1280" y="584"/>
                  <a:pt x="1299" y="580"/>
                </a:cubicBezTo>
                <a:cubicBezTo>
                  <a:pt x="1300" y="580"/>
                  <a:pt x="1357" y="564"/>
                  <a:pt x="1388" y="564"/>
                </a:cubicBezTo>
                <a:close/>
                <a:moveTo>
                  <a:pt x="1342" y="745"/>
                </a:moveTo>
                <a:cubicBezTo>
                  <a:pt x="1342" y="712"/>
                  <a:pt x="1365" y="703"/>
                  <a:pt x="1400" y="703"/>
                </a:cubicBezTo>
                <a:cubicBezTo>
                  <a:pt x="1414" y="703"/>
                  <a:pt x="1426" y="704"/>
                  <a:pt x="1444" y="706"/>
                </a:cubicBezTo>
                <a:cubicBezTo>
                  <a:pt x="1445" y="707"/>
                  <a:pt x="1446" y="708"/>
                  <a:pt x="1446" y="709"/>
                </a:cubicBezTo>
                <a:cubicBezTo>
                  <a:pt x="1446" y="777"/>
                  <a:pt x="1446" y="777"/>
                  <a:pt x="1446" y="777"/>
                </a:cubicBezTo>
                <a:cubicBezTo>
                  <a:pt x="1446" y="778"/>
                  <a:pt x="1446" y="779"/>
                  <a:pt x="1445" y="780"/>
                </a:cubicBezTo>
                <a:cubicBezTo>
                  <a:pt x="1434" y="784"/>
                  <a:pt x="1419" y="787"/>
                  <a:pt x="1403" y="787"/>
                </a:cubicBezTo>
                <a:cubicBezTo>
                  <a:pt x="1363" y="787"/>
                  <a:pt x="1342" y="775"/>
                  <a:pt x="1342" y="745"/>
                </a:cubicBezTo>
                <a:close/>
                <a:moveTo>
                  <a:pt x="1204" y="740"/>
                </a:moveTo>
                <a:cubicBezTo>
                  <a:pt x="1203" y="712"/>
                  <a:pt x="1196" y="690"/>
                  <a:pt x="1171" y="669"/>
                </a:cubicBezTo>
                <a:cubicBezTo>
                  <a:pt x="1154" y="653"/>
                  <a:pt x="1128" y="643"/>
                  <a:pt x="1090" y="629"/>
                </a:cubicBezTo>
                <a:cubicBezTo>
                  <a:pt x="1066" y="620"/>
                  <a:pt x="1042" y="615"/>
                  <a:pt x="1042" y="593"/>
                </a:cubicBezTo>
                <a:cubicBezTo>
                  <a:pt x="1042" y="575"/>
                  <a:pt x="1060" y="567"/>
                  <a:pt x="1075" y="566"/>
                </a:cubicBezTo>
                <a:cubicBezTo>
                  <a:pt x="1106" y="564"/>
                  <a:pt x="1140" y="576"/>
                  <a:pt x="1158" y="580"/>
                </a:cubicBezTo>
                <a:cubicBezTo>
                  <a:pt x="1177" y="584"/>
                  <a:pt x="1178" y="576"/>
                  <a:pt x="1184" y="548"/>
                </a:cubicBezTo>
                <a:cubicBezTo>
                  <a:pt x="1191" y="520"/>
                  <a:pt x="1190" y="509"/>
                  <a:pt x="1172" y="504"/>
                </a:cubicBezTo>
                <a:cubicBezTo>
                  <a:pt x="1156" y="500"/>
                  <a:pt x="1126" y="487"/>
                  <a:pt x="1066" y="487"/>
                </a:cubicBezTo>
                <a:cubicBezTo>
                  <a:pt x="989" y="487"/>
                  <a:pt x="942" y="535"/>
                  <a:pt x="944" y="595"/>
                </a:cubicBezTo>
                <a:cubicBezTo>
                  <a:pt x="946" y="670"/>
                  <a:pt x="1005" y="691"/>
                  <a:pt x="1049" y="704"/>
                </a:cubicBezTo>
                <a:cubicBezTo>
                  <a:pt x="1088" y="714"/>
                  <a:pt x="1107" y="726"/>
                  <a:pt x="1105" y="749"/>
                </a:cubicBezTo>
                <a:cubicBezTo>
                  <a:pt x="1104" y="771"/>
                  <a:pt x="1086" y="779"/>
                  <a:pt x="1066" y="779"/>
                </a:cubicBezTo>
                <a:cubicBezTo>
                  <a:pt x="1039" y="779"/>
                  <a:pt x="994" y="767"/>
                  <a:pt x="970" y="762"/>
                </a:cubicBezTo>
                <a:cubicBezTo>
                  <a:pt x="952" y="758"/>
                  <a:pt x="949" y="770"/>
                  <a:pt x="945" y="799"/>
                </a:cubicBezTo>
                <a:cubicBezTo>
                  <a:pt x="941" y="828"/>
                  <a:pt x="941" y="833"/>
                  <a:pt x="960" y="840"/>
                </a:cubicBezTo>
                <a:cubicBezTo>
                  <a:pt x="960" y="840"/>
                  <a:pt x="1015" y="859"/>
                  <a:pt x="1073" y="859"/>
                </a:cubicBezTo>
                <a:cubicBezTo>
                  <a:pt x="1117" y="859"/>
                  <a:pt x="1149" y="844"/>
                  <a:pt x="1167" y="830"/>
                </a:cubicBezTo>
                <a:cubicBezTo>
                  <a:pt x="1191" y="811"/>
                  <a:pt x="1205" y="779"/>
                  <a:pt x="1204" y="740"/>
                </a:cubicBezTo>
                <a:close/>
                <a:moveTo>
                  <a:pt x="733" y="564"/>
                </a:moveTo>
                <a:cubicBezTo>
                  <a:pt x="775" y="564"/>
                  <a:pt x="791" y="583"/>
                  <a:pt x="791" y="615"/>
                </a:cubicBezTo>
                <a:cubicBezTo>
                  <a:pt x="791" y="634"/>
                  <a:pt x="791" y="634"/>
                  <a:pt x="791" y="634"/>
                </a:cubicBezTo>
                <a:cubicBezTo>
                  <a:pt x="791" y="635"/>
                  <a:pt x="790" y="636"/>
                  <a:pt x="790" y="636"/>
                </a:cubicBezTo>
                <a:cubicBezTo>
                  <a:pt x="771" y="634"/>
                  <a:pt x="752" y="633"/>
                  <a:pt x="733" y="633"/>
                </a:cubicBezTo>
                <a:cubicBezTo>
                  <a:pt x="649" y="633"/>
                  <a:pt x="589" y="660"/>
                  <a:pt x="589" y="746"/>
                </a:cubicBezTo>
                <a:cubicBezTo>
                  <a:pt x="589" y="833"/>
                  <a:pt x="658" y="859"/>
                  <a:pt x="745" y="859"/>
                </a:cubicBezTo>
                <a:cubicBezTo>
                  <a:pt x="801" y="859"/>
                  <a:pt x="845" y="844"/>
                  <a:pt x="860" y="837"/>
                </a:cubicBezTo>
                <a:cubicBezTo>
                  <a:pt x="875" y="830"/>
                  <a:pt x="884" y="822"/>
                  <a:pt x="884" y="801"/>
                </a:cubicBezTo>
                <a:cubicBezTo>
                  <a:pt x="884" y="788"/>
                  <a:pt x="884" y="682"/>
                  <a:pt x="884" y="669"/>
                </a:cubicBezTo>
                <a:cubicBezTo>
                  <a:pt x="884" y="613"/>
                  <a:pt x="885" y="592"/>
                  <a:pt x="872" y="557"/>
                </a:cubicBezTo>
                <a:cubicBezTo>
                  <a:pt x="859" y="524"/>
                  <a:pt x="824" y="487"/>
                  <a:pt x="754" y="487"/>
                </a:cubicBezTo>
                <a:cubicBezTo>
                  <a:pt x="684" y="487"/>
                  <a:pt x="637" y="503"/>
                  <a:pt x="630" y="504"/>
                </a:cubicBezTo>
                <a:cubicBezTo>
                  <a:pt x="612" y="509"/>
                  <a:pt x="612" y="520"/>
                  <a:pt x="618" y="548"/>
                </a:cubicBezTo>
                <a:cubicBezTo>
                  <a:pt x="624" y="576"/>
                  <a:pt x="625" y="584"/>
                  <a:pt x="644" y="580"/>
                </a:cubicBezTo>
                <a:cubicBezTo>
                  <a:pt x="644" y="580"/>
                  <a:pt x="702" y="564"/>
                  <a:pt x="733" y="564"/>
                </a:cubicBezTo>
                <a:close/>
                <a:moveTo>
                  <a:pt x="686" y="745"/>
                </a:moveTo>
                <a:cubicBezTo>
                  <a:pt x="686" y="712"/>
                  <a:pt x="710" y="703"/>
                  <a:pt x="745" y="703"/>
                </a:cubicBezTo>
                <a:cubicBezTo>
                  <a:pt x="758" y="703"/>
                  <a:pt x="771" y="704"/>
                  <a:pt x="789" y="706"/>
                </a:cubicBezTo>
                <a:cubicBezTo>
                  <a:pt x="790" y="707"/>
                  <a:pt x="791" y="708"/>
                  <a:pt x="791" y="709"/>
                </a:cubicBezTo>
                <a:cubicBezTo>
                  <a:pt x="791" y="777"/>
                  <a:pt x="791" y="777"/>
                  <a:pt x="791" y="777"/>
                </a:cubicBezTo>
                <a:cubicBezTo>
                  <a:pt x="791" y="778"/>
                  <a:pt x="790" y="779"/>
                  <a:pt x="789" y="780"/>
                </a:cubicBezTo>
                <a:cubicBezTo>
                  <a:pt x="778" y="784"/>
                  <a:pt x="763" y="787"/>
                  <a:pt x="748" y="787"/>
                </a:cubicBezTo>
                <a:cubicBezTo>
                  <a:pt x="708" y="787"/>
                  <a:pt x="686" y="775"/>
                  <a:pt x="686" y="745"/>
                </a:cubicBezTo>
                <a:close/>
                <a:moveTo>
                  <a:pt x="528" y="818"/>
                </a:moveTo>
                <a:cubicBezTo>
                  <a:pt x="528" y="527"/>
                  <a:pt x="528" y="527"/>
                  <a:pt x="528" y="527"/>
                </a:cubicBezTo>
                <a:cubicBezTo>
                  <a:pt x="528" y="498"/>
                  <a:pt x="523" y="491"/>
                  <a:pt x="476" y="491"/>
                </a:cubicBezTo>
                <a:cubicBezTo>
                  <a:pt x="429" y="491"/>
                  <a:pt x="424" y="498"/>
                  <a:pt x="424" y="527"/>
                </a:cubicBezTo>
                <a:cubicBezTo>
                  <a:pt x="424" y="818"/>
                  <a:pt x="424" y="818"/>
                  <a:pt x="424" y="818"/>
                </a:cubicBezTo>
                <a:cubicBezTo>
                  <a:pt x="424" y="847"/>
                  <a:pt x="429" y="854"/>
                  <a:pt x="476" y="854"/>
                </a:cubicBezTo>
                <a:cubicBezTo>
                  <a:pt x="523" y="854"/>
                  <a:pt x="528" y="847"/>
                  <a:pt x="528" y="818"/>
                </a:cubicBezTo>
                <a:close/>
                <a:moveTo>
                  <a:pt x="382" y="427"/>
                </a:moveTo>
                <a:cubicBezTo>
                  <a:pt x="270" y="818"/>
                  <a:pt x="270" y="818"/>
                  <a:pt x="270" y="818"/>
                </a:cubicBezTo>
                <a:cubicBezTo>
                  <a:pt x="260" y="847"/>
                  <a:pt x="241" y="854"/>
                  <a:pt x="195" y="854"/>
                </a:cubicBezTo>
                <a:cubicBezTo>
                  <a:pt x="148" y="854"/>
                  <a:pt x="129" y="847"/>
                  <a:pt x="119" y="818"/>
                </a:cubicBezTo>
                <a:cubicBezTo>
                  <a:pt x="7" y="427"/>
                  <a:pt x="7" y="427"/>
                  <a:pt x="7" y="427"/>
                </a:cubicBezTo>
                <a:cubicBezTo>
                  <a:pt x="0" y="399"/>
                  <a:pt x="9" y="392"/>
                  <a:pt x="53" y="392"/>
                </a:cubicBezTo>
                <a:cubicBezTo>
                  <a:pt x="96" y="392"/>
                  <a:pt x="103" y="399"/>
                  <a:pt x="110" y="428"/>
                </a:cubicBezTo>
                <a:cubicBezTo>
                  <a:pt x="195" y="744"/>
                  <a:pt x="195" y="744"/>
                  <a:pt x="195" y="744"/>
                </a:cubicBezTo>
                <a:cubicBezTo>
                  <a:pt x="279" y="428"/>
                  <a:pt x="279" y="428"/>
                  <a:pt x="279" y="428"/>
                </a:cubicBezTo>
                <a:cubicBezTo>
                  <a:pt x="286" y="399"/>
                  <a:pt x="293" y="392"/>
                  <a:pt x="337" y="392"/>
                </a:cubicBezTo>
                <a:cubicBezTo>
                  <a:pt x="380" y="392"/>
                  <a:pt x="389" y="399"/>
                  <a:pt x="382" y="427"/>
                </a:cubicBezTo>
                <a:close/>
                <a:moveTo>
                  <a:pt x="1908" y="848"/>
                </a:moveTo>
                <a:cubicBezTo>
                  <a:pt x="1908" y="815"/>
                  <a:pt x="1908" y="815"/>
                  <a:pt x="1908" y="815"/>
                </a:cubicBezTo>
                <a:cubicBezTo>
                  <a:pt x="1895" y="815"/>
                  <a:pt x="1895" y="815"/>
                  <a:pt x="1895" y="815"/>
                </a:cubicBezTo>
                <a:cubicBezTo>
                  <a:pt x="1895" y="808"/>
                  <a:pt x="1895" y="808"/>
                  <a:pt x="1895" y="808"/>
                </a:cubicBezTo>
                <a:cubicBezTo>
                  <a:pt x="1928" y="808"/>
                  <a:pt x="1928" y="808"/>
                  <a:pt x="1928" y="808"/>
                </a:cubicBezTo>
                <a:cubicBezTo>
                  <a:pt x="1928" y="815"/>
                  <a:pt x="1928" y="815"/>
                  <a:pt x="1928" y="815"/>
                </a:cubicBezTo>
                <a:cubicBezTo>
                  <a:pt x="1915" y="815"/>
                  <a:pt x="1915" y="815"/>
                  <a:pt x="1915" y="815"/>
                </a:cubicBezTo>
                <a:cubicBezTo>
                  <a:pt x="1915" y="848"/>
                  <a:pt x="1915" y="848"/>
                  <a:pt x="1915" y="848"/>
                </a:cubicBezTo>
                <a:lnTo>
                  <a:pt x="1908" y="848"/>
                </a:lnTo>
                <a:close/>
                <a:moveTo>
                  <a:pt x="1935" y="848"/>
                </a:moveTo>
                <a:cubicBezTo>
                  <a:pt x="1935" y="808"/>
                  <a:pt x="1935" y="808"/>
                  <a:pt x="1935" y="808"/>
                </a:cubicBezTo>
                <a:cubicBezTo>
                  <a:pt x="1944" y="808"/>
                  <a:pt x="1944" y="808"/>
                  <a:pt x="1944" y="808"/>
                </a:cubicBezTo>
                <a:cubicBezTo>
                  <a:pt x="1951" y="823"/>
                  <a:pt x="1951" y="823"/>
                  <a:pt x="1951" y="823"/>
                </a:cubicBezTo>
                <a:cubicBezTo>
                  <a:pt x="1954" y="833"/>
                  <a:pt x="1954" y="833"/>
                  <a:pt x="1954" y="833"/>
                </a:cubicBezTo>
                <a:cubicBezTo>
                  <a:pt x="1955" y="833"/>
                  <a:pt x="1955" y="833"/>
                  <a:pt x="1955" y="833"/>
                </a:cubicBezTo>
                <a:cubicBezTo>
                  <a:pt x="1958" y="823"/>
                  <a:pt x="1958" y="823"/>
                  <a:pt x="1958" y="823"/>
                </a:cubicBezTo>
                <a:cubicBezTo>
                  <a:pt x="1964" y="808"/>
                  <a:pt x="1964" y="808"/>
                  <a:pt x="1964" y="808"/>
                </a:cubicBezTo>
                <a:cubicBezTo>
                  <a:pt x="1974" y="808"/>
                  <a:pt x="1974" y="808"/>
                  <a:pt x="1974" y="808"/>
                </a:cubicBezTo>
                <a:cubicBezTo>
                  <a:pt x="1974" y="848"/>
                  <a:pt x="1974" y="848"/>
                  <a:pt x="1974" y="848"/>
                </a:cubicBezTo>
                <a:cubicBezTo>
                  <a:pt x="1967" y="848"/>
                  <a:pt x="1967" y="848"/>
                  <a:pt x="1967" y="848"/>
                </a:cubicBezTo>
                <a:cubicBezTo>
                  <a:pt x="1967" y="830"/>
                  <a:pt x="1967" y="830"/>
                  <a:pt x="1967" y="830"/>
                </a:cubicBezTo>
                <a:cubicBezTo>
                  <a:pt x="1968" y="817"/>
                  <a:pt x="1968" y="817"/>
                  <a:pt x="1968" y="817"/>
                </a:cubicBezTo>
                <a:cubicBezTo>
                  <a:pt x="1967" y="817"/>
                  <a:pt x="1967" y="817"/>
                  <a:pt x="1967" y="817"/>
                </a:cubicBezTo>
                <a:cubicBezTo>
                  <a:pt x="1957" y="842"/>
                  <a:pt x="1957" y="842"/>
                  <a:pt x="1957" y="842"/>
                </a:cubicBezTo>
                <a:cubicBezTo>
                  <a:pt x="1951" y="842"/>
                  <a:pt x="1951" y="842"/>
                  <a:pt x="1951" y="842"/>
                </a:cubicBezTo>
                <a:cubicBezTo>
                  <a:pt x="1942" y="817"/>
                  <a:pt x="1942" y="817"/>
                  <a:pt x="1942" y="817"/>
                </a:cubicBezTo>
                <a:cubicBezTo>
                  <a:pt x="1941" y="817"/>
                  <a:pt x="1941" y="817"/>
                  <a:pt x="1941" y="817"/>
                </a:cubicBezTo>
                <a:cubicBezTo>
                  <a:pt x="1942" y="830"/>
                  <a:pt x="1942" y="830"/>
                  <a:pt x="1942" y="830"/>
                </a:cubicBezTo>
                <a:cubicBezTo>
                  <a:pt x="1942" y="848"/>
                  <a:pt x="1942" y="848"/>
                  <a:pt x="1942" y="848"/>
                </a:cubicBezTo>
                <a:lnTo>
                  <a:pt x="1935" y="84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F578461A-4DD2-0144-9187-E5F41389995E}"/>
              </a:ext>
            </a:extLst>
          </p:cNvPr>
          <p:cNvPicPr>
            <a:picLocks noChangeAspect="1"/>
          </p:cNvPicPr>
          <p:nvPr userDrawn="1"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7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082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1" r:id="rId1"/>
    <p:sldLayoutId id="2147483911" r:id="rId2"/>
    <p:sldLayoutId id="2147483829" r:id="rId3"/>
    <p:sldLayoutId id="2147483837" r:id="rId4"/>
    <p:sldLayoutId id="2147483836" r:id="rId5"/>
    <p:sldLayoutId id="2147483966" r:id="rId6"/>
    <p:sldLayoutId id="2147483832" r:id="rId7"/>
    <p:sldLayoutId id="2147483794" r:id="rId8"/>
    <p:sldLayoutId id="2147483796" r:id="rId9"/>
    <p:sldLayoutId id="2147483830" r:id="rId10"/>
    <p:sldLayoutId id="2147483825" r:id="rId11"/>
    <p:sldLayoutId id="2147483799" r:id="rId12"/>
    <p:sldLayoutId id="2147483800" r:id="rId13"/>
    <p:sldLayoutId id="2147483801" r:id="rId14"/>
    <p:sldLayoutId id="2147483803" r:id="rId15"/>
    <p:sldLayoutId id="2147483804" r:id="rId16"/>
    <p:sldLayoutId id="2147483827" r:id="rId17"/>
    <p:sldLayoutId id="2147483824" r:id="rId18"/>
    <p:sldLayoutId id="2147483820" r:id="rId19"/>
    <p:sldLayoutId id="2147483813" r:id="rId20"/>
    <p:sldLayoutId id="2147483834" r:id="rId21"/>
    <p:sldLayoutId id="2147483912" r:id="rId22"/>
    <p:sldLayoutId id="2147483767" r:id="rId23"/>
    <p:sldLayoutId id="2147483992" r:id="rId24"/>
    <p:sldLayoutId id="2147483993" r:id="rId25"/>
    <p:sldLayoutId id="2147483994" r:id="rId26"/>
    <p:sldLayoutId id="2147483995" r:id="rId27"/>
    <p:sldLayoutId id="2147483996" r:id="rId28"/>
    <p:sldLayoutId id="2147483997" r:id="rId29"/>
    <p:sldLayoutId id="2147483998" r:id="rId30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accent2"/>
        </a:buClr>
        <a:buSzPct val="120000"/>
        <a:buFont typeface="Verdana" panose="020B0604030504040204" pitchFamily="34" charset="0"/>
        <a:buChar char="›"/>
        <a:defRPr sz="1800" b="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6858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rgbClr val="666666"/>
        </a:buClr>
        <a:buSzPct val="100000"/>
        <a:buFont typeface="Arial" panose="020B0604020202020204" pitchFamily="34" charset="0"/>
        <a:buChar char="–"/>
        <a:defRPr lang="en-US" sz="1600" kern="1200" dirty="0" smtClean="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685800" rtl="0" eaLnBrk="1" latinLnBrk="0" hangingPunct="1">
        <a:lnSpc>
          <a:spcPct val="100000"/>
        </a:lnSpc>
        <a:spcBef>
          <a:spcPts val="600"/>
        </a:spcBef>
        <a:spcAft>
          <a:spcPts val="300"/>
        </a:spcAft>
        <a:buClr>
          <a:srgbClr val="666666"/>
        </a:buClr>
        <a:buFont typeface="Wingdings" panose="05000000000000000000" pitchFamily="2" charset="2"/>
        <a:buChar char="§"/>
        <a:defRPr lang="en-US" sz="1400" kern="1200" dirty="0" smtClean="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6858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bg2"/>
        </a:buClr>
        <a:buFont typeface="Arial" panose="020B0604020202020204" pitchFamily="34" charset="0"/>
        <a:buChar char="–"/>
        <a:defRPr lang="en-US" sz="1200" kern="1200" dirty="0" smtClean="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6858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bg2"/>
        </a:buClr>
        <a:buFont typeface="Wingdings" panose="05000000000000000000" pitchFamily="2" charset="2"/>
        <a:buChar char="§"/>
        <a:defRPr lang="en-US" sz="1100" kern="1200" dirty="0" smtClean="0">
          <a:solidFill>
            <a:schemeClr val="tx2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416" userDrawn="1">
          <p15:clr>
            <a:srgbClr val="F26B43"/>
          </p15:clr>
        </p15:guide>
        <p15:guide id="2" pos="7264" userDrawn="1">
          <p15:clr>
            <a:srgbClr val="F26B43"/>
          </p15:clr>
        </p15:guide>
        <p15:guide id="6" orient="horz" pos="3888" userDrawn="1">
          <p15:clr>
            <a:srgbClr val="F26B43"/>
          </p15:clr>
        </p15:guide>
        <p15:guide id="8" orient="horz" pos="960" userDrawn="1">
          <p15:clr>
            <a:srgbClr val="F26B43"/>
          </p15:clr>
        </p15:guide>
        <p15:guide id="10" orient="horz" pos="912" userDrawn="1">
          <p15:clr>
            <a:srgbClr val="F26B43"/>
          </p15:clr>
        </p15:guide>
        <p15:guide id="11" orient="horz" pos="384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277C52E2-1E49-45DA-8C28-09D413E61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0" y="620713"/>
            <a:ext cx="10871200" cy="8001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/>
              <a:t>Headline goes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61F9DDA-55D0-4DDA-BB85-08B991C5D3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0400" y="1535113"/>
            <a:ext cx="10871200" cy="463708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BA58120-068A-4AE5-94BF-CD5CF35A7F21}"/>
              </a:ext>
            </a:extLst>
          </p:cNvPr>
          <p:cNvSpPr txBox="1"/>
          <p:nvPr userDrawn="1"/>
        </p:nvSpPr>
        <p:spPr>
          <a:xfrm>
            <a:off x="11401760" y="6485397"/>
            <a:ext cx="136984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fld id="{996B5273-46EB-4870-A6B0-6E7F43CBD6D0}" type="slidenum">
              <a:rPr lang="en-US" sz="700" smtClean="0">
                <a:solidFill>
                  <a:schemeClr val="bg2"/>
                </a:solidFill>
              </a:rPr>
              <a:pPr algn="r"/>
              <a:t>‹#›</a:t>
            </a:fld>
            <a:endParaRPr lang="en-US" sz="1100" dirty="0">
              <a:solidFill>
                <a:schemeClr val="bg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676A476-8355-4CC4-AB58-BE73DBEF1865}"/>
              </a:ext>
            </a:extLst>
          </p:cNvPr>
          <p:cNvSpPr txBox="1"/>
          <p:nvPr userDrawn="1"/>
        </p:nvSpPr>
        <p:spPr>
          <a:xfrm>
            <a:off x="10360991" y="6485397"/>
            <a:ext cx="1040769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l"/>
            <a:r>
              <a:rPr lang="en-US" sz="800" dirty="0">
                <a:solidFill>
                  <a:schemeClr val="bg2"/>
                </a:solidFill>
              </a:rPr>
              <a:t>Viasat Proprietary</a:t>
            </a:r>
            <a:endParaRPr lang="en-US" sz="1200" dirty="0">
              <a:solidFill>
                <a:schemeClr val="bg2"/>
              </a:solidFill>
            </a:endParaRPr>
          </a:p>
        </p:txBody>
      </p:sp>
      <p:sp>
        <p:nvSpPr>
          <p:cNvPr id="8" name="Freeform 5">
            <a:extLst>
              <a:ext uri="{FF2B5EF4-FFF2-40B4-BE49-F238E27FC236}">
                <a16:creationId xmlns="" xmlns:a16="http://schemas.microsoft.com/office/drawing/2014/main" id="{77A6A514-9200-4820-8CB1-56A0488960FD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656511" y="6349831"/>
            <a:ext cx="842393" cy="272775"/>
          </a:xfrm>
          <a:custGeom>
            <a:avLst/>
            <a:gdLst>
              <a:gd name="T0" fmla="*/ 2257 w 2659"/>
              <a:gd name="T1" fmla="*/ 418 h 859"/>
              <a:gd name="T2" fmla="*/ 2418 w 2659"/>
              <a:gd name="T3" fmla="*/ 14 h 859"/>
              <a:gd name="T4" fmla="*/ 2581 w 2659"/>
              <a:gd name="T5" fmla="*/ 583 h 859"/>
              <a:gd name="T6" fmla="*/ 2281 w 2659"/>
              <a:gd name="T7" fmla="*/ 538 h 859"/>
              <a:gd name="T8" fmla="*/ 2108 w 2659"/>
              <a:gd name="T9" fmla="*/ 380 h 859"/>
              <a:gd name="T10" fmla="*/ 1965 w 2659"/>
              <a:gd name="T11" fmla="*/ 551 h 859"/>
              <a:gd name="T12" fmla="*/ 2030 w 2659"/>
              <a:gd name="T13" fmla="*/ 423 h 859"/>
              <a:gd name="T14" fmla="*/ 2139 w 2659"/>
              <a:gd name="T15" fmla="*/ 246 h 859"/>
              <a:gd name="T16" fmla="*/ 1786 w 2659"/>
              <a:gd name="T17" fmla="*/ 535 h 859"/>
              <a:gd name="T18" fmla="*/ 1880 w 2659"/>
              <a:gd name="T19" fmla="*/ 533 h 859"/>
              <a:gd name="T20" fmla="*/ 1862 w 2659"/>
              <a:gd name="T21" fmla="*/ 798 h 859"/>
              <a:gd name="T22" fmla="*/ 1757 w 2659"/>
              <a:gd name="T23" fmla="*/ 722 h 859"/>
              <a:gd name="T24" fmla="*/ 1653 w 2659"/>
              <a:gd name="T25" fmla="*/ 428 h 859"/>
              <a:gd name="T26" fmla="*/ 1606 w 2659"/>
              <a:gd name="T27" fmla="*/ 491 h 859"/>
              <a:gd name="T28" fmla="*/ 1652 w 2659"/>
              <a:gd name="T29" fmla="*/ 577 h 859"/>
              <a:gd name="T30" fmla="*/ 1686 w 2659"/>
              <a:gd name="T31" fmla="*/ 831 h 859"/>
              <a:gd name="T32" fmla="*/ 1388 w 2659"/>
              <a:gd name="T33" fmla="*/ 564 h 859"/>
              <a:gd name="T34" fmla="*/ 1445 w 2659"/>
              <a:gd name="T35" fmla="*/ 636 h 859"/>
              <a:gd name="T36" fmla="*/ 1401 w 2659"/>
              <a:gd name="T37" fmla="*/ 859 h 859"/>
              <a:gd name="T38" fmla="*/ 1539 w 2659"/>
              <a:gd name="T39" fmla="*/ 669 h 859"/>
              <a:gd name="T40" fmla="*/ 1286 w 2659"/>
              <a:gd name="T41" fmla="*/ 504 h 859"/>
              <a:gd name="T42" fmla="*/ 1388 w 2659"/>
              <a:gd name="T43" fmla="*/ 564 h 859"/>
              <a:gd name="T44" fmla="*/ 1444 w 2659"/>
              <a:gd name="T45" fmla="*/ 706 h 859"/>
              <a:gd name="T46" fmla="*/ 1445 w 2659"/>
              <a:gd name="T47" fmla="*/ 780 h 859"/>
              <a:gd name="T48" fmla="*/ 1204 w 2659"/>
              <a:gd name="T49" fmla="*/ 740 h 859"/>
              <a:gd name="T50" fmla="*/ 1042 w 2659"/>
              <a:gd name="T51" fmla="*/ 593 h 859"/>
              <a:gd name="T52" fmla="*/ 1184 w 2659"/>
              <a:gd name="T53" fmla="*/ 548 h 859"/>
              <a:gd name="T54" fmla="*/ 944 w 2659"/>
              <a:gd name="T55" fmla="*/ 595 h 859"/>
              <a:gd name="T56" fmla="*/ 1066 w 2659"/>
              <a:gd name="T57" fmla="*/ 779 h 859"/>
              <a:gd name="T58" fmla="*/ 960 w 2659"/>
              <a:gd name="T59" fmla="*/ 840 h 859"/>
              <a:gd name="T60" fmla="*/ 1204 w 2659"/>
              <a:gd name="T61" fmla="*/ 740 h 859"/>
              <a:gd name="T62" fmla="*/ 791 w 2659"/>
              <a:gd name="T63" fmla="*/ 634 h 859"/>
              <a:gd name="T64" fmla="*/ 589 w 2659"/>
              <a:gd name="T65" fmla="*/ 746 h 859"/>
              <a:gd name="T66" fmla="*/ 884 w 2659"/>
              <a:gd name="T67" fmla="*/ 801 h 859"/>
              <a:gd name="T68" fmla="*/ 754 w 2659"/>
              <a:gd name="T69" fmla="*/ 487 h 859"/>
              <a:gd name="T70" fmla="*/ 644 w 2659"/>
              <a:gd name="T71" fmla="*/ 580 h 859"/>
              <a:gd name="T72" fmla="*/ 745 w 2659"/>
              <a:gd name="T73" fmla="*/ 703 h 859"/>
              <a:gd name="T74" fmla="*/ 791 w 2659"/>
              <a:gd name="T75" fmla="*/ 777 h 859"/>
              <a:gd name="T76" fmla="*/ 686 w 2659"/>
              <a:gd name="T77" fmla="*/ 745 h 859"/>
              <a:gd name="T78" fmla="*/ 476 w 2659"/>
              <a:gd name="T79" fmla="*/ 491 h 859"/>
              <a:gd name="T80" fmla="*/ 476 w 2659"/>
              <a:gd name="T81" fmla="*/ 854 h 859"/>
              <a:gd name="T82" fmla="*/ 270 w 2659"/>
              <a:gd name="T83" fmla="*/ 818 h 859"/>
              <a:gd name="T84" fmla="*/ 7 w 2659"/>
              <a:gd name="T85" fmla="*/ 427 h 859"/>
              <a:gd name="T86" fmla="*/ 195 w 2659"/>
              <a:gd name="T87" fmla="*/ 744 h 859"/>
              <a:gd name="T88" fmla="*/ 382 w 2659"/>
              <a:gd name="T89" fmla="*/ 427 h 859"/>
              <a:gd name="T90" fmla="*/ 1895 w 2659"/>
              <a:gd name="T91" fmla="*/ 815 h 859"/>
              <a:gd name="T92" fmla="*/ 1928 w 2659"/>
              <a:gd name="T93" fmla="*/ 815 h 859"/>
              <a:gd name="T94" fmla="*/ 1908 w 2659"/>
              <a:gd name="T95" fmla="*/ 848 h 859"/>
              <a:gd name="T96" fmla="*/ 1944 w 2659"/>
              <a:gd name="T97" fmla="*/ 808 h 859"/>
              <a:gd name="T98" fmla="*/ 1955 w 2659"/>
              <a:gd name="T99" fmla="*/ 833 h 859"/>
              <a:gd name="T100" fmla="*/ 1974 w 2659"/>
              <a:gd name="T101" fmla="*/ 808 h 859"/>
              <a:gd name="T102" fmla="*/ 1967 w 2659"/>
              <a:gd name="T103" fmla="*/ 830 h 859"/>
              <a:gd name="T104" fmla="*/ 1957 w 2659"/>
              <a:gd name="T105" fmla="*/ 842 h 859"/>
              <a:gd name="T106" fmla="*/ 1941 w 2659"/>
              <a:gd name="T107" fmla="*/ 817 h 859"/>
              <a:gd name="T108" fmla="*/ 1935 w 2659"/>
              <a:gd name="T109" fmla="*/ 848 h 8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659" h="859">
                <a:moveTo>
                  <a:pt x="2139" y="246"/>
                </a:moveTo>
                <a:cubicBezTo>
                  <a:pt x="2174" y="236"/>
                  <a:pt x="2211" y="256"/>
                  <a:pt x="2221" y="292"/>
                </a:cubicBezTo>
                <a:cubicBezTo>
                  <a:pt x="2257" y="418"/>
                  <a:pt x="2257" y="418"/>
                  <a:pt x="2257" y="418"/>
                </a:cubicBezTo>
                <a:cubicBezTo>
                  <a:pt x="2354" y="79"/>
                  <a:pt x="2354" y="79"/>
                  <a:pt x="2354" y="79"/>
                </a:cubicBezTo>
                <a:cubicBezTo>
                  <a:pt x="2354" y="79"/>
                  <a:pt x="2354" y="79"/>
                  <a:pt x="2354" y="79"/>
                </a:cubicBezTo>
                <a:cubicBezTo>
                  <a:pt x="2363" y="48"/>
                  <a:pt x="2387" y="23"/>
                  <a:pt x="2418" y="14"/>
                </a:cubicBezTo>
                <a:cubicBezTo>
                  <a:pt x="2467" y="0"/>
                  <a:pt x="2518" y="29"/>
                  <a:pt x="2532" y="78"/>
                </a:cubicBezTo>
                <a:cubicBezTo>
                  <a:pt x="2644" y="469"/>
                  <a:pt x="2644" y="469"/>
                  <a:pt x="2644" y="469"/>
                </a:cubicBezTo>
                <a:cubicBezTo>
                  <a:pt x="2659" y="518"/>
                  <a:pt x="2630" y="569"/>
                  <a:pt x="2581" y="583"/>
                </a:cubicBezTo>
                <a:cubicBezTo>
                  <a:pt x="2532" y="597"/>
                  <a:pt x="2481" y="569"/>
                  <a:pt x="2467" y="520"/>
                </a:cubicBezTo>
                <a:cubicBezTo>
                  <a:pt x="2377" y="206"/>
                  <a:pt x="2377" y="206"/>
                  <a:pt x="2377" y="206"/>
                </a:cubicBezTo>
                <a:cubicBezTo>
                  <a:pt x="2281" y="538"/>
                  <a:pt x="2281" y="538"/>
                  <a:pt x="2281" y="538"/>
                </a:cubicBezTo>
                <a:cubicBezTo>
                  <a:pt x="2275" y="559"/>
                  <a:pt x="2259" y="577"/>
                  <a:pt x="2236" y="584"/>
                </a:cubicBezTo>
                <a:cubicBezTo>
                  <a:pt x="2200" y="594"/>
                  <a:pt x="2163" y="574"/>
                  <a:pt x="2153" y="538"/>
                </a:cubicBezTo>
                <a:cubicBezTo>
                  <a:pt x="2108" y="380"/>
                  <a:pt x="2108" y="380"/>
                  <a:pt x="2108" y="380"/>
                </a:cubicBezTo>
                <a:cubicBezTo>
                  <a:pt x="2059" y="551"/>
                  <a:pt x="2059" y="551"/>
                  <a:pt x="2059" y="551"/>
                </a:cubicBezTo>
                <a:cubicBezTo>
                  <a:pt x="2054" y="567"/>
                  <a:pt x="2042" y="580"/>
                  <a:pt x="2025" y="585"/>
                </a:cubicBezTo>
                <a:cubicBezTo>
                  <a:pt x="1999" y="592"/>
                  <a:pt x="1972" y="577"/>
                  <a:pt x="1965" y="551"/>
                </a:cubicBezTo>
                <a:cubicBezTo>
                  <a:pt x="1936" y="450"/>
                  <a:pt x="1936" y="450"/>
                  <a:pt x="1936" y="450"/>
                </a:cubicBezTo>
                <a:cubicBezTo>
                  <a:pt x="1929" y="424"/>
                  <a:pt x="1944" y="397"/>
                  <a:pt x="1969" y="390"/>
                </a:cubicBezTo>
                <a:cubicBezTo>
                  <a:pt x="1995" y="383"/>
                  <a:pt x="2022" y="398"/>
                  <a:pt x="2030" y="423"/>
                </a:cubicBezTo>
                <a:cubicBezTo>
                  <a:pt x="2042" y="468"/>
                  <a:pt x="2042" y="468"/>
                  <a:pt x="2042" y="468"/>
                </a:cubicBezTo>
                <a:cubicBezTo>
                  <a:pt x="2093" y="292"/>
                  <a:pt x="2093" y="292"/>
                  <a:pt x="2093" y="292"/>
                </a:cubicBezTo>
                <a:cubicBezTo>
                  <a:pt x="2099" y="270"/>
                  <a:pt x="2116" y="252"/>
                  <a:pt x="2139" y="246"/>
                </a:cubicBezTo>
                <a:close/>
                <a:moveTo>
                  <a:pt x="1833" y="487"/>
                </a:moveTo>
                <a:cubicBezTo>
                  <a:pt x="1792" y="487"/>
                  <a:pt x="1786" y="508"/>
                  <a:pt x="1786" y="533"/>
                </a:cubicBezTo>
                <a:cubicBezTo>
                  <a:pt x="1786" y="535"/>
                  <a:pt x="1786" y="535"/>
                  <a:pt x="1786" y="535"/>
                </a:cubicBezTo>
                <a:cubicBezTo>
                  <a:pt x="1786" y="561"/>
                  <a:pt x="1792" y="581"/>
                  <a:pt x="1833" y="581"/>
                </a:cubicBezTo>
                <a:cubicBezTo>
                  <a:pt x="1875" y="581"/>
                  <a:pt x="1880" y="561"/>
                  <a:pt x="1880" y="535"/>
                </a:cubicBezTo>
                <a:cubicBezTo>
                  <a:pt x="1880" y="533"/>
                  <a:pt x="1880" y="533"/>
                  <a:pt x="1880" y="533"/>
                </a:cubicBezTo>
                <a:cubicBezTo>
                  <a:pt x="1880" y="508"/>
                  <a:pt x="1875" y="487"/>
                  <a:pt x="1833" y="487"/>
                </a:cubicBezTo>
                <a:close/>
                <a:moveTo>
                  <a:pt x="1847" y="841"/>
                </a:moveTo>
                <a:cubicBezTo>
                  <a:pt x="1866" y="837"/>
                  <a:pt x="1867" y="827"/>
                  <a:pt x="1862" y="798"/>
                </a:cubicBezTo>
                <a:cubicBezTo>
                  <a:pt x="1857" y="770"/>
                  <a:pt x="1856" y="762"/>
                  <a:pt x="1837" y="765"/>
                </a:cubicBezTo>
                <a:cubicBezTo>
                  <a:pt x="1812" y="768"/>
                  <a:pt x="1784" y="775"/>
                  <a:pt x="1770" y="766"/>
                </a:cubicBezTo>
                <a:cubicBezTo>
                  <a:pt x="1760" y="759"/>
                  <a:pt x="1757" y="753"/>
                  <a:pt x="1757" y="722"/>
                </a:cubicBezTo>
                <a:cubicBezTo>
                  <a:pt x="1757" y="428"/>
                  <a:pt x="1757" y="428"/>
                  <a:pt x="1757" y="428"/>
                </a:cubicBezTo>
                <a:cubicBezTo>
                  <a:pt x="1757" y="399"/>
                  <a:pt x="1752" y="392"/>
                  <a:pt x="1705" y="392"/>
                </a:cubicBezTo>
                <a:cubicBezTo>
                  <a:pt x="1658" y="392"/>
                  <a:pt x="1653" y="399"/>
                  <a:pt x="1653" y="428"/>
                </a:cubicBezTo>
                <a:cubicBezTo>
                  <a:pt x="1653" y="490"/>
                  <a:pt x="1653" y="490"/>
                  <a:pt x="1653" y="490"/>
                </a:cubicBezTo>
                <a:cubicBezTo>
                  <a:pt x="1653" y="491"/>
                  <a:pt x="1653" y="491"/>
                  <a:pt x="1652" y="491"/>
                </a:cubicBezTo>
                <a:cubicBezTo>
                  <a:pt x="1606" y="491"/>
                  <a:pt x="1606" y="491"/>
                  <a:pt x="1606" y="491"/>
                </a:cubicBezTo>
                <a:cubicBezTo>
                  <a:pt x="1582" y="491"/>
                  <a:pt x="1577" y="495"/>
                  <a:pt x="1577" y="534"/>
                </a:cubicBezTo>
                <a:cubicBezTo>
                  <a:pt x="1577" y="573"/>
                  <a:pt x="1582" y="577"/>
                  <a:pt x="1606" y="577"/>
                </a:cubicBezTo>
                <a:cubicBezTo>
                  <a:pt x="1652" y="577"/>
                  <a:pt x="1652" y="577"/>
                  <a:pt x="1652" y="577"/>
                </a:cubicBezTo>
                <a:cubicBezTo>
                  <a:pt x="1653" y="577"/>
                  <a:pt x="1653" y="577"/>
                  <a:pt x="1653" y="578"/>
                </a:cubicBezTo>
                <a:cubicBezTo>
                  <a:pt x="1653" y="734"/>
                  <a:pt x="1653" y="734"/>
                  <a:pt x="1653" y="734"/>
                </a:cubicBezTo>
                <a:cubicBezTo>
                  <a:pt x="1653" y="768"/>
                  <a:pt x="1657" y="806"/>
                  <a:pt x="1686" y="831"/>
                </a:cubicBezTo>
                <a:cubicBezTo>
                  <a:pt x="1706" y="849"/>
                  <a:pt x="1733" y="854"/>
                  <a:pt x="1757" y="854"/>
                </a:cubicBezTo>
                <a:cubicBezTo>
                  <a:pt x="1796" y="854"/>
                  <a:pt x="1831" y="845"/>
                  <a:pt x="1847" y="841"/>
                </a:cubicBezTo>
                <a:close/>
                <a:moveTo>
                  <a:pt x="1388" y="564"/>
                </a:moveTo>
                <a:cubicBezTo>
                  <a:pt x="1431" y="564"/>
                  <a:pt x="1446" y="583"/>
                  <a:pt x="1446" y="615"/>
                </a:cubicBezTo>
                <a:cubicBezTo>
                  <a:pt x="1446" y="634"/>
                  <a:pt x="1446" y="634"/>
                  <a:pt x="1446" y="634"/>
                </a:cubicBezTo>
                <a:cubicBezTo>
                  <a:pt x="1446" y="635"/>
                  <a:pt x="1446" y="636"/>
                  <a:pt x="1445" y="636"/>
                </a:cubicBezTo>
                <a:cubicBezTo>
                  <a:pt x="1426" y="634"/>
                  <a:pt x="1407" y="633"/>
                  <a:pt x="1388" y="633"/>
                </a:cubicBezTo>
                <a:cubicBezTo>
                  <a:pt x="1304" y="633"/>
                  <a:pt x="1244" y="660"/>
                  <a:pt x="1244" y="746"/>
                </a:cubicBezTo>
                <a:cubicBezTo>
                  <a:pt x="1244" y="833"/>
                  <a:pt x="1313" y="859"/>
                  <a:pt x="1401" y="859"/>
                </a:cubicBezTo>
                <a:cubicBezTo>
                  <a:pt x="1457" y="859"/>
                  <a:pt x="1501" y="844"/>
                  <a:pt x="1515" y="837"/>
                </a:cubicBezTo>
                <a:cubicBezTo>
                  <a:pt x="1530" y="830"/>
                  <a:pt x="1539" y="822"/>
                  <a:pt x="1539" y="801"/>
                </a:cubicBezTo>
                <a:cubicBezTo>
                  <a:pt x="1539" y="788"/>
                  <a:pt x="1539" y="682"/>
                  <a:pt x="1539" y="669"/>
                </a:cubicBezTo>
                <a:cubicBezTo>
                  <a:pt x="1539" y="613"/>
                  <a:pt x="1541" y="592"/>
                  <a:pt x="1527" y="557"/>
                </a:cubicBezTo>
                <a:cubicBezTo>
                  <a:pt x="1515" y="524"/>
                  <a:pt x="1480" y="487"/>
                  <a:pt x="1410" y="487"/>
                </a:cubicBezTo>
                <a:cubicBezTo>
                  <a:pt x="1339" y="487"/>
                  <a:pt x="1292" y="503"/>
                  <a:pt x="1286" y="504"/>
                </a:cubicBezTo>
                <a:cubicBezTo>
                  <a:pt x="1267" y="509"/>
                  <a:pt x="1267" y="520"/>
                  <a:pt x="1273" y="548"/>
                </a:cubicBezTo>
                <a:cubicBezTo>
                  <a:pt x="1279" y="576"/>
                  <a:pt x="1280" y="584"/>
                  <a:pt x="1299" y="580"/>
                </a:cubicBezTo>
                <a:cubicBezTo>
                  <a:pt x="1300" y="580"/>
                  <a:pt x="1357" y="564"/>
                  <a:pt x="1388" y="564"/>
                </a:cubicBezTo>
                <a:close/>
                <a:moveTo>
                  <a:pt x="1342" y="745"/>
                </a:moveTo>
                <a:cubicBezTo>
                  <a:pt x="1342" y="712"/>
                  <a:pt x="1365" y="703"/>
                  <a:pt x="1400" y="703"/>
                </a:cubicBezTo>
                <a:cubicBezTo>
                  <a:pt x="1414" y="703"/>
                  <a:pt x="1426" y="704"/>
                  <a:pt x="1444" y="706"/>
                </a:cubicBezTo>
                <a:cubicBezTo>
                  <a:pt x="1445" y="707"/>
                  <a:pt x="1446" y="708"/>
                  <a:pt x="1446" y="709"/>
                </a:cubicBezTo>
                <a:cubicBezTo>
                  <a:pt x="1446" y="777"/>
                  <a:pt x="1446" y="777"/>
                  <a:pt x="1446" y="777"/>
                </a:cubicBezTo>
                <a:cubicBezTo>
                  <a:pt x="1446" y="778"/>
                  <a:pt x="1446" y="779"/>
                  <a:pt x="1445" y="780"/>
                </a:cubicBezTo>
                <a:cubicBezTo>
                  <a:pt x="1434" y="784"/>
                  <a:pt x="1419" y="787"/>
                  <a:pt x="1403" y="787"/>
                </a:cubicBezTo>
                <a:cubicBezTo>
                  <a:pt x="1363" y="787"/>
                  <a:pt x="1342" y="775"/>
                  <a:pt x="1342" y="745"/>
                </a:cubicBezTo>
                <a:close/>
                <a:moveTo>
                  <a:pt x="1204" y="740"/>
                </a:moveTo>
                <a:cubicBezTo>
                  <a:pt x="1203" y="712"/>
                  <a:pt x="1196" y="690"/>
                  <a:pt x="1171" y="669"/>
                </a:cubicBezTo>
                <a:cubicBezTo>
                  <a:pt x="1154" y="653"/>
                  <a:pt x="1128" y="643"/>
                  <a:pt x="1090" y="629"/>
                </a:cubicBezTo>
                <a:cubicBezTo>
                  <a:pt x="1066" y="620"/>
                  <a:pt x="1042" y="615"/>
                  <a:pt x="1042" y="593"/>
                </a:cubicBezTo>
                <a:cubicBezTo>
                  <a:pt x="1042" y="575"/>
                  <a:pt x="1060" y="567"/>
                  <a:pt x="1075" y="566"/>
                </a:cubicBezTo>
                <a:cubicBezTo>
                  <a:pt x="1106" y="564"/>
                  <a:pt x="1140" y="576"/>
                  <a:pt x="1158" y="580"/>
                </a:cubicBezTo>
                <a:cubicBezTo>
                  <a:pt x="1177" y="584"/>
                  <a:pt x="1178" y="576"/>
                  <a:pt x="1184" y="548"/>
                </a:cubicBezTo>
                <a:cubicBezTo>
                  <a:pt x="1191" y="520"/>
                  <a:pt x="1190" y="509"/>
                  <a:pt x="1172" y="504"/>
                </a:cubicBezTo>
                <a:cubicBezTo>
                  <a:pt x="1156" y="500"/>
                  <a:pt x="1126" y="487"/>
                  <a:pt x="1066" y="487"/>
                </a:cubicBezTo>
                <a:cubicBezTo>
                  <a:pt x="989" y="487"/>
                  <a:pt x="942" y="535"/>
                  <a:pt x="944" y="595"/>
                </a:cubicBezTo>
                <a:cubicBezTo>
                  <a:pt x="946" y="670"/>
                  <a:pt x="1005" y="691"/>
                  <a:pt x="1049" y="704"/>
                </a:cubicBezTo>
                <a:cubicBezTo>
                  <a:pt x="1088" y="714"/>
                  <a:pt x="1107" y="726"/>
                  <a:pt x="1105" y="749"/>
                </a:cubicBezTo>
                <a:cubicBezTo>
                  <a:pt x="1104" y="771"/>
                  <a:pt x="1086" y="779"/>
                  <a:pt x="1066" y="779"/>
                </a:cubicBezTo>
                <a:cubicBezTo>
                  <a:pt x="1039" y="779"/>
                  <a:pt x="994" y="767"/>
                  <a:pt x="970" y="762"/>
                </a:cubicBezTo>
                <a:cubicBezTo>
                  <a:pt x="952" y="758"/>
                  <a:pt x="949" y="770"/>
                  <a:pt x="945" y="799"/>
                </a:cubicBezTo>
                <a:cubicBezTo>
                  <a:pt x="941" y="828"/>
                  <a:pt x="941" y="833"/>
                  <a:pt x="960" y="840"/>
                </a:cubicBezTo>
                <a:cubicBezTo>
                  <a:pt x="960" y="840"/>
                  <a:pt x="1015" y="859"/>
                  <a:pt x="1073" y="859"/>
                </a:cubicBezTo>
                <a:cubicBezTo>
                  <a:pt x="1117" y="859"/>
                  <a:pt x="1149" y="844"/>
                  <a:pt x="1167" y="830"/>
                </a:cubicBezTo>
                <a:cubicBezTo>
                  <a:pt x="1191" y="811"/>
                  <a:pt x="1205" y="779"/>
                  <a:pt x="1204" y="740"/>
                </a:cubicBezTo>
                <a:close/>
                <a:moveTo>
                  <a:pt x="733" y="564"/>
                </a:moveTo>
                <a:cubicBezTo>
                  <a:pt x="775" y="564"/>
                  <a:pt x="791" y="583"/>
                  <a:pt x="791" y="615"/>
                </a:cubicBezTo>
                <a:cubicBezTo>
                  <a:pt x="791" y="634"/>
                  <a:pt x="791" y="634"/>
                  <a:pt x="791" y="634"/>
                </a:cubicBezTo>
                <a:cubicBezTo>
                  <a:pt x="791" y="635"/>
                  <a:pt x="790" y="636"/>
                  <a:pt x="790" y="636"/>
                </a:cubicBezTo>
                <a:cubicBezTo>
                  <a:pt x="771" y="634"/>
                  <a:pt x="752" y="633"/>
                  <a:pt x="733" y="633"/>
                </a:cubicBezTo>
                <a:cubicBezTo>
                  <a:pt x="649" y="633"/>
                  <a:pt x="589" y="660"/>
                  <a:pt x="589" y="746"/>
                </a:cubicBezTo>
                <a:cubicBezTo>
                  <a:pt x="589" y="833"/>
                  <a:pt x="658" y="859"/>
                  <a:pt x="745" y="859"/>
                </a:cubicBezTo>
                <a:cubicBezTo>
                  <a:pt x="801" y="859"/>
                  <a:pt x="845" y="844"/>
                  <a:pt x="860" y="837"/>
                </a:cubicBezTo>
                <a:cubicBezTo>
                  <a:pt x="875" y="830"/>
                  <a:pt x="884" y="822"/>
                  <a:pt x="884" y="801"/>
                </a:cubicBezTo>
                <a:cubicBezTo>
                  <a:pt x="884" y="788"/>
                  <a:pt x="884" y="682"/>
                  <a:pt x="884" y="669"/>
                </a:cubicBezTo>
                <a:cubicBezTo>
                  <a:pt x="884" y="613"/>
                  <a:pt x="885" y="592"/>
                  <a:pt x="872" y="557"/>
                </a:cubicBezTo>
                <a:cubicBezTo>
                  <a:pt x="859" y="524"/>
                  <a:pt x="824" y="487"/>
                  <a:pt x="754" y="487"/>
                </a:cubicBezTo>
                <a:cubicBezTo>
                  <a:pt x="684" y="487"/>
                  <a:pt x="637" y="503"/>
                  <a:pt x="630" y="504"/>
                </a:cubicBezTo>
                <a:cubicBezTo>
                  <a:pt x="612" y="509"/>
                  <a:pt x="612" y="520"/>
                  <a:pt x="618" y="548"/>
                </a:cubicBezTo>
                <a:cubicBezTo>
                  <a:pt x="624" y="576"/>
                  <a:pt x="625" y="584"/>
                  <a:pt x="644" y="580"/>
                </a:cubicBezTo>
                <a:cubicBezTo>
                  <a:pt x="644" y="580"/>
                  <a:pt x="702" y="564"/>
                  <a:pt x="733" y="564"/>
                </a:cubicBezTo>
                <a:close/>
                <a:moveTo>
                  <a:pt x="686" y="745"/>
                </a:moveTo>
                <a:cubicBezTo>
                  <a:pt x="686" y="712"/>
                  <a:pt x="710" y="703"/>
                  <a:pt x="745" y="703"/>
                </a:cubicBezTo>
                <a:cubicBezTo>
                  <a:pt x="758" y="703"/>
                  <a:pt x="771" y="704"/>
                  <a:pt x="789" y="706"/>
                </a:cubicBezTo>
                <a:cubicBezTo>
                  <a:pt x="790" y="707"/>
                  <a:pt x="791" y="708"/>
                  <a:pt x="791" y="709"/>
                </a:cubicBezTo>
                <a:cubicBezTo>
                  <a:pt x="791" y="777"/>
                  <a:pt x="791" y="777"/>
                  <a:pt x="791" y="777"/>
                </a:cubicBezTo>
                <a:cubicBezTo>
                  <a:pt x="791" y="778"/>
                  <a:pt x="790" y="779"/>
                  <a:pt x="789" y="780"/>
                </a:cubicBezTo>
                <a:cubicBezTo>
                  <a:pt x="778" y="784"/>
                  <a:pt x="763" y="787"/>
                  <a:pt x="748" y="787"/>
                </a:cubicBezTo>
                <a:cubicBezTo>
                  <a:pt x="708" y="787"/>
                  <a:pt x="686" y="775"/>
                  <a:pt x="686" y="745"/>
                </a:cubicBezTo>
                <a:close/>
                <a:moveTo>
                  <a:pt x="528" y="818"/>
                </a:moveTo>
                <a:cubicBezTo>
                  <a:pt x="528" y="527"/>
                  <a:pt x="528" y="527"/>
                  <a:pt x="528" y="527"/>
                </a:cubicBezTo>
                <a:cubicBezTo>
                  <a:pt x="528" y="498"/>
                  <a:pt x="523" y="491"/>
                  <a:pt x="476" y="491"/>
                </a:cubicBezTo>
                <a:cubicBezTo>
                  <a:pt x="429" y="491"/>
                  <a:pt x="424" y="498"/>
                  <a:pt x="424" y="527"/>
                </a:cubicBezTo>
                <a:cubicBezTo>
                  <a:pt x="424" y="818"/>
                  <a:pt x="424" y="818"/>
                  <a:pt x="424" y="818"/>
                </a:cubicBezTo>
                <a:cubicBezTo>
                  <a:pt x="424" y="847"/>
                  <a:pt x="429" y="854"/>
                  <a:pt x="476" y="854"/>
                </a:cubicBezTo>
                <a:cubicBezTo>
                  <a:pt x="523" y="854"/>
                  <a:pt x="528" y="847"/>
                  <a:pt x="528" y="818"/>
                </a:cubicBezTo>
                <a:close/>
                <a:moveTo>
                  <a:pt x="382" y="427"/>
                </a:moveTo>
                <a:cubicBezTo>
                  <a:pt x="270" y="818"/>
                  <a:pt x="270" y="818"/>
                  <a:pt x="270" y="818"/>
                </a:cubicBezTo>
                <a:cubicBezTo>
                  <a:pt x="260" y="847"/>
                  <a:pt x="241" y="854"/>
                  <a:pt x="195" y="854"/>
                </a:cubicBezTo>
                <a:cubicBezTo>
                  <a:pt x="148" y="854"/>
                  <a:pt x="129" y="847"/>
                  <a:pt x="119" y="818"/>
                </a:cubicBezTo>
                <a:cubicBezTo>
                  <a:pt x="7" y="427"/>
                  <a:pt x="7" y="427"/>
                  <a:pt x="7" y="427"/>
                </a:cubicBezTo>
                <a:cubicBezTo>
                  <a:pt x="0" y="399"/>
                  <a:pt x="9" y="392"/>
                  <a:pt x="53" y="392"/>
                </a:cubicBezTo>
                <a:cubicBezTo>
                  <a:pt x="96" y="392"/>
                  <a:pt x="103" y="399"/>
                  <a:pt x="110" y="428"/>
                </a:cubicBezTo>
                <a:cubicBezTo>
                  <a:pt x="195" y="744"/>
                  <a:pt x="195" y="744"/>
                  <a:pt x="195" y="744"/>
                </a:cubicBezTo>
                <a:cubicBezTo>
                  <a:pt x="279" y="428"/>
                  <a:pt x="279" y="428"/>
                  <a:pt x="279" y="428"/>
                </a:cubicBezTo>
                <a:cubicBezTo>
                  <a:pt x="286" y="399"/>
                  <a:pt x="293" y="392"/>
                  <a:pt x="337" y="392"/>
                </a:cubicBezTo>
                <a:cubicBezTo>
                  <a:pt x="380" y="392"/>
                  <a:pt x="389" y="399"/>
                  <a:pt x="382" y="427"/>
                </a:cubicBezTo>
                <a:close/>
                <a:moveTo>
                  <a:pt x="1908" y="848"/>
                </a:moveTo>
                <a:cubicBezTo>
                  <a:pt x="1908" y="815"/>
                  <a:pt x="1908" y="815"/>
                  <a:pt x="1908" y="815"/>
                </a:cubicBezTo>
                <a:cubicBezTo>
                  <a:pt x="1895" y="815"/>
                  <a:pt x="1895" y="815"/>
                  <a:pt x="1895" y="815"/>
                </a:cubicBezTo>
                <a:cubicBezTo>
                  <a:pt x="1895" y="808"/>
                  <a:pt x="1895" y="808"/>
                  <a:pt x="1895" y="808"/>
                </a:cubicBezTo>
                <a:cubicBezTo>
                  <a:pt x="1928" y="808"/>
                  <a:pt x="1928" y="808"/>
                  <a:pt x="1928" y="808"/>
                </a:cubicBezTo>
                <a:cubicBezTo>
                  <a:pt x="1928" y="815"/>
                  <a:pt x="1928" y="815"/>
                  <a:pt x="1928" y="815"/>
                </a:cubicBezTo>
                <a:cubicBezTo>
                  <a:pt x="1915" y="815"/>
                  <a:pt x="1915" y="815"/>
                  <a:pt x="1915" y="815"/>
                </a:cubicBezTo>
                <a:cubicBezTo>
                  <a:pt x="1915" y="848"/>
                  <a:pt x="1915" y="848"/>
                  <a:pt x="1915" y="848"/>
                </a:cubicBezTo>
                <a:lnTo>
                  <a:pt x="1908" y="848"/>
                </a:lnTo>
                <a:close/>
                <a:moveTo>
                  <a:pt x="1935" y="848"/>
                </a:moveTo>
                <a:cubicBezTo>
                  <a:pt x="1935" y="808"/>
                  <a:pt x="1935" y="808"/>
                  <a:pt x="1935" y="808"/>
                </a:cubicBezTo>
                <a:cubicBezTo>
                  <a:pt x="1944" y="808"/>
                  <a:pt x="1944" y="808"/>
                  <a:pt x="1944" y="808"/>
                </a:cubicBezTo>
                <a:cubicBezTo>
                  <a:pt x="1951" y="823"/>
                  <a:pt x="1951" y="823"/>
                  <a:pt x="1951" y="823"/>
                </a:cubicBezTo>
                <a:cubicBezTo>
                  <a:pt x="1954" y="833"/>
                  <a:pt x="1954" y="833"/>
                  <a:pt x="1954" y="833"/>
                </a:cubicBezTo>
                <a:cubicBezTo>
                  <a:pt x="1955" y="833"/>
                  <a:pt x="1955" y="833"/>
                  <a:pt x="1955" y="833"/>
                </a:cubicBezTo>
                <a:cubicBezTo>
                  <a:pt x="1958" y="823"/>
                  <a:pt x="1958" y="823"/>
                  <a:pt x="1958" y="823"/>
                </a:cubicBezTo>
                <a:cubicBezTo>
                  <a:pt x="1964" y="808"/>
                  <a:pt x="1964" y="808"/>
                  <a:pt x="1964" y="808"/>
                </a:cubicBezTo>
                <a:cubicBezTo>
                  <a:pt x="1974" y="808"/>
                  <a:pt x="1974" y="808"/>
                  <a:pt x="1974" y="808"/>
                </a:cubicBezTo>
                <a:cubicBezTo>
                  <a:pt x="1974" y="848"/>
                  <a:pt x="1974" y="848"/>
                  <a:pt x="1974" y="848"/>
                </a:cubicBezTo>
                <a:cubicBezTo>
                  <a:pt x="1967" y="848"/>
                  <a:pt x="1967" y="848"/>
                  <a:pt x="1967" y="848"/>
                </a:cubicBezTo>
                <a:cubicBezTo>
                  <a:pt x="1967" y="830"/>
                  <a:pt x="1967" y="830"/>
                  <a:pt x="1967" y="830"/>
                </a:cubicBezTo>
                <a:cubicBezTo>
                  <a:pt x="1968" y="817"/>
                  <a:pt x="1968" y="817"/>
                  <a:pt x="1968" y="817"/>
                </a:cubicBezTo>
                <a:cubicBezTo>
                  <a:pt x="1967" y="817"/>
                  <a:pt x="1967" y="817"/>
                  <a:pt x="1967" y="817"/>
                </a:cubicBezTo>
                <a:cubicBezTo>
                  <a:pt x="1957" y="842"/>
                  <a:pt x="1957" y="842"/>
                  <a:pt x="1957" y="842"/>
                </a:cubicBezTo>
                <a:cubicBezTo>
                  <a:pt x="1951" y="842"/>
                  <a:pt x="1951" y="842"/>
                  <a:pt x="1951" y="842"/>
                </a:cubicBezTo>
                <a:cubicBezTo>
                  <a:pt x="1942" y="817"/>
                  <a:pt x="1942" y="817"/>
                  <a:pt x="1942" y="817"/>
                </a:cubicBezTo>
                <a:cubicBezTo>
                  <a:pt x="1941" y="817"/>
                  <a:pt x="1941" y="817"/>
                  <a:pt x="1941" y="817"/>
                </a:cubicBezTo>
                <a:cubicBezTo>
                  <a:pt x="1942" y="830"/>
                  <a:pt x="1942" y="830"/>
                  <a:pt x="1942" y="830"/>
                </a:cubicBezTo>
                <a:cubicBezTo>
                  <a:pt x="1942" y="848"/>
                  <a:pt x="1942" y="848"/>
                  <a:pt x="1942" y="848"/>
                </a:cubicBezTo>
                <a:lnTo>
                  <a:pt x="1935" y="84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0ED2B8C4-40CB-4D48-A85C-AADB716AD169}"/>
              </a:ext>
            </a:extLst>
          </p:cNvPr>
          <p:cNvPicPr>
            <a:picLocks noChangeAspect="1"/>
          </p:cNvPicPr>
          <p:nvPr userDrawn="1"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7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697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84" r:id="rId3"/>
    <p:sldLayoutId id="2147483916" r:id="rId4"/>
    <p:sldLayoutId id="2147483985" r:id="rId5"/>
    <p:sldLayoutId id="2147483917" r:id="rId6"/>
    <p:sldLayoutId id="2147483986" r:id="rId7"/>
    <p:sldLayoutId id="2147483918" r:id="rId8"/>
    <p:sldLayoutId id="2147483927" r:id="rId9"/>
    <p:sldLayoutId id="2147483928" r:id="rId10"/>
    <p:sldLayoutId id="2147483968" r:id="rId11"/>
    <p:sldLayoutId id="2147483969" r:id="rId12"/>
    <p:sldLayoutId id="2147483926" r:id="rId13"/>
    <p:sldLayoutId id="2147483936" r:id="rId14"/>
    <p:sldLayoutId id="2147483937" r:id="rId15"/>
    <p:sldLayoutId id="2147483946" r:id="rId16"/>
    <p:sldLayoutId id="2147483947" r:id="rId17"/>
    <p:sldLayoutId id="2147483948" r:id="rId18"/>
    <p:sldLayoutId id="2147483949" r:id="rId19"/>
    <p:sldLayoutId id="2147483950" r:id="rId20"/>
    <p:sldLayoutId id="2147483951" r:id="rId21"/>
    <p:sldLayoutId id="2147483952" r:id="rId22"/>
    <p:sldLayoutId id="2147483953" r:id="rId23"/>
    <p:sldLayoutId id="2147483954" r:id="rId24"/>
    <p:sldLayoutId id="2147483955" r:id="rId25"/>
    <p:sldLayoutId id="2147483956" r:id="rId26"/>
    <p:sldLayoutId id="2147483958" r:id="rId27"/>
    <p:sldLayoutId id="2147483959" r:id="rId28"/>
    <p:sldLayoutId id="2147483960" r:id="rId29"/>
    <p:sldLayoutId id="2147483961" r:id="rId30"/>
    <p:sldLayoutId id="2147483962" r:id="rId31"/>
    <p:sldLayoutId id="2147483963" r:id="rId3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0" kern="1200" cap="none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accent2"/>
        </a:buClr>
        <a:buSzPct val="120000"/>
        <a:buFont typeface="Verdana" panose="020B0604030504040204" pitchFamily="34" charset="0"/>
        <a:buChar char="›"/>
        <a:defRPr sz="1800" b="0" kern="1200">
          <a:solidFill>
            <a:schemeClr val="bg1"/>
          </a:solidFill>
          <a:latin typeface="+mn-lt"/>
          <a:ea typeface="+mn-ea"/>
          <a:cs typeface="+mn-cs"/>
        </a:defRPr>
      </a:lvl1pPr>
      <a:lvl2pPr marL="457200" indent="-228600" algn="l" defTabSz="6858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bg2"/>
        </a:buClr>
        <a:buSzPct val="100000"/>
        <a:buFont typeface="Arial" panose="020B0604020202020204" pitchFamily="34" charset="0"/>
        <a:buChar char="–"/>
        <a:defRPr lang="en-US" sz="1600" kern="1200" dirty="0" smtClean="0">
          <a:solidFill>
            <a:schemeClr val="bg1"/>
          </a:solidFill>
          <a:latin typeface="+mn-lt"/>
          <a:ea typeface="+mn-ea"/>
          <a:cs typeface="+mn-cs"/>
        </a:defRPr>
      </a:lvl2pPr>
      <a:lvl3pPr marL="685800" indent="-228600" algn="l" defTabSz="685800" rtl="0" eaLnBrk="1" latinLnBrk="0" hangingPunct="1">
        <a:lnSpc>
          <a:spcPct val="100000"/>
        </a:lnSpc>
        <a:spcBef>
          <a:spcPts val="600"/>
        </a:spcBef>
        <a:spcAft>
          <a:spcPts val="300"/>
        </a:spcAft>
        <a:buClr>
          <a:schemeClr val="bg2"/>
        </a:buClr>
        <a:buFont typeface="Wingdings" panose="05000000000000000000" pitchFamily="2" charset="2"/>
        <a:buChar char="§"/>
        <a:defRPr lang="en-US" sz="1400" kern="1200" dirty="0" smtClean="0">
          <a:solidFill>
            <a:schemeClr val="bg1"/>
          </a:solidFill>
          <a:latin typeface="+mn-lt"/>
          <a:ea typeface="+mn-ea"/>
          <a:cs typeface="+mn-cs"/>
        </a:defRPr>
      </a:lvl3pPr>
      <a:lvl4pPr marL="914400" indent="-228600" algn="l" defTabSz="6858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bg2"/>
        </a:buClr>
        <a:buFont typeface="Arial" panose="020B0604020202020204" pitchFamily="34" charset="0"/>
        <a:buChar char="–"/>
        <a:defRPr lang="en-US" sz="1200" kern="1200" dirty="0" smtClean="0">
          <a:solidFill>
            <a:schemeClr val="bg1"/>
          </a:solidFill>
          <a:latin typeface="+mn-lt"/>
          <a:ea typeface="+mn-ea"/>
          <a:cs typeface="+mn-cs"/>
        </a:defRPr>
      </a:lvl4pPr>
      <a:lvl5pPr marL="1143000" indent="-228600" algn="l" defTabSz="6858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bg2"/>
        </a:buClr>
        <a:buFont typeface="Wingdings" panose="05000000000000000000" pitchFamily="2" charset="2"/>
        <a:buChar char="§"/>
        <a:defRPr lang="en-US" sz="1100" kern="1200" dirty="0" smtClean="0">
          <a:solidFill>
            <a:schemeClr val="bg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416">
          <p15:clr>
            <a:srgbClr val="F26B43"/>
          </p15:clr>
        </p15:guide>
        <p15:guide id="2" pos="7264">
          <p15:clr>
            <a:srgbClr val="F26B43"/>
          </p15:clr>
        </p15:guide>
        <p15:guide id="3" orient="horz" pos="391" userDrawn="1">
          <p15:clr>
            <a:srgbClr val="F26B43"/>
          </p15:clr>
        </p15:guide>
        <p15:guide id="6" orient="horz" pos="3888">
          <p15:clr>
            <a:srgbClr val="F26B43"/>
          </p15:clr>
        </p15:guide>
        <p15:guide id="8" orient="horz" pos="967" userDrawn="1">
          <p15:clr>
            <a:srgbClr val="F26B43"/>
          </p15:clr>
        </p15:guide>
        <p15:guide id="9" orient="horz" pos="90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9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l0-jt9S8aX0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7" Type="http://schemas.openxmlformats.org/officeDocument/2006/relationships/image" Target="../media/image20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2"/>
          </p:nvPr>
        </p:nvSpPr>
        <p:spPr>
          <a:xfrm>
            <a:off x="660400" y="1542608"/>
            <a:ext cx="5413141" cy="4629592"/>
          </a:xfrm>
        </p:spPr>
        <p:txBody>
          <a:bodyPr/>
          <a:lstStyle/>
          <a:p>
            <a:r>
              <a:rPr lang="en-US" sz="2400" dirty="0" smtClean="0"/>
              <a:t>Brandon </a:t>
            </a:r>
            <a:r>
              <a:rPr lang="en-US" sz="2400" dirty="0" err="1" smtClean="0"/>
              <a:t>Lobb</a:t>
            </a:r>
            <a:r>
              <a:rPr lang="en-US" sz="2400" dirty="0" smtClean="0"/>
              <a:t> </a:t>
            </a:r>
          </a:p>
          <a:p>
            <a:r>
              <a:rPr lang="en-US" sz="2400" dirty="0" err="1" smtClean="0"/>
              <a:t>Viasat’s</a:t>
            </a:r>
            <a:r>
              <a:rPr lang="en-US" sz="2400" dirty="0" smtClean="0"/>
              <a:t> University Relations and Recruitment team </a:t>
            </a:r>
          </a:p>
          <a:p>
            <a:r>
              <a:rPr lang="en-US" sz="2400" dirty="0" smtClean="0"/>
              <a:t>5 years in the recruitment field</a:t>
            </a:r>
          </a:p>
          <a:p>
            <a:r>
              <a:rPr lang="en-US" sz="2400" dirty="0" smtClean="0"/>
              <a:t>2 years as a HS Teacher with Teach For America  </a:t>
            </a:r>
          </a:p>
          <a:p>
            <a:r>
              <a:rPr lang="en-US" sz="2400" dirty="0" smtClean="0"/>
              <a:t>San Diego State – BA. </a:t>
            </a:r>
          </a:p>
          <a:p>
            <a:r>
              <a:rPr lang="en-US" sz="2400" dirty="0" smtClean="0"/>
              <a:t>University of Nevada, Las Vegas – </a:t>
            </a:r>
            <a:r>
              <a:rPr lang="en-US" sz="2400" dirty="0" err="1" smtClean="0"/>
              <a:t>M.Ed</a:t>
            </a:r>
            <a:r>
              <a:rPr lang="en-US" sz="2400" dirty="0" smtClean="0"/>
              <a:t> 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am I?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313" y="1894047"/>
            <a:ext cx="4530992" cy="3926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7177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11C1E39-D77E-4059-A168-7C7E585EE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630" y="593702"/>
            <a:ext cx="10871200" cy="800100"/>
          </a:xfrm>
        </p:spPr>
        <p:txBody>
          <a:bodyPr/>
          <a:lstStyle/>
          <a:p>
            <a:r>
              <a:rPr lang="da-DK" sz="4800" b="1" dirty="0" smtClean="0">
                <a:solidFill>
                  <a:schemeClr val="accent2"/>
                </a:solidFill>
              </a:rPr>
              <a:t>Understanding the Offer Stage!</a:t>
            </a:r>
            <a:endParaRPr lang="da-DK" sz="4800" b="1" dirty="0">
              <a:solidFill>
                <a:schemeClr val="accent2"/>
              </a:solidFill>
            </a:endParaRPr>
          </a:p>
        </p:txBody>
      </p:sp>
      <p:sp>
        <p:nvSpPr>
          <p:cNvPr id="46" name="Text Placeholder 28">
            <a:extLst>
              <a:ext uri="{FF2B5EF4-FFF2-40B4-BE49-F238E27FC236}">
                <a16:creationId xmlns:a16="http://schemas.microsoft.com/office/drawing/2014/main" xmlns="" id="{425CFD63-977F-452B-9F08-278A5BD603F9}"/>
              </a:ext>
            </a:extLst>
          </p:cNvPr>
          <p:cNvSpPr txBox="1">
            <a:spLocks/>
          </p:cNvSpPr>
          <p:nvPr/>
        </p:nvSpPr>
        <p:spPr>
          <a:xfrm>
            <a:off x="660399" y="2027913"/>
            <a:ext cx="961807" cy="961806"/>
          </a:xfrm>
          <a:prstGeom prst="rect">
            <a:avLst/>
          </a:prstGeom>
          <a:solidFill>
            <a:schemeClr val="tx2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286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20000"/>
              <a:buFont typeface="Verdana" panose="020B0604030504040204" pitchFamily="34" charset="0"/>
              <a:buChar char="›"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666666"/>
              </a:buClr>
              <a:buSzPct val="100000"/>
              <a:buFont typeface="Arial" panose="020B0604020202020204" pitchFamily="34" charset="0"/>
              <a:buChar char="–"/>
              <a:defRPr lang="en-US" sz="16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666666"/>
              </a:buClr>
              <a:buFont typeface="Wingdings" panose="05000000000000000000" pitchFamily="2" charset="2"/>
              <a:buChar char="§"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6858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lang="en-US" sz="12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lang="en-US" sz="11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8" name="Text Placeholder 24">
            <a:extLst>
              <a:ext uri="{FF2B5EF4-FFF2-40B4-BE49-F238E27FC236}">
                <a16:creationId xmlns:a16="http://schemas.microsoft.com/office/drawing/2014/main" xmlns="" id="{F13720C5-B015-4E18-9DF6-8E2A894C8157}"/>
              </a:ext>
            </a:extLst>
          </p:cNvPr>
          <p:cNvSpPr txBox="1">
            <a:spLocks/>
          </p:cNvSpPr>
          <p:nvPr/>
        </p:nvSpPr>
        <p:spPr>
          <a:xfrm>
            <a:off x="660399" y="3787461"/>
            <a:ext cx="961807" cy="961806"/>
          </a:xfrm>
          <a:prstGeom prst="rect">
            <a:avLst/>
          </a:prstGeom>
          <a:solidFill>
            <a:schemeClr val="accent2"/>
          </a:solidFill>
        </p:spPr>
        <p:txBody>
          <a:bodyPr/>
          <a:lstStyle>
            <a:lvl1pPr marL="2286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20000"/>
              <a:buFont typeface="Verdana" panose="020B0604030504040204" pitchFamily="34" charset="0"/>
              <a:buChar char="›"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666666"/>
              </a:buClr>
              <a:buSzPct val="100000"/>
              <a:buFont typeface="Arial" panose="020B0604020202020204" pitchFamily="34" charset="0"/>
              <a:buChar char="–"/>
              <a:defRPr lang="en-US" sz="16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666666"/>
              </a:buClr>
              <a:buFont typeface="Wingdings" panose="05000000000000000000" pitchFamily="2" charset="2"/>
              <a:buChar char="§"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6858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lang="en-US" sz="12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lang="en-US" sz="11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6" name="Text Placeholder 40">
            <a:extLst>
              <a:ext uri="{FF2B5EF4-FFF2-40B4-BE49-F238E27FC236}">
                <a16:creationId xmlns:a16="http://schemas.microsoft.com/office/drawing/2014/main" xmlns="" id="{7D4F251F-9081-4FE5-BBBC-4FDD85FC5B08}"/>
              </a:ext>
            </a:extLst>
          </p:cNvPr>
          <p:cNvSpPr txBox="1">
            <a:spLocks/>
          </p:cNvSpPr>
          <p:nvPr/>
        </p:nvSpPr>
        <p:spPr>
          <a:xfrm>
            <a:off x="6388104" y="1902488"/>
            <a:ext cx="961807" cy="961806"/>
          </a:xfrm>
          <a:prstGeom prst="rect">
            <a:avLst/>
          </a:prstGeom>
          <a:solidFill>
            <a:schemeClr val="accent3"/>
          </a:solidFill>
        </p:spPr>
        <p:txBody>
          <a:bodyPr/>
          <a:lstStyle>
            <a:lvl1pPr marL="2286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20000"/>
              <a:buFont typeface="Verdana" panose="020B0604030504040204" pitchFamily="34" charset="0"/>
              <a:buChar char="›"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666666"/>
              </a:buClr>
              <a:buSzPct val="100000"/>
              <a:buFont typeface="Arial" panose="020B0604020202020204" pitchFamily="34" charset="0"/>
              <a:buChar char="–"/>
              <a:defRPr lang="en-US" sz="16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666666"/>
              </a:buClr>
              <a:buFont typeface="Wingdings" panose="05000000000000000000" pitchFamily="2" charset="2"/>
              <a:buChar char="§"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6858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lang="en-US" sz="12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lang="en-US" sz="11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7" name="Text Placeholder 27">
            <a:extLst>
              <a:ext uri="{FF2B5EF4-FFF2-40B4-BE49-F238E27FC236}">
                <a16:creationId xmlns:a16="http://schemas.microsoft.com/office/drawing/2014/main" xmlns="" id="{E8C5BA82-BE4D-4984-BC03-CE0DEE266AD5}"/>
              </a:ext>
            </a:extLst>
          </p:cNvPr>
          <p:cNvSpPr txBox="1">
            <a:spLocks/>
          </p:cNvSpPr>
          <p:nvPr/>
        </p:nvSpPr>
        <p:spPr>
          <a:xfrm>
            <a:off x="6388104" y="3662036"/>
            <a:ext cx="961807" cy="961806"/>
          </a:xfrm>
          <a:prstGeom prst="rect">
            <a:avLst/>
          </a:prstGeom>
          <a:solidFill>
            <a:schemeClr val="accent4"/>
          </a:solidFill>
        </p:spPr>
        <p:txBody>
          <a:bodyPr/>
          <a:lstStyle>
            <a:lvl1pPr marL="2286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20000"/>
              <a:buFont typeface="Verdana" panose="020B0604030504040204" pitchFamily="34" charset="0"/>
              <a:buChar char="›"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666666"/>
              </a:buClr>
              <a:buSzPct val="100000"/>
              <a:buFont typeface="Arial" panose="020B0604020202020204" pitchFamily="34" charset="0"/>
              <a:buChar char="–"/>
              <a:defRPr lang="en-US" sz="16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666666"/>
              </a:buClr>
              <a:buFont typeface="Wingdings" panose="05000000000000000000" pitchFamily="2" charset="2"/>
              <a:buChar char="§"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6858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lang="en-US" sz="12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lang="en-US" sz="11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9" name="Content Placeholder 10">
            <a:extLst>
              <a:ext uri="{FF2B5EF4-FFF2-40B4-BE49-F238E27FC236}">
                <a16:creationId xmlns:a16="http://schemas.microsoft.com/office/drawing/2014/main" xmlns="" id="{68766237-83ED-4E01-9347-B59BDC73D104}"/>
              </a:ext>
            </a:extLst>
          </p:cNvPr>
          <p:cNvSpPr txBox="1">
            <a:spLocks/>
          </p:cNvSpPr>
          <p:nvPr/>
        </p:nvSpPr>
        <p:spPr>
          <a:xfrm>
            <a:off x="1858803" y="2093355"/>
            <a:ext cx="3945095" cy="830922"/>
          </a:xfrm>
          <a:prstGeom prst="rect">
            <a:avLst/>
          </a:prstGeom>
        </p:spPr>
        <p:txBody>
          <a:bodyPr anchor="ctr" anchorCtr="0"/>
          <a:lstStyle>
            <a:lvl1pPr marL="2286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20000"/>
              <a:buFont typeface="Verdana" panose="020B0604030504040204" pitchFamily="34" charset="0"/>
              <a:buChar char="›"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666666"/>
              </a:buClr>
              <a:buSzPct val="100000"/>
              <a:buFont typeface="Arial" panose="020B0604020202020204" pitchFamily="34" charset="0"/>
              <a:buChar char="–"/>
              <a:defRPr lang="en-US" sz="16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666666"/>
              </a:buClr>
              <a:buFont typeface="Wingdings" panose="05000000000000000000" pitchFamily="2" charset="2"/>
              <a:buChar char="§"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6858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lang="en-US" sz="12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lang="en-US" sz="11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r>
              <a:rPr lang="en-US" sz="1600" b="1" dirty="0" smtClean="0"/>
              <a:t>Create a Better </a:t>
            </a:r>
            <a:r>
              <a:rPr lang="en-US" sz="1600" b="1" dirty="0"/>
              <a:t>U</a:t>
            </a:r>
            <a:r>
              <a:rPr lang="en-US" sz="1600" b="1" dirty="0" smtClean="0"/>
              <a:t>nderstanding of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600" b="1" dirty="0" smtClean="0"/>
              <a:t>“The Offer Package”</a:t>
            </a:r>
            <a:endParaRPr lang="en-US" sz="1600" b="1" dirty="0"/>
          </a:p>
        </p:txBody>
      </p:sp>
      <p:sp>
        <p:nvSpPr>
          <p:cNvPr id="60" name="Content Placeholder 10">
            <a:extLst>
              <a:ext uri="{FF2B5EF4-FFF2-40B4-BE49-F238E27FC236}">
                <a16:creationId xmlns:a16="http://schemas.microsoft.com/office/drawing/2014/main" xmlns="" id="{F877891A-8BD7-467F-B42E-13770F63DC68}"/>
              </a:ext>
            </a:extLst>
          </p:cNvPr>
          <p:cNvSpPr txBox="1">
            <a:spLocks/>
          </p:cNvSpPr>
          <p:nvPr/>
        </p:nvSpPr>
        <p:spPr>
          <a:xfrm>
            <a:off x="7586509" y="2027913"/>
            <a:ext cx="3945095" cy="830922"/>
          </a:xfrm>
          <a:prstGeom prst="rect">
            <a:avLst/>
          </a:prstGeom>
        </p:spPr>
        <p:txBody>
          <a:bodyPr anchor="ctr" anchorCtr="0"/>
          <a:lstStyle>
            <a:lvl1pPr marL="2286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20000"/>
              <a:buFont typeface="Verdana" panose="020B0604030504040204" pitchFamily="34" charset="0"/>
              <a:buChar char="›"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666666"/>
              </a:buClr>
              <a:buSzPct val="100000"/>
              <a:buFont typeface="Arial" panose="020B0604020202020204" pitchFamily="34" charset="0"/>
              <a:buChar char="–"/>
              <a:defRPr lang="en-US" sz="16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666666"/>
              </a:buClr>
              <a:buFont typeface="Wingdings" panose="05000000000000000000" pitchFamily="2" charset="2"/>
              <a:buChar char="§"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6858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lang="en-US" sz="12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lang="en-US" sz="11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r>
              <a:rPr lang="en-US" sz="1600" b="1" dirty="0" smtClean="0"/>
              <a:t>Think About What’s Important to You!</a:t>
            </a:r>
            <a:endParaRPr lang="en-US" sz="1600" b="1" dirty="0"/>
          </a:p>
        </p:txBody>
      </p:sp>
      <p:sp>
        <p:nvSpPr>
          <p:cNvPr id="62" name="Content Placeholder 10">
            <a:extLst>
              <a:ext uri="{FF2B5EF4-FFF2-40B4-BE49-F238E27FC236}">
                <a16:creationId xmlns:a16="http://schemas.microsoft.com/office/drawing/2014/main" xmlns="" id="{CE4A5EAC-C84E-4155-81EA-F9E72C0C2486}"/>
              </a:ext>
            </a:extLst>
          </p:cNvPr>
          <p:cNvSpPr txBox="1">
            <a:spLocks/>
          </p:cNvSpPr>
          <p:nvPr/>
        </p:nvSpPr>
        <p:spPr>
          <a:xfrm>
            <a:off x="1858803" y="3867630"/>
            <a:ext cx="3945095" cy="830922"/>
          </a:xfrm>
          <a:prstGeom prst="rect">
            <a:avLst/>
          </a:prstGeom>
        </p:spPr>
        <p:txBody>
          <a:bodyPr anchor="ctr" anchorCtr="0"/>
          <a:lstStyle>
            <a:lvl1pPr marL="2286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20000"/>
              <a:buFont typeface="Verdana" panose="020B0604030504040204" pitchFamily="34" charset="0"/>
              <a:buChar char="›"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666666"/>
              </a:buClr>
              <a:buSzPct val="100000"/>
              <a:buFont typeface="Arial" panose="020B0604020202020204" pitchFamily="34" charset="0"/>
              <a:buChar char="–"/>
              <a:defRPr lang="en-US" sz="16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666666"/>
              </a:buClr>
              <a:buFont typeface="Wingdings" panose="05000000000000000000" pitchFamily="2" charset="2"/>
              <a:buChar char="§"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6858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lang="en-US" sz="12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lang="en-US" sz="11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r>
              <a:rPr lang="en-US" sz="1600" b="1" dirty="0"/>
              <a:t>Define and Describe Compensation and Benefits</a:t>
            </a:r>
          </a:p>
        </p:txBody>
      </p:sp>
      <p:sp>
        <p:nvSpPr>
          <p:cNvPr id="65" name="Content Placeholder 10">
            <a:extLst>
              <a:ext uri="{FF2B5EF4-FFF2-40B4-BE49-F238E27FC236}">
                <a16:creationId xmlns:a16="http://schemas.microsoft.com/office/drawing/2014/main" xmlns="" id="{AE690A10-EF6B-479D-8530-DC6D5310BF6D}"/>
              </a:ext>
            </a:extLst>
          </p:cNvPr>
          <p:cNvSpPr txBox="1">
            <a:spLocks/>
          </p:cNvSpPr>
          <p:nvPr/>
        </p:nvSpPr>
        <p:spPr>
          <a:xfrm>
            <a:off x="7586509" y="3728069"/>
            <a:ext cx="3945095" cy="830922"/>
          </a:xfrm>
          <a:prstGeom prst="rect">
            <a:avLst/>
          </a:prstGeom>
        </p:spPr>
        <p:txBody>
          <a:bodyPr anchor="ctr" anchorCtr="0"/>
          <a:lstStyle>
            <a:lvl1pPr marL="2286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20000"/>
              <a:buFont typeface="Verdana" panose="020B0604030504040204" pitchFamily="34" charset="0"/>
              <a:buChar char="›"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666666"/>
              </a:buClr>
              <a:buSzPct val="100000"/>
              <a:buFont typeface="Arial" panose="020B0604020202020204" pitchFamily="34" charset="0"/>
              <a:buChar char="–"/>
              <a:defRPr lang="en-US" sz="16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666666"/>
              </a:buClr>
              <a:buFont typeface="Wingdings" panose="05000000000000000000" pitchFamily="2" charset="2"/>
              <a:buChar char="§"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6858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lang="en-US" sz="12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lang="en-US" sz="11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r>
              <a:rPr lang="en-US" sz="1600" b="1" dirty="0" smtClean="0"/>
              <a:t>Accepting the Offer, What Happens Next?</a:t>
            </a:r>
            <a:endParaRPr lang="en-US" sz="1600" b="1" dirty="0"/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xmlns="" id="{F2C6CBD2-915D-4B08-93FA-754512A33CE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69951" y="2161148"/>
            <a:ext cx="542925" cy="690563"/>
            <a:chOff x="548" y="1452"/>
            <a:chExt cx="342" cy="435"/>
          </a:xfrm>
          <a:solidFill>
            <a:schemeClr val="bg1"/>
          </a:solidFill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xmlns="" id="{2DECF0F6-BBAD-4C72-8CC7-C6E52E7ED051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" y="1559"/>
              <a:ext cx="164" cy="321"/>
            </a:xfrm>
            <a:custGeom>
              <a:avLst/>
              <a:gdLst>
                <a:gd name="T0" fmla="*/ 434 w 517"/>
                <a:gd name="T1" fmla="*/ 511 h 1013"/>
                <a:gd name="T2" fmla="*/ 475 w 517"/>
                <a:gd name="T3" fmla="*/ 458 h 1013"/>
                <a:gd name="T4" fmla="*/ 475 w 517"/>
                <a:gd name="T5" fmla="*/ 264 h 1013"/>
                <a:gd name="T6" fmla="*/ 475 w 517"/>
                <a:gd name="T7" fmla="*/ 100 h 1013"/>
                <a:gd name="T8" fmla="*/ 421 w 517"/>
                <a:gd name="T9" fmla="*/ 43 h 1013"/>
                <a:gd name="T10" fmla="*/ 95 w 517"/>
                <a:gd name="T11" fmla="*/ 43 h 1013"/>
                <a:gd name="T12" fmla="*/ 42 w 517"/>
                <a:gd name="T13" fmla="*/ 99 h 1013"/>
                <a:gd name="T14" fmla="*/ 42 w 517"/>
                <a:gd name="T15" fmla="*/ 457 h 1013"/>
                <a:gd name="T16" fmla="*/ 83 w 517"/>
                <a:gd name="T17" fmla="*/ 511 h 1013"/>
                <a:gd name="T18" fmla="*/ 83 w 517"/>
                <a:gd name="T19" fmla="*/ 490 h 1013"/>
                <a:gd name="T20" fmla="*/ 83 w 517"/>
                <a:gd name="T21" fmla="*/ 162 h 1013"/>
                <a:gd name="T22" fmla="*/ 85 w 517"/>
                <a:gd name="T23" fmla="*/ 142 h 1013"/>
                <a:gd name="T24" fmla="*/ 104 w 517"/>
                <a:gd name="T25" fmla="*/ 126 h 1013"/>
                <a:gd name="T26" fmla="*/ 123 w 517"/>
                <a:gd name="T27" fmla="*/ 142 h 1013"/>
                <a:gd name="T28" fmla="*/ 124 w 517"/>
                <a:gd name="T29" fmla="*/ 158 h 1013"/>
                <a:gd name="T30" fmla="*/ 124 w 517"/>
                <a:gd name="T31" fmla="*/ 980 h 1013"/>
                <a:gd name="T32" fmla="*/ 123 w 517"/>
                <a:gd name="T33" fmla="*/ 994 h 1013"/>
                <a:gd name="T34" fmla="*/ 103 w 517"/>
                <a:gd name="T35" fmla="*/ 1011 h 1013"/>
                <a:gd name="T36" fmla="*/ 85 w 517"/>
                <a:gd name="T37" fmla="*/ 995 h 1013"/>
                <a:gd name="T38" fmla="*/ 83 w 517"/>
                <a:gd name="T39" fmla="*/ 973 h 1013"/>
                <a:gd name="T40" fmla="*/ 83 w 517"/>
                <a:gd name="T41" fmla="*/ 581 h 1013"/>
                <a:gd name="T42" fmla="*/ 83 w 517"/>
                <a:gd name="T43" fmla="*/ 558 h 1013"/>
                <a:gd name="T44" fmla="*/ 67 w 517"/>
                <a:gd name="T45" fmla="*/ 553 h 1013"/>
                <a:gd name="T46" fmla="*/ 1 w 517"/>
                <a:gd name="T47" fmla="*/ 467 h 1013"/>
                <a:gd name="T48" fmla="*/ 1 w 517"/>
                <a:gd name="T49" fmla="*/ 91 h 1013"/>
                <a:gd name="T50" fmla="*/ 94 w 517"/>
                <a:gd name="T51" fmla="*/ 1 h 1013"/>
                <a:gd name="T52" fmla="*/ 422 w 517"/>
                <a:gd name="T53" fmla="*/ 1 h 1013"/>
                <a:gd name="T54" fmla="*/ 516 w 517"/>
                <a:gd name="T55" fmla="*/ 96 h 1013"/>
                <a:gd name="T56" fmla="*/ 516 w 517"/>
                <a:gd name="T57" fmla="*/ 462 h 1013"/>
                <a:gd name="T58" fmla="*/ 434 w 517"/>
                <a:gd name="T59" fmla="*/ 558 h 1013"/>
                <a:gd name="T60" fmla="*/ 434 w 517"/>
                <a:gd name="T61" fmla="*/ 581 h 1013"/>
                <a:gd name="T62" fmla="*/ 434 w 517"/>
                <a:gd name="T63" fmla="*/ 975 h 1013"/>
                <a:gd name="T64" fmla="*/ 414 w 517"/>
                <a:gd name="T65" fmla="*/ 1012 h 1013"/>
                <a:gd name="T66" fmla="*/ 393 w 517"/>
                <a:gd name="T67" fmla="*/ 976 h 1013"/>
                <a:gd name="T68" fmla="*/ 393 w 517"/>
                <a:gd name="T69" fmla="*/ 162 h 1013"/>
                <a:gd name="T70" fmla="*/ 413 w 517"/>
                <a:gd name="T71" fmla="*/ 125 h 1013"/>
                <a:gd name="T72" fmla="*/ 434 w 517"/>
                <a:gd name="T73" fmla="*/ 162 h 1013"/>
                <a:gd name="T74" fmla="*/ 434 w 517"/>
                <a:gd name="T75" fmla="*/ 488 h 1013"/>
                <a:gd name="T76" fmla="*/ 434 w 517"/>
                <a:gd name="T77" fmla="*/ 511 h 10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517" h="1013">
                  <a:moveTo>
                    <a:pt x="434" y="511"/>
                  </a:moveTo>
                  <a:cubicBezTo>
                    <a:pt x="462" y="507"/>
                    <a:pt x="475" y="490"/>
                    <a:pt x="475" y="458"/>
                  </a:cubicBezTo>
                  <a:cubicBezTo>
                    <a:pt x="475" y="393"/>
                    <a:pt x="475" y="329"/>
                    <a:pt x="475" y="264"/>
                  </a:cubicBezTo>
                  <a:cubicBezTo>
                    <a:pt x="475" y="209"/>
                    <a:pt x="475" y="155"/>
                    <a:pt x="475" y="100"/>
                  </a:cubicBezTo>
                  <a:cubicBezTo>
                    <a:pt x="475" y="63"/>
                    <a:pt x="458" y="43"/>
                    <a:pt x="421" y="43"/>
                  </a:cubicBezTo>
                  <a:cubicBezTo>
                    <a:pt x="313" y="42"/>
                    <a:pt x="204" y="42"/>
                    <a:pt x="95" y="43"/>
                  </a:cubicBezTo>
                  <a:cubicBezTo>
                    <a:pt x="60" y="43"/>
                    <a:pt x="42" y="63"/>
                    <a:pt x="42" y="99"/>
                  </a:cubicBezTo>
                  <a:cubicBezTo>
                    <a:pt x="42" y="218"/>
                    <a:pt x="42" y="337"/>
                    <a:pt x="42" y="457"/>
                  </a:cubicBezTo>
                  <a:cubicBezTo>
                    <a:pt x="42" y="491"/>
                    <a:pt x="56" y="508"/>
                    <a:pt x="83" y="511"/>
                  </a:cubicBezTo>
                  <a:cubicBezTo>
                    <a:pt x="83" y="504"/>
                    <a:pt x="83" y="497"/>
                    <a:pt x="83" y="490"/>
                  </a:cubicBezTo>
                  <a:cubicBezTo>
                    <a:pt x="83" y="380"/>
                    <a:pt x="83" y="271"/>
                    <a:pt x="83" y="162"/>
                  </a:cubicBezTo>
                  <a:cubicBezTo>
                    <a:pt x="83" y="155"/>
                    <a:pt x="82" y="147"/>
                    <a:pt x="85" y="142"/>
                  </a:cubicBezTo>
                  <a:cubicBezTo>
                    <a:pt x="89" y="135"/>
                    <a:pt x="97" y="126"/>
                    <a:pt x="104" y="126"/>
                  </a:cubicBezTo>
                  <a:cubicBezTo>
                    <a:pt x="111" y="126"/>
                    <a:pt x="118" y="136"/>
                    <a:pt x="123" y="142"/>
                  </a:cubicBezTo>
                  <a:cubicBezTo>
                    <a:pt x="126" y="146"/>
                    <a:pt x="124" y="153"/>
                    <a:pt x="124" y="158"/>
                  </a:cubicBezTo>
                  <a:cubicBezTo>
                    <a:pt x="124" y="432"/>
                    <a:pt x="124" y="706"/>
                    <a:pt x="124" y="980"/>
                  </a:cubicBezTo>
                  <a:cubicBezTo>
                    <a:pt x="124" y="985"/>
                    <a:pt x="126" y="991"/>
                    <a:pt x="123" y="994"/>
                  </a:cubicBezTo>
                  <a:cubicBezTo>
                    <a:pt x="118" y="1001"/>
                    <a:pt x="111" y="1010"/>
                    <a:pt x="103" y="1011"/>
                  </a:cubicBezTo>
                  <a:cubicBezTo>
                    <a:pt x="97" y="1011"/>
                    <a:pt x="89" y="1002"/>
                    <a:pt x="85" y="995"/>
                  </a:cubicBezTo>
                  <a:cubicBezTo>
                    <a:pt x="81" y="989"/>
                    <a:pt x="83" y="980"/>
                    <a:pt x="83" y="973"/>
                  </a:cubicBezTo>
                  <a:cubicBezTo>
                    <a:pt x="83" y="842"/>
                    <a:pt x="83" y="712"/>
                    <a:pt x="83" y="581"/>
                  </a:cubicBezTo>
                  <a:cubicBezTo>
                    <a:pt x="83" y="574"/>
                    <a:pt x="83" y="566"/>
                    <a:pt x="83" y="558"/>
                  </a:cubicBezTo>
                  <a:cubicBezTo>
                    <a:pt x="77" y="556"/>
                    <a:pt x="72" y="554"/>
                    <a:pt x="67" y="553"/>
                  </a:cubicBezTo>
                  <a:cubicBezTo>
                    <a:pt x="27" y="540"/>
                    <a:pt x="1" y="508"/>
                    <a:pt x="1" y="467"/>
                  </a:cubicBezTo>
                  <a:cubicBezTo>
                    <a:pt x="0" y="341"/>
                    <a:pt x="0" y="216"/>
                    <a:pt x="1" y="91"/>
                  </a:cubicBezTo>
                  <a:cubicBezTo>
                    <a:pt x="1" y="39"/>
                    <a:pt x="40" y="2"/>
                    <a:pt x="94" y="1"/>
                  </a:cubicBezTo>
                  <a:cubicBezTo>
                    <a:pt x="204" y="0"/>
                    <a:pt x="313" y="0"/>
                    <a:pt x="422" y="1"/>
                  </a:cubicBezTo>
                  <a:cubicBezTo>
                    <a:pt x="479" y="2"/>
                    <a:pt x="516" y="40"/>
                    <a:pt x="516" y="96"/>
                  </a:cubicBezTo>
                  <a:cubicBezTo>
                    <a:pt x="517" y="218"/>
                    <a:pt x="517" y="340"/>
                    <a:pt x="516" y="462"/>
                  </a:cubicBezTo>
                  <a:cubicBezTo>
                    <a:pt x="516" y="512"/>
                    <a:pt x="494" y="537"/>
                    <a:pt x="434" y="558"/>
                  </a:cubicBezTo>
                  <a:cubicBezTo>
                    <a:pt x="434" y="566"/>
                    <a:pt x="434" y="573"/>
                    <a:pt x="434" y="581"/>
                  </a:cubicBezTo>
                  <a:cubicBezTo>
                    <a:pt x="434" y="713"/>
                    <a:pt x="434" y="844"/>
                    <a:pt x="434" y="975"/>
                  </a:cubicBezTo>
                  <a:cubicBezTo>
                    <a:pt x="434" y="991"/>
                    <a:pt x="437" y="1009"/>
                    <a:pt x="414" y="1012"/>
                  </a:cubicBezTo>
                  <a:cubicBezTo>
                    <a:pt x="399" y="1013"/>
                    <a:pt x="393" y="1002"/>
                    <a:pt x="393" y="976"/>
                  </a:cubicBezTo>
                  <a:cubicBezTo>
                    <a:pt x="393" y="705"/>
                    <a:pt x="393" y="433"/>
                    <a:pt x="393" y="162"/>
                  </a:cubicBezTo>
                  <a:cubicBezTo>
                    <a:pt x="393" y="146"/>
                    <a:pt x="390" y="128"/>
                    <a:pt x="413" y="125"/>
                  </a:cubicBezTo>
                  <a:cubicBezTo>
                    <a:pt x="428" y="124"/>
                    <a:pt x="434" y="136"/>
                    <a:pt x="434" y="162"/>
                  </a:cubicBezTo>
                  <a:cubicBezTo>
                    <a:pt x="434" y="270"/>
                    <a:pt x="434" y="379"/>
                    <a:pt x="434" y="488"/>
                  </a:cubicBezTo>
                  <a:cubicBezTo>
                    <a:pt x="434" y="496"/>
                    <a:pt x="434" y="503"/>
                    <a:pt x="434" y="511"/>
                  </a:cubicBezTo>
                  <a:close/>
                </a:path>
              </a:pathLst>
            </a:custGeom>
            <a:solidFill>
              <a:srgbClr val="C8C8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xmlns="" id="{28744B34-4EC9-4D93-A75D-FBDE0F8CC52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" y="1612"/>
              <a:ext cx="125" cy="124"/>
            </a:xfrm>
            <a:custGeom>
              <a:avLst/>
              <a:gdLst>
                <a:gd name="T0" fmla="*/ 43 w 393"/>
                <a:gd name="T1" fmla="*/ 42 h 392"/>
                <a:gd name="T2" fmla="*/ 43 w 393"/>
                <a:gd name="T3" fmla="*/ 349 h 392"/>
                <a:gd name="T4" fmla="*/ 351 w 393"/>
                <a:gd name="T5" fmla="*/ 349 h 392"/>
                <a:gd name="T6" fmla="*/ 351 w 393"/>
                <a:gd name="T7" fmla="*/ 306 h 392"/>
                <a:gd name="T8" fmla="*/ 351 w 393"/>
                <a:gd name="T9" fmla="*/ 210 h 392"/>
                <a:gd name="T10" fmla="*/ 373 w 393"/>
                <a:gd name="T11" fmla="*/ 187 h 392"/>
                <a:gd name="T12" fmla="*/ 393 w 393"/>
                <a:gd name="T13" fmla="*/ 210 h 392"/>
                <a:gd name="T14" fmla="*/ 393 w 393"/>
                <a:gd name="T15" fmla="*/ 368 h 392"/>
                <a:gd name="T16" fmla="*/ 364 w 393"/>
                <a:gd name="T17" fmla="*/ 392 h 392"/>
                <a:gd name="T18" fmla="*/ 188 w 393"/>
                <a:gd name="T19" fmla="*/ 392 h 392"/>
                <a:gd name="T20" fmla="*/ 30 w 393"/>
                <a:gd name="T21" fmla="*/ 392 h 392"/>
                <a:gd name="T22" fmla="*/ 0 w 393"/>
                <a:gd name="T23" fmla="*/ 364 h 392"/>
                <a:gd name="T24" fmla="*/ 0 w 393"/>
                <a:gd name="T25" fmla="*/ 28 h 392"/>
                <a:gd name="T26" fmla="*/ 28 w 393"/>
                <a:gd name="T27" fmla="*/ 0 h 392"/>
                <a:gd name="T28" fmla="*/ 324 w 393"/>
                <a:gd name="T29" fmla="*/ 0 h 392"/>
                <a:gd name="T30" fmla="*/ 350 w 393"/>
                <a:gd name="T31" fmla="*/ 21 h 392"/>
                <a:gd name="T32" fmla="*/ 323 w 393"/>
                <a:gd name="T33" fmla="*/ 42 h 392"/>
                <a:gd name="T34" fmla="*/ 67 w 393"/>
                <a:gd name="T35" fmla="*/ 42 h 392"/>
                <a:gd name="T36" fmla="*/ 43 w 393"/>
                <a:gd name="T37" fmla="*/ 42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93" h="392">
                  <a:moveTo>
                    <a:pt x="43" y="42"/>
                  </a:moveTo>
                  <a:cubicBezTo>
                    <a:pt x="43" y="146"/>
                    <a:pt x="43" y="247"/>
                    <a:pt x="43" y="349"/>
                  </a:cubicBezTo>
                  <a:cubicBezTo>
                    <a:pt x="145" y="349"/>
                    <a:pt x="246" y="349"/>
                    <a:pt x="351" y="349"/>
                  </a:cubicBezTo>
                  <a:cubicBezTo>
                    <a:pt x="351" y="335"/>
                    <a:pt x="351" y="320"/>
                    <a:pt x="351" y="306"/>
                  </a:cubicBezTo>
                  <a:cubicBezTo>
                    <a:pt x="351" y="274"/>
                    <a:pt x="351" y="242"/>
                    <a:pt x="351" y="210"/>
                  </a:cubicBezTo>
                  <a:cubicBezTo>
                    <a:pt x="352" y="196"/>
                    <a:pt x="358" y="186"/>
                    <a:pt x="373" y="187"/>
                  </a:cubicBezTo>
                  <a:cubicBezTo>
                    <a:pt x="386" y="187"/>
                    <a:pt x="393" y="197"/>
                    <a:pt x="393" y="210"/>
                  </a:cubicBezTo>
                  <a:cubicBezTo>
                    <a:pt x="393" y="262"/>
                    <a:pt x="393" y="315"/>
                    <a:pt x="393" y="368"/>
                  </a:cubicBezTo>
                  <a:cubicBezTo>
                    <a:pt x="393" y="387"/>
                    <a:pt x="381" y="392"/>
                    <a:pt x="364" y="392"/>
                  </a:cubicBezTo>
                  <a:cubicBezTo>
                    <a:pt x="305" y="392"/>
                    <a:pt x="246" y="392"/>
                    <a:pt x="188" y="392"/>
                  </a:cubicBezTo>
                  <a:cubicBezTo>
                    <a:pt x="135" y="392"/>
                    <a:pt x="82" y="392"/>
                    <a:pt x="30" y="392"/>
                  </a:cubicBezTo>
                  <a:cubicBezTo>
                    <a:pt x="7" y="392"/>
                    <a:pt x="0" y="386"/>
                    <a:pt x="0" y="364"/>
                  </a:cubicBezTo>
                  <a:cubicBezTo>
                    <a:pt x="0" y="252"/>
                    <a:pt x="0" y="140"/>
                    <a:pt x="0" y="28"/>
                  </a:cubicBezTo>
                  <a:cubicBezTo>
                    <a:pt x="0" y="9"/>
                    <a:pt x="9" y="0"/>
                    <a:pt x="28" y="0"/>
                  </a:cubicBezTo>
                  <a:cubicBezTo>
                    <a:pt x="127" y="0"/>
                    <a:pt x="225" y="0"/>
                    <a:pt x="324" y="0"/>
                  </a:cubicBezTo>
                  <a:cubicBezTo>
                    <a:pt x="338" y="0"/>
                    <a:pt x="350" y="4"/>
                    <a:pt x="350" y="21"/>
                  </a:cubicBezTo>
                  <a:cubicBezTo>
                    <a:pt x="350" y="38"/>
                    <a:pt x="337" y="42"/>
                    <a:pt x="323" y="42"/>
                  </a:cubicBezTo>
                  <a:cubicBezTo>
                    <a:pt x="237" y="42"/>
                    <a:pt x="152" y="42"/>
                    <a:pt x="67" y="42"/>
                  </a:cubicBezTo>
                  <a:cubicBezTo>
                    <a:pt x="59" y="42"/>
                    <a:pt x="52" y="42"/>
                    <a:pt x="43" y="42"/>
                  </a:cubicBezTo>
                  <a:close/>
                </a:path>
              </a:pathLst>
            </a:custGeom>
            <a:solidFill>
              <a:srgbClr val="C8C8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xmlns="" id="{86E0B773-91BF-4A96-8E57-9DAF74A97A77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" y="1461"/>
              <a:ext cx="125" cy="125"/>
            </a:xfrm>
            <a:custGeom>
              <a:avLst/>
              <a:gdLst>
                <a:gd name="T0" fmla="*/ 43 w 393"/>
                <a:gd name="T1" fmla="*/ 41 h 392"/>
                <a:gd name="T2" fmla="*/ 43 w 393"/>
                <a:gd name="T3" fmla="*/ 349 h 392"/>
                <a:gd name="T4" fmla="*/ 350 w 393"/>
                <a:gd name="T5" fmla="*/ 349 h 392"/>
                <a:gd name="T6" fmla="*/ 351 w 393"/>
                <a:gd name="T7" fmla="*/ 328 h 392"/>
                <a:gd name="T8" fmla="*/ 351 w 393"/>
                <a:gd name="T9" fmla="*/ 214 h 392"/>
                <a:gd name="T10" fmla="*/ 372 w 393"/>
                <a:gd name="T11" fmla="*/ 186 h 392"/>
                <a:gd name="T12" fmla="*/ 393 w 393"/>
                <a:gd name="T13" fmla="*/ 214 h 392"/>
                <a:gd name="T14" fmla="*/ 393 w 393"/>
                <a:gd name="T15" fmla="*/ 362 h 392"/>
                <a:gd name="T16" fmla="*/ 362 w 393"/>
                <a:gd name="T17" fmla="*/ 392 h 392"/>
                <a:gd name="T18" fmla="*/ 30 w 393"/>
                <a:gd name="T19" fmla="*/ 392 h 392"/>
                <a:gd name="T20" fmla="*/ 0 w 393"/>
                <a:gd name="T21" fmla="*/ 362 h 392"/>
                <a:gd name="T22" fmla="*/ 0 w 393"/>
                <a:gd name="T23" fmla="*/ 28 h 392"/>
                <a:gd name="T24" fmla="*/ 29 w 393"/>
                <a:gd name="T25" fmla="*/ 0 h 392"/>
                <a:gd name="T26" fmla="*/ 321 w 393"/>
                <a:gd name="T27" fmla="*/ 0 h 392"/>
                <a:gd name="T28" fmla="*/ 350 w 393"/>
                <a:gd name="T29" fmla="*/ 21 h 392"/>
                <a:gd name="T30" fmla="*/ 322 w 393"/>
                <a:gd name="T31" fmla="*/ 41 h 392"/>
                <a:gd name="T32" fmla="*/ 66 w 393"/>
                <a:gd name="T33" fmla="*/ 41 h 392"/>
                <a:gd name="T34" fmla="*/ 43 w 393"/>
                <a:gd name="T35" fmla="*/ 41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93" h="392">
                  <a:moveTo>
                    <a:pt x="43" y="41"/>
                  </a:moveTo>
                  <a:cubicBezTo>
                    <a:pt x="43" y="145"/>
                    <a:pt x="43" y="246"/>
                    <a:pt x="43" y="349"/>
                  </a:cubicBezTo>
                  <a:cubicBezTo>
                    <a:pt x="145" y="349"/>
                    <a:pt x="246" y="349"/>
                    <a:pt x="350" y="349"/>
                  </a:cubicBezTo>
                  <a:cubicBezTo>
                    <a:pt x="350" y="342"/>
                    <a:pt x="351" y="335"/>
                    <a:pt x="351" y="328"/>
                  </a:cubicBezTo>
                  <a:cubicBezTo>
                    <a:pt x="351" y="290"/>
                    <a:pt x="351" y="252"/>
                    <a:pt x="351" y="214"/>
                  </a:cubicBezTo>
                  <a:cubicBezTo>
                    <a:pt x="351" y="199"/>
                    <a:pt x="355" y="186"/>
                    <a:pt x="372" y="186"/>
                  </a:cubicBezTo>
                  <a:cubicBezTo>
                    <a:pt x="389" y="186"/>
                    <a:pt x="393" y="200"/>
                    <a:pt x="393" y="214"/>
                  </a:cubicBezTo>
                  <a:cubicBezTo>
                    <a:pt x="393" y="264"/>
                    <a:pt x="393" y="313"/>
                    <a:pt x="393" y="362"/>
                  </a:cubicBezTo>
                  <a:cubicBezTo>
                    <a:pt x="393" y="385"/>
                    <a:pt x="385" y="392"/>
                    <a:pt x="362" y="392"/>
                  </a:cubicBezTo>
                  <a:cubicBezTo>
                    <a:pt x="252" y="392"/>
                    <a:pt x="141" y="392"/>
                    <a:pt x="30" y="392"/>
                  </a:cubicBezTo>
                  <a:cubicBezTo>
                    <a:pt x="7" y="392"/>
                    <a:pt x="0" y="385"/>
                    <a:pt x="0" y="362"/>
                  </a:cubicBezTo>
                  <a:cubicBezTo>
                    <a:pt x="0" y="251"/>
                    <a:pt x="0" y="140"/>
                    <a:pt x="0" y="28"/>
                  </a:cubicBezTo>
                  <a:cubicBezTo>
                    <a:pt x="0" y="6"/>
                    <a:pt x="6" y="0"/>
                    <a:pt x="29" y="0"/>
                  </a:cubicBezTo>
                  <a:cubicBezTo>
                    <a:pt x="126" y="0"/>
                    <a:pt x="224" y="0"/>
                    <a:pt x="321" y="0"/>
                  </a:cubicBezTo>
                  <a:cubicBezTo>
                    <a:pt x="336" y="0"/>
                    <a:pt x="351" y="2"/>
                    <a:pt x="350" y="21"/>
                  </a:cubicBezTo>
                  <a:cubicBezTo>
                    <a:pt x="350" y="38"/>
                    <a:pt x="336" y="41"/>
                    <a:pt x="322" y="41"/>
                  </a:cubicBezTo>
                  <a:cubicBezTo>
                    <a:pt x="236" y="41"/>
                    <a:pt x="151" y="41"/>
                    <a:pt x="66" y="41"/>
                  </a:cubicBezTo>
                  <a:cubicBezTo>
                    <a:pt x="59" y="41"/>
                    <a:pt x="51" y="41"/>
                    <a:pt x="43" y="41"/>
                  </a:cubicBezTo>
                  <a:close/>
                </a:path>
              </a:pathLst>
            </a:custGeom>
            <a:solidFill>
              <a:srgbClr val="C8C8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xmlns="" id="{D2297912-C672-4DE6-8838-2055EB881A16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" y="1762"/>
              <a:ext cx="125" cy="125"/>
            </a:xfrm>
            <a:custGeom>
              <a:avLst/>
              <a:gdLst>
                <a:gd name="T0" fmla="*/ 43 w 393"/>
                <a:gd name="T1" fmla="*/ 41 h 392"/>
                <a:gd name="T2" fmla="*/ 43 w 393"/>
                <a:gd name="T3" fmla="*/ 350 h 392"/>
                <a:gd name="T4" fmla="*/ 351 w 393"/>
                <a:gd name="T5" fmla="*/ 350 h 392"/>
                <a:gd name="T6" fmla="*/ 351 w 393"/>
                <a:gd name="T7" fmla="*/ 326 h 392"/>
                <a:gd name="T8" fmla="*/ 351 w 393"/>
                <a:gd name="T9" fmla="*/ 209 h 392"/>
                <a:gd name="T10" fmla="*/ 372 w 393"/>
                <a:gd name="T11" fmla="*/ 187 h 392"/>
                <a:gd name="T12" fmla="*/ 393 w 393"/>
                <a:gd name="T13" fmla="*/ 209 h 392"/>
                <a:gd name="T14" fmla="*/ 393 w 393"/>
                <a:gd name="T15" fmla="*/ 369 h 392"/>
                <a:gd name="T16" fmla="*/ 368 w 393"/>
                <a:gd name="T17" fmla="*/ 392 h 392"/>
                <a:gd name="T18" fmla="*/ 24 w 393"/>
                <a:gd name="T19" fmla="*/ 392 h 392"/>
                <a:gd name="T20" fmla="*/ 0 w 393"/>
                <a:gd name="T21" fmla="*/ 367 h 392"/>
                <a:gd name="T22" fmla="*/ 0 w 393"/>
                <a:gd name="T23" fmla="*/ 25 h 392"/>
                <a:gd name="T24" fmla="*/ 27 w 393"/>
                <a:gd name="T25" fmla="*/ 0 h 392"/>
                <a:gd name="T26" fmla="*/ 325 w 393"/>
                <a:gd name="T27" fmla="*/ 0 h 392"/>
                <a:gd name="T28" fmla="*/ 350 w 393"/>
                <a:gd name="T29" fmla="*/ 21 h 392"/>
                <a:gd name="T30" fmla="*/ 324 w 393"/>
                <a:gd name="T31" fmla="*/ 41 h 392"/>
                <a:gd name="T32" fmla="*/ 68 w 393"/>
                <a:gd name="T33" fmla="*/ 41 h 392"/>
                <a:gd name="T34" fmla="*/ 43 w 393"/>
                <a:gd name="T35" fmla="*/ 41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93" h="392">
                  <a:moveTo>
                    <a:pt x="43" y="41"/>
                  </a:moveTo>
                  <a:cubicBezTo>
                    <a:pt x="43" y="145"/>
                    <a:pt x="43" y="247"/>
                    <a:pt x="43" y="350"/>
                  </a:cubicBezTo>
                  <a:cubicBezTo>
                    <a:pt x="145" y="350"/>
                    <a:pt x="246" y="350"/>
                    <a:pt x="351" y="350"/>
                  </a:cubicBezTo>
                  <a:cubicBezTo>
                    <a:pt x="351" y="342"/>
                    <a:pt x="351" y="334"/>
                    <a:pt x="351" y="326"/>
                  </a:cubicBezTo>
                  <a:cubicBezTo>
                    <a:pt x="351" y="287"/>
                    <a:pt x="351" y="248"/>
                    <a:pt x="351" y="209"/>
                  </a:cubicBezTo>
                  <a:cubicBezTo>
                    <a:pt x="352" y="196"/>
                    <a:pt x="358" y="187"/>
                    <a:pt x="372" y="187"/>
                  </a:cubicBezTo>
                  <a:cubicBezTo>
                    <a:pt x="386" y="187"/>
                    <a:pt x="393" y="196"/>
                    <a:pt x="393" y="209"/>
                  </a:cubicBezTo>
                  <a:cubicBezTo>
                    <a:pt x="393" y="262"/>
                    <a:pt x="393" y="315"/>
                    <a:pt x="393" y="369"/>
                  </a:cubicBezTo>
                  <a:cubicBezTo>
                    <a:pt x="393" y="384"/>
                    <a:pt x="384" y="392"/>
                    <a:pt x="368" y="392"/>
                  </a:cubicBezTo>
                  <a:cubicBezTo>
                    <a:pt x="254" y="392"/>
                    <a:pt x="139" y="392"/>
                    <a:pt x="24" y="392"/>
                  </a:cubicBezTo>
                  <a:cubicBezTo>
                    <a:pt x="8" y="392"/>
                    <a:pt x="0" y="383"/>
                    <a:pt x="0" y="367"/>
                  </a:cubicBezTo>
                  <a:cubicBezTo>
                    <a:pt x="0" y="253"/>
                    <a:pt x="0" y="139"/>
                    <a:pt x="0" y="25"/>
                  </a:cubicBezTo>
                  <a:cubicBezTo>
                    <a:pt x="0" y="7"/>
                    <a:pt x="10" y="0"/>
                    <a:pt x="27" y="0"/>
                  </a:cubicBezTo>
                  <a:cubicBezTo>
                    <a:pt x="126" y="0"/>
                    <a:pt x="226" y="0"/>
                    <a:pt x="325" y="0"/>
                  </a:cubicBezTo>
                  <a:cubicBezTo>
                    <a:pt x="339" y="0"/>
                    <a:pt x="351" y="5"/>
                    <a:pt x="350" y="21"/>
                  </a:cubicBezTo>
                  <a:cubicBezTo>
                    <a:pt x="350" y="38"/>
                    <a:pt x="337" y="41"/>
                    <a:pt x="324" y="41"/>
                  </a:cubicBezTo>
                  <a:cubicBezTo>
                    <a:pt x="238" y="41"/>
                    <a:pt x="153" y="41"/>
                    <a:pt x="68" y="41"/>
                  </a:cubicBezTo>
                  <a:cubicBezTo>
                    <a:pt x="60" y="41"/>
                    <a:pt x="52" y="41"/>
                    <a:pt x="43" y="41"/>
                  </a:cubicBezTo>
                  <a:close/>
                </a:path>
              </a:pathLst>
            </a:custGeom>
            <a:solidFill>
              <a:srgbClr val="C8C8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xmlns="" id="{E1565E1C-888F-4A2D-900F-7FFA4F2123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8" y="1452"/>
              <a:ext cx="84" cy="97"/>
            </a:xfrm>
            <a:custGeom>
              <a:avLst/>
              <a:gdLst>
                <a:gd name="T0" fmla="*/ 124 w 264"/>
                <a:gd name="T1" fmla="*/ 306 h 306"/>
                <a:gd name="T2" fmla="*/ 10 w 264"/>
                <a:gd name="T3" fmla="*/ 212 h 306"/>
                <a:gd name="T4" fmla="*/ 2 w 264"/>
                <a:gd name="T5" fmla="*/ 113 h 306"/>
                <a:gd name="T6" fmla="*/ 110 w 264"/>
                <a:gd name="T7" fmla="*/ 9 h 306"/>
                <a:gd name="T8" fmla="*/ 248 w 264"/>
                <a:gd name="T9" fmla="*/ 157 h 306"/>
                <a:gd name="T10" fmla="*/ 235 w 264"/>
                <a:gd name="T11" fmla="*/ 230 h 306"/>
                <a:gd name="T12" fmla="*/ 124 w 264"/>
                <a:gd name="T13" fmla="*/ 306 h 306"/>
                <a:gd name="T14" fmla="*/ 125 w 264"/>
                <a:gd name="T15" fmla="*/ 50 h 306"/>
                <a:gd name="T16" fmla="*/ 42 w 264"/>
                <a:gd name="T17" fmla="*/ 138 h 306"/>
                <a:gd name="T18" fmla="*/ 50 w 264"/>
                <a:gd name="T19" fmla="*/ 204 h 306"/>
                <a:gd name="T20" fmla="*/ 127 w 264"/>
                <a:gd name="T21" fmla="*/ 265 h 306"/>
                <a:gd name="T22" fmla="*/ 202 w 264"/>
                <a:gd name="T23" fmla="*/ 196 h 306"/>
                <a:gd name="T24" fmla="*/ 207 w 264"/>
                <a:gd name="T25" fmla="*/ 142 h 306"/>
                <a:gd name="T26" fmla="*/ 125 w 264"/>
                <a:gd name="T27" fmla="*/ 50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64" h="306">
                  <a:moveTo>
                    <a:pt x="124" y="306"/>
                  </a:moveTo>
                  <a:cubicBezTo>
                    <a:pt x="68" y="306"/>
                    <a:pt x="20" y="268"/>
                    <a:pt x="10" y="212"/>
                  </a:cubicBezTo>
                  <a:cubicBezTo>
                    <a:pt x="4" y="180"/>
                    <a:pt x="0" y="146"/>
                    <a:pt x="2" y="113"/>
                  </a:cubicBezTo>
                  <a:cubicBezTo>
                    <a:pt x="5" y="57"/>
                    <a:pt x="54" y="15"/>
                    <a:pt x="110" y="9"/>
                  </a:cubicBezTo>
                  <a:cubicBezTo>
                    <a:pt x="204" y="0"/>
                    <a:pt x="264" y="77"/>
                    <a:pt x="248" y="157"/>
                  </a:cubicBezTo>
                  <a:cubicBezTo>
                    <a:pt x="243" y="181"/>
                    <a:pt x="242" y="207"/>
                    <a:pt x="235" y="230"/>
                  </a:cubicBezTo>
                  <a:cubicBezTo>
                    <a:pt x="219" y="277"/>
                    <a:pt x="174" y="306"/>
                    <a:pt x="124" y="306"/>
                  </a:cubicBezTo>
                  <a:close/>
                  <a:moveTo>
                    <a:pt x="125" y="50"/>
                  </a:moveTo>
                  <a:cubicBezTo>
                    <a:pt x="72" y="50"/>
                    <a:pt x="38" y="84"/>
                    <a:pt x="42" y="138"/>
                  </a:cubicBezTo>
                  <a:cubicBezTo>
                    <a:pt x="43" y="160"/>
                    <a:pt x="45" y="182"/>
                    <a:pt x="50" y="204"/>
                  </a:cubicBezTo>
                  <a:cubicBezTo>
                    <a:pt x="57" y="241"/>
                    <a:pt x="90" y="267"/>
                    <a:pt x="127" y="265"/>
                  </a:cubicBezTo>
                  <a:cubicBezTo>
                    <a:pt x="166" y="264"/>
                    <a:pt x="197" y="235"/>
                    <a:pt x="202" y="196"/>
                  </a:cubicBezTo>
                  <a:cubicBezTo>
                    <a:pt x="204" y="178"/>
                    <a:pt x="205" y="160"/>
                    <a:pt x="207" y="142"/>
                  </a:cubicBezTo>
                  <a:cubicBezTo>
                    <a:pt x="213" y="89"/>
                    <a:pt x="179" y="50"/>
                    <a:pt x="125" y="50"/>
                  </a:cubicBezTo>
                  <a:close/>
                </a:path>
              </a:pathLst>
            </a:custGeom>
            <a:solidFill>
              <a:srgbClr val="C8C8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xmlns="" id="{7EE23A44-A9F1-4561-B08A-92CA3600B81E}"/>
                </a:ext>
              </a:extLst>
            </p:cNvPr>
            <p:cNvSpPr>
              <a:spLocks/>
            </p:cNvSpPr>
            <p:nvPr/>
          </p:nvSpPr>
          <p:spPr bwMode="auto">
            <a:xfrm>
              <a:off x="804" y="1704"/>
              <a:ext cx="14" cy="176"/>
            </a:xfrm>
            <a:custGeom>
              <a:avLst/>
              <a:gdLst>
                <a:gd name="T0" fmla="*/ 1 w 44"/>
                <a:gd name="T1" fmla="*/ 275 h 555"/>
                <a:gd name="T2" fmla="*/ 1 w 44"/>
                <a:gd name="T3" fmla="*/ 33 h 555"/>
                <a:gd name="T4" fmla="*/ 3 w 44"/>
                <a:gd name="T5" fmla="*/ 14 h 555"/>
                <a:gd name="T6" fmla="*/ 22 w 44"/>
                <a:gd name="T7" fmla="*/ 0 h 555"/>
                <a:gd name="T8" fmla="*/ 40 w 44"/>
                <a:gd name="T9" fmla="*/ 13 h 555"/>
                <a:gd name="T10" fmla="*/ 43 w 44"/>
                <a:gd name="T11" fmla="*/ 37 h 555"/>
                <a:gd name="T12" fmla="*/ 43 w 44"/>
                <a:gd name="T13" fmla="*/ 517 h 555"/>
                <a:gd name="T14" fmla="*/ 22 w 44"/>
                <a:gd name="T15" fmla="*/ 555 h 555"/>
                <a:gd name="T16" fmla="*/ 1 w 44"/>
                <a:gd name="T17" fmla="*/ 517 h 555"/>
                <a:gd name="T18" fmla="*/ 1 w 44"/>
                <a:gd name="T19" fmla="*/ 275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" h="555">
                  <a:moveTo>
                    <a:pt x="1" y="275"/>
                  </a:moveTo>
                  <a:cubicBezTo>
                    <a:pt x="1" y="194"/>
                    <a:pt x="1" y="114"/>
                    <a:pt x="1" y="33"/>
                  </a:cubicBezTo>
                  <a:cubicBezTo>
                    <a:pt x="1" y="26"/>
                    <a:pt x="0" y="18"/>
                    <a:pt x="3" y="14"/>
                  </a:cubicBezTo>
                  <a:cubicBezTo>
                    <a:pt x="7" y="7"/>
                    <a:pt x="15" y="0"/>
                    <a:pt x="22" y="0"/>
                  </a:cubicBezTo>
                  <a:cubicBezTo>
                    <a:pt x="28" y="0"/>
                    <a:pt x="37" y="7"/>
                    <a:pt x="40" y="13"/>
                  </a:cubicBezTo>
                  <a:cubicBezTo>
                    <a:pt x="44" y="20"/>
                    <a:pt x="43" y="29"/>
                    <a:pt x="43" y="37"/>
                  </a:cubicBezTo>
                  <a:cubicBezTo>
                    <a:pt x="43" y="197"/>
                    <a:pt x="43" y="357"/>
                    <a:pt x="43" y="517"/>
                  </a:cubicBezTo>
                  <a:cubicBezTo>
                    <a:pt x="43" y="545"/>
                    <a:pt x="38" y="555"/>
                    <a:pt x="22" y="555"/>
                  </a:cubicBezTo>
                  <a:cubicBezTo>
                    <a:pt x="7" y="555"/>
                    <a:pt x="1" y="545"/>
                    <a:pt x="1" y="517"/>
                  </a:cubicBezTo>
                  <a:cubicBezTo>
                    <a:pt x="1" y="436"/>
                    <a:pt x="1" y="356"/>
                    <a:pt x="1" y="275"/>
                  </a:cubicBezTo>
                  <a:close/>
                </a:path>
              </a:pathLst>
            </a:custGeom>
            <a:solidFill>
              <a:srgbClr val="C8C8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xmlns="" id="{699FEBA4-3CC7-46F7-A902-C2217229CD0D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" y="1462"/>
              <a:ext cx="124" cy="92"/>
            </a:xfrm>
            <a:custGeom>
              <a:avLst/>
              <a:gdLst>
                <a:gd name="T0" fmla="*/ 121 w 389"/>
                <a:gd name="T1" fmla="*/ 239 h 290"/>
                <a:gd name="T2" fmla="*/ 203 w 389"/>
                <a:gd name="T3" fmla="*/ 157 h 290"/>
                <a:gd name="T4" fmla="*/ 344 w 389"/>
                <a:gd name="T5" fmla="*/ 16 h 290"/>
                <a:gd name="T6" fmla="*/ 377 w 389"/>
                <a:gd name="T7" fmla="*/ 12 h 290"/>
                <a:gd name="T8" fmla="*/ 373 w 389"/>
                <a:gd name="T9" fmla="*/ 45 h 290"/>
                <a:gd name="T10" fmla="*/ 139 w 389"/>
                <a:gd name="T11" fmla="*/ 277 h 290"/>
                <a:gd name="T12" fmla="*/ 101 w 389"/>
                <a:gd name="T13" fmla="*/ 277 h 290"/>
                <a:gd name="T14" fmla="*/ 14 w 389"/>
                <a:gd name="T15" fmla="*/ 189 h 290"/>
                <a:gd name="T16" fmla="*/ 11 w 389"/>
                <a:gd name="T17" fmla="*/ 158 h 290"/>
                <a:gd name="T18" fmla="*/ 43 w 389"/>
                <a:gd name="T19" fmla="*/ 161 h 290"/>
                <a:gd name="T20" fmla="*/ 121 w 389"/>
                <a:gd name="T21" fmla="*/ 239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9" h="290">
                  <a:moveTo>
                    <a:pt x="121" y="239"/>
                  </a:moveTo>
                  <a:cubicBezTo>
                    <a:pt x="150" y="211"/>
                    <a:pt x="176" y="184"/>
                    <a:pt x="203" y="157"/>
                  </a:cubicBezTo>
                  <a:cubicBezTo>
                    <a:pt x="250" y="110"/>
                    <a:pt x="297" y="63"/>
                    <a:pt x="344" y="16"/>
                  </a:cubicBezTo>
                  <a:cubicBezTo>
                    <a:pt x="354" y="6"/>
                    <a:pt x="365" y="0"/>
                    <a:pt x="377" y="12"/>
                  </a:cubicBezTo>
                  <a:cubicBezTo>
                    <a:pt x="389" y="24"/>
                    <a:pt x="383" y="35"/>
                    <a:pt x="373" y="45"/>
                  </a:cubicBezTo>
                  <a:cubicBezTo>
                    <a:pt x="295" y="123"/>
                    <a:pt x="217" y="200"/>
                    <a:pt x="139" y="277"/>
                  </a:cubicBezTo>
                  <a:cubicBezTo>
                    <a:pt x="126" y="290"/>
                    <a:pt x="114" y="290"/>
                    <a:pt x="101" y="277"/>
                  </a:cubicBezTo>
                  <a:cubicBezTo>
                    <a:pt x="72" y="247"/>
                    <a:pt x="43" y="218"/>
                    <a:pt x="14" y="189"/>
                  </a:cubicBezTo>
                  <a:cubicBezTo>
                    <a:pt x="4" y="180"/>
                    <a:pt x="0" y="169"/>
                    <a:pt x="11" y="158"/>
                  </a:cubicBezTo>
                  <a:cubicBezTo>
                    <a:pt x="22" y="146"/>
                    <a:pt x="33" y="150"/>
                    <a:pt x="43" y="161"/>
                  </a:cubicBezTo>
                  <a:cubicBezTo>
                    <a:pt x="69" y="187"/>
                    <a:pt x="95" y="212"/>
                    <a:pt x="121" y="239"/>
                  </a:cubicBezTo>
                  <a:close/>
                </a:path>
              </a:pathLst>
            </a:custGeom>
            <a:solidFill>
              <a:srgbClr val="C8C8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xmlns="" id="{0CD576FF-AB65-433A-BE8B-856C6B46C24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" y="1612"/>
              <a:ext cx="125" cy="94"/>
            </a:xfrm>
            <a:custGeom>
              <a:avLst/>
              <a:gdLst>
                <a:gd name="T0" fmla="*/ 125 w 392"/>
                <a:gd name="T1" fmla="*/ 242 h 295"/>
                <a:gd name="T2" fmla="*/ 340 w 392"/>
                <a:gd name="T3" fmla="*/ 26 h 295"/>
                <a:gd name="T4" fmla="*/ 381 w 392"/>
                <a:gd name="T5" fmla="*/ 15 h 295"/>
                <a:gd name="T6" fmla="*/ 370 w 392"/>
                <a:gd name="T7" fmla="*/ 54 h 295"/>
                <a:gd name="T8" fmla="*/ 149 w 392"/>
                <a:gd name="T9" fmla="*/ 274 h 295"/>
                <a:gd name="T10" fmla="*/ 100 w 392"/>
                <a:gd name="T11" fmla="*/ 275 h 295"/>
                <a:gd name="T12" fmla="*/ 22 w 392"/>
                <a:gd name="T13" fmla="*/ 197 h 295"/>
                <a:gd name="T14" fmla="*/ 16 w 392"/>
                <a:gd name="T15" fmla="*/ 160 h 295"/>
                <a:gd name="T16" fmla="*/ 52 w 392"/>
                <a:gd name="T17" fmla="*/ 168 h 295"/>
                <a:gd name="T18" fmla="*/ 125 w 392"/>
                <a:gd name="T19" fmla="*/ 242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2" h="295">
                  <a:moveTo>
                    <a:pt x="125" y="242"/>
                  </a:moveTo>
                  <a:cubicBezTo>
                    <a:pt x="198" y="168"/>
                    <a:pt x="269" y="97"/>
                    <a:pt x="340" y="26"/>
                  </a:cubicBezTo>
                  <a:cubicBezTo>
                    <a:pt x="352" y="15"/>
                    <a:pt x="362" y="0"/>
                    <a:pt x="381" y="15"/>
                  </a:cubicBezTo>
                  <a:cubicBezTo>
                    <a:pt x="392" y="24"/>
                    <a:pt x="389" y="35"/>
                    <a:pt x="370" y="54"/>
                  </a:cubicBezTo>
                  <a:cubicBezTo>
                    <a:pt x="297" y="128"/>
                    <a:pt x="223" y="201"/>
                    <a:pt x="149" y="274"/>
                  </a:cubicBezTo>
                  <a:cubicBezTo>
                    <a:pt x="128" y="295"/>
                    <a:pt x="121" y="295"/>
                    <a:pt x="100" y="275"/>
                  </a:cubicBezTo>
                  <a:cubicBezTo>
                    <a:pt x="74" y="249"/>
                    <a:pt x="48" y="223"/>
                    <a:pt x="22" y="197"/>
                  </a:cubicBezTo>
                  <a:cubicBezTo>
                    <a:pt x="12" y="186"/>
                    <a:pt x="0" y="175"/>
                    <a:pt x="16" y="160"/>
                  </a:cubicBezTo>
                  <a:cubicBezTo>
                    <a:pt x="31" y="145"/>
                    <a:pt x="42" y="158"/>
                    <a:pt x="52" y="168"/>
                  </a:cubicBezTo>
                  <a:cubicBezTo>
                    <a:pt x="76" y="192"/>
                    <a:pt x="100" y="216"/>
                    <a:pt x="125" y="242"/>
                  </a:cubicBezTo>
                  <a:close/>
                </a:path>
              </a:pathLst>
            </a:custGeom>
            <a:solidFill>
              <a:srgbClr val="C8C8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xmlns="" id="{EBE1B91C-C214-4C15-BD0E-9534E7817D8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" y="1764"/>
              <a:ext cx="123" cy="92"/>
            </a:xfrm>
            <a:custGeom>
              <a:avLst/>
              <a:gdLst>
                <a:gd name="T0" fmla="*/ 122 w 388"/>
                <a:gd name="T1" fmla="*/ 237 h 290"/>
                <a:gd name="T2" fmla="*/ 221 w 388"/>
                <a:gd name="T3" fmla="*/ 138 h 290"/>
                <a:gd name="T4" fmla="*/ 344 w 388"/>
                <a:gd name="T5" fmla="*/ 15 h 290"/>
                <a:gd name="T6" fmla="*/ 376 w 388"/>
                <a:gd name="T7" fmla="*/ 9 h 290"/>
                <a:gd name="T8" fmla="*/ 375 w 388"/>
                <a:gd name="T9" fmla="*/ 43 h 290"/>
                <a:gd name="T10" fmla="*/ 278 w 388"/>
                <a:gd name="T11" fmla="*/ 138 h 290"/>
                <a:gd name="T12" fmla="*/ 143 w 388"/>
                <a:gd name="T13" fmla="*/ 272 h 290"/>
                <a:gd name="T14" fmla="*/ 100 w 388"/>
                <a:gd name="T15" fmla="*/ 273 h 290"/>
                <a:gd name="T16" fmla="*/ 15 w 388"/>
                <a:gd name="T17" fmla="*/ 188 h 290"/>
                <a:gd name="T18" fmla="*/ 11 w 388"/>
                <a:gd name="T19" fmla="*/ 157 h 290"/>
                <a:gd name="T20" fmla="*/ 44 w 388"/>
                <a:gd name="T21" fmla="*/ 159 h 290"/>
                <a:gd name="T22" fmla="*/ 122 w 388"/>
                <a:gd name="T23" fmla="*/ 237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88" h="290">
                  <a:moveTo>
                    <a:pt x="122" y="237"/>
                  </a:moveTo>
                  <a:cubicBezTo>
                    <a:pt x="156" y="203"/>
                    <a:pt x="189" y="171"/>
                    <a:pt x="221" y="138"/>
                  </a:cubicBezTo>
                  <a:cubicBezTo>
                    <a:pt x="262" y="97"/>
                    <a:pt x="303" y="56"/>
                    <a:pt x="344" y="15"/>
                  </a:cubicBezTo>
                  <a:cubicBezTo>
                    <a:pt x="353" y="6"/>
                    <a:pt x="363" y="0"/>
                    <a:pt x="376" y="9"/>
                  </a:cubicBezTo>
                  <a:cubicBezTo>
                    <a:pt x="388" y="17"/>
                    <a:pt x="388" y="30"/>
                    <a:pt x="375" y="43"/>
                  </a:cubicBezTo>
                  <a:cubicBezTo>
                    <a:pt x="343" y="75"/>
                    <a:pt x="310" y="107"/>
                    <a:pt x="278" y="138"/>
                  </a:cubicBezTo>
                  <a:cubicBezTo>
                    <a:pt x="233" y="183"/>
                    <a:pt x="188" y="228"/>
                    <a:pt x="143" y="272"/>
                  </a:cubicBezTo>
                  <a:cubicBezTo>
                    <a:pt x="125" y="290"/>
                    <a:pt x="118" y="290"/>
                    <a:pt x="100" y="273"/>
                  </a:cubicBezTo>
                  <a:cubicBezTo>
                    <a:pt x="72" y="244"/>
                    <a:pt x="44" y="216"/>
                    <a:pt x="15" y="188"/>
                  </a:cubicBezTo>
                  <a:cubicBezTo>
                    <a:pt x="6" y="178"/>
                    <a:pt x="0" y="169"/>
                    <a:pt x="11" y="157"/>
                  </a:cubicBezTo>
                  <a:cubicBezTo>
                    <a:pt x="23" y="145"/>
                    <a:pt x="34" y="148"/>
                    <a:pt x="44" y="159"/>
                  </a:cubicBezTo>
                  <a:cubicBezTo>
                    <a:pt x="70" y="185"/>
                    <a:pt x="96" y="210"/>
                    <a:pt x="122" y="237"/>
                  </a:cubicBezTo>
                  <a:close/>
                </a:path>
              </a:pathLst>
            </a:custGeom>
            <a:solidFill>
              <a:srgbClr val="C8C8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9" name="Group 16">
            <a:extLst>
              <a:ext uri="{FF2B5EF4-FFF2-40B4-BE49-F238E27FC236}">
                <a16:creationId xmlns:a16="http://schemas.microsoft.com/office/drawing/2014/main" xmlns="" id="{0D79267C-2FB4-4286-8153-F13BAB09C8A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13790" y="3971465"/>
            <a:ext cx="655028" cy="593798"/>
            <a:chOff x="3610" y="1951"/>
            <a:chExt cx="460" cy="417"/>
          </a:xfrm>
        </p:grpSpPr>
        <p:sp>
          <p:nvSpPr>
            <p:cNvPr id="24" name="Freeform 17">
              <a:extLst>
                <a:ext uri="{FF2B5EF4-FFF2-40B4-BE49-F238E27FC236}">
                  <a16:creationId xmlns:a16="http://schemas.microsoft.com/office/drawing/2014/main" xmlns="" id="{5143BD5A-DAB9-4F2F-BB52-049885B61B5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9" y="1951"/>
              <a:ext cx="393" cy="213"/>
            </a:xfrm>
            <a:custGeom>
              <a:avLst/>
              <a:gdLst>
                <a:gd name="T0" fmla="*/ 919 w 1056"/>
                <a:gd name="T1" fmla="*/ 78 h 573"/>
                <a:gd name="T2" fmla="*/ 868 w 1056"/>
                <a:gd name="T3" fmla="*/ 85 h 573"/>
                <a:gd name="T4" fmla="*/ 828 w 1056"/>
                <a:gd name="T5" fmla="*/ 62 h 573"/>
                <a:gd name="T6" fmla="*/ 854 w 1056"/>
                <a:gd name="T7" fmla="*/ 27 h 573"/>
                <a:gd name="T8" fmla="*/ 992 w 1056"/>
                <a:gd name="T9" fmla="*/ 3 h 573"/>
                <a:gd name="T10" fmla="*/ 1031 w 1056"/>
                <a:gd name="T11" fmla="*/ 27 h 573"/>
                <a:gd name="T12" fmla="*/ 1055 w 1056"/>
                <a:gd name="T13" fmla="*/ 173 h 573"/>
                <a:gd name="T14" fmla="*/ 1040 w 1056"/>
                <a:gd name="T15" fmla="*/ 203 h 573"/>
                <a:gd name="T16" fmla="*/ 1006 w 1056"/>
                <a:gd name="T17" fmla="*/ 198 h 573"/>
                <a:gd name="T18" fmla="*/ 993 w 1056"/>
                <a:gd name="T19" fmla="*/ 168 h 573"/>
                <a:gd name="T20" fmla="*/ 983 w 1056"/>
                <a:gd name="T21" fmla="*/ 104 h 573"/>
                <a:gd name="T22" fmla="*/ 949 w 1056"/>
                <a:gd name="T23" fmla="*/ 151 h 573"/>
                <a:gd name="T24" fmla="*/ 703 w 1056"/>
                <a:gd name="T25" fmla="*/ 508 h 573"/>
                <a:gd name="T26" fmla="*/ 646 w 1056"/>
                <a:gd name="T27" fmla="*/ 516 h 573"/>
                <a:gd name="T28" fmla="*/ 369 w 1056"/>
                <a:gd name="T29" fmla="*/ 296 h 573"/>
                <a:gd name="T30" fmla="*/ 337 w 1056"/>
                <a:gd name="T31" fmla="*/ 298 h 573"/>
                <a:gd name="T32" fmla="*/ 58 w 1056"/>
                <a:gd name="T33" fmla="*/ 558 h 573"/>
                <a:gd name="T34" fmla="*/ 12 w 1056"/>
                <a:gd name="T35" fmla="*/ 559 h 573"/>
                <a:gd name="T36" fmla="*/ 15 w 1056"/>
                <a:gd name="T37" fmla="*/ 513 h 573"/>
                <a:gd name="T38" fmla="*/ 232 w 1056"/>
                <a:gd name="T39" fmla="*/ 311 h 573"/>
                <a:gd name="T40" fmla="*/ 321 w 1056"/>
                <a:gd name="T41" fmla="*/ 229 h 573"/>
                <a:gd name="T42" fmla="*/ 382 w 1056"/>
                <a:gd name="T43" fmla="*/ 227 h 573"/>
                <a:gd name="T44" fmla="*/ 650 w 1056"/>
                <a:gd name="T45" fmla="*/ 442 h 573"/>
                <a:gd name="T46" fmla="*/ 675 w 1056"/>
                <a:gd name="T47" fmla="*/ 439 h 573"/>
                <a:gd name="T48" fmla="*/ 915 w 1056"/>
                <a:gd name="T49" fmla="*/ 90 h 573"/>
                <a:gd name="T50" fmla="*/ 919 w 1056"/>
                <a:gd name="T51" fmla="*/ 78 h 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056" h="573">
                  <a:moveTo>
                    <a:pt x="919" y="78"/>
                  </a:moveTo>
                  <a:cubicBezTo>
                    <a:pt x="900" y="81"/>
                    <a:pt x="884" y="83"/>
                    <a:pt x="868" y="85"/>
                  </a:cubicBezTo>
                  <a:cubicBezTo>
                    <a:pt x="848" y="89"/>
                    <a:pt x="832" y="80"/>
                    <a:pt x="828" y="62"/>
                  </a:cubicBezTo>
                  <a:cubicBezTo>
                    <a:pt x="824" y="45"/>
                    <a:pt x="834" y="30"/>
                    <a:pt x="854" y="27"/>
                  </a:cubicBezTo>
                  <a:cubicBezTo>
                    <a:pt x="900" y="18"/>
                    <a:pt x="946" y="10"/>
                    <a:pt x="992" y="3"/>
                  </a:cubicBezTo>
                  <a:cubicBezTo>
                    <a:pt x="1013" y="0"/>
                    <a:pt x="1027" y="8"/>
                    <a:pt x="1031" y="27"/>
                  </a:cubicBezTo>
                  <a:cubicBezTo>
                    <a:pt x="1040" y="76"/>
                    <a:pt x="1049" y="124"/>
                    <a:pt x="1055" y="173"/>
                  </a:cubicBezTo>
                  <a:cubicBezTo>
                    <a:pt x="1056" y="183"/>
                    <a:pt x="1048" y="199"/>
                    <a:pt x="1040" y="203"/>
                  </a:cubicBezTo>
                  <a:cubicBezTo>
                    <a:pt x="1031" y="207"/>
                    <a:pt x="1014" y="204"/>
                    <a:pt x="1006" y="198"/>
                  </a:cubicBezTo>
                  <a:cubicBezTo>
                    <a:pt x="998" y="192"/>
                    <a:pt x="995" y="178"/>
                    <a:pt x="993" y="168"/>
                  </a:cubicBezTo>
                  <a:cubicBezTo>
                    <a:pt x="989" y="149"/>
                    <a:pt x="987" y="130"/>
                    <a:pt x="983" y="104"/>
                  </a:cubicBezTo>
                  <a:cubicBezTo>
                    <a:pt x="969" y="123"/>
                    <a:pt x="959" y="137"/>
                    <a:pt x="949" y="151"/>
                  </a:cubicBezTo>
                  <a:cubicBezTo>
                    <a:pt x="867" y="270"/>
                    <a:pt x="785" y="389"/>
                    <a:pt x="703" y="508"/>
                  </a:cubicBezTo>
                  <a:cubicBezTo>
                    <a:pt x="687" y="532"/>
                    <a:pt x="669" y="534"/>
                    <a:pt x="646" y="516"/>
                  </a:cubicBezTo>
                  <a:cubicBezTo>
                    <a:pt x="553" y="443"/>
                    <a:pt x="461" y="370"/>
                    <a:pt x="369" y="296"/>
                  </a:cubicBezTo>
                  <a:cubicBezTo>
                    <a:pt x="356" y="286"/>
                    <a:pt x="349" y="288"/>
                    <a:pt x="337" y="298"/>
                  </a:cubicBezTo>
                  <a:cubicBezTo>
                    <a:pt x="245" y="385"/>
                    <a:pt x="151" y="471"/>
                    <a:pt x="58" y="558"/>
                  </a:cubicBezTo>
                  <a:cubicBezTo>
                    <a:pt x="42" y="572"/>
                    <a:pt x="24" y="573"/>
                    <a:pt x="12" y="559"/>
                  </a:cubicBezTo>
                  <a:cubicBezTo>
                    <a:pt x="0" y="547"/>
                    <a:pt x="1" y="526"/>
                    <a:pt x="15" y="513"/>
                  </a:cubicBezTo>
                  <a:cubicBezTo>
                    <a:pt x="87" y="445"/>
                    <a:pt x="160" y="378"/>
                    <a:pt x="232" y="311"/>
                  </a:cubicBezTo>
                  <a:cubicBezTo>
                    <a:pt x="262" y="284"/>
                    <a:pt x="292" y="256"/>
                    <a:pt x="321" y="229"/>
                  </a:cubicBezTo>
                  <a:cubicBezTo>
                    <a:pt x="345" y="207"/>
                    <a:pt x="357" y="206"/>
                    <a:pt x="382" y="227"/>
                  </a:cubicBezTo>
                  <a:cubicBezTo>
                    <a:pt x="471" y="298"/>
                    <a:pt x="561" y="370"/>
                    <a:pt x="650" y="442"/>
                  </a:cubicBezTo>
                  <a:cubicBezTo>
                    <a:pt x="660" y="450"/>
                    <a:pt x="666" y="452"/>
                    <a:pt x="675" y="439"/>
                  </a:cubicBezTo>
                  <a:cubicBezTo>
                    <a:pt x="755" y="323"/>
                    <a:pt x="835" y="207"/>
                    <a:pt x="915" y="90"/>
                  </a:cubicBezTo>
                  <a:cubicBezTo>
                    <a:pt x="917" y="88"/>
                    <a:pt x="917" y="85"/>
                    <a:pt x="919" y="78"/>
                  </a:cubicBezTo>
                  <a:close/>
                </a:path>
              </a:pathLst>
            </a:custGeom>
            <a:solidFill>
              <a:srgbClr val="0130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8">
              <a:extLst>
                <a:ext uri="{FF2B5EF4-FFF2-40B4-BE49-F238E27FC236}">
                  <a16:creationId xmlns:a16="http://schemas.microsoft.com/office/drawing/2014/main" xmlns="" id="{973AB692-B27D-48A2-9552-1C230E39D33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0" y="2345"/>
              <a:ext cx="460" cy="23"/>
            </a:xfrm>
            <a:custGeom>
              <a:avLst/>
              <a:gdLst>
                <a:gd name="T0" fmla="*/ 619 w 1238"/>
                <a:gd name="T1" fmla="*/ 63 h 63"/>
                <a:gd name="T2" fmla="*/ 47 w 1238"/>
                <a:gd name="T3" fmla="*/ 63 h 63"/>
                <a:gd name="T4" fmla="*/ 0 w 1238"/>
                <a:gd name="T5" fmla="*/ 32 h 63"/>
                <a:gd name="T6" fmla="*/ 47 w 1238"/>
                <a:gd name="T7" fmla="*/ 1 h 63"/>
                <a:gd name="T8" fmla="*/ 1191 w 1238"/>
                <a:gd name="T9" fmla="*/ 0 h 63"/>
                <a:gd name="T10" fmla="*/ 1193 w 1238"/>
                <a:gd name="T11" fmla="*/ 0 h 63"/>
                <a:gd name="T12" fmla="*/ 1238 w 1238"/>
                <a:gd name="T13" fmla="*/ 32 h 63"/>
                <a:gd name="T14" fmla="*/ 1193 w 1238"/>
                <a:gd name="T15" fmla="*/ 63 h 63"/>
                <a:gd name="T16" fmla="*/ 619 w 1238"/>
                <a:gd name="T1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38" h="63">
                  <a:moveTo>
                    <a:pt x="619" y="63"/>
                  </a:moveTo>
                  <a:cubicBezTo>
                    <a:pt x="429" y="63"/>
                    <a:pt x="238" y="63"/>
                    <a:pt x="47" y="63"/>
                  </a:cubicBezTo>
                  <a:cubicBezTo>
                    <a:pt x="17" y="63"/>
                    <a:pt x="0" y="52"/>
                    <a:pt x="0" y="32"/>
                  </a:cubicBezTo>
                  <a:cubicBezTo>
                    <a:pt x="0" y="13"/>
                    <a:pt x="18" y="1"/>
                    <a:pt x="47" y="1"/>
                  </a:cubicBezTo>
                  <a:cubicBezTo>
                    <a:pt x="428" y="0"/>
                    <a:pt x="809" y="0"/>
                    <a:pt x="1191" y="0"/>
                  </a:cubicBezTo>
                  <a:cubicBezTo>
                    <a:pt x="1191" y="0"/>
                    <a:pt x="1192" y="0"/>
                    <a:pt x="1193" y="0"/>
                  </a:cubicBezTo>
                  <a:cubicBezTo>
                    <a:pt x="1220" y="1"/>
                    <a:pt x="1238" y="13"/>
                    <a:pt x="1238" y="32"/>
                  </a:cubicBezTo>
                  <a:cubicBezTo>
                    <a:pt x="1238" y="52"/>
                    <a:pt x="1221" y="63"/>
                    <a:pt x="1193" y="63"/>
                  </a:cubicBezTo>
                  <a:cubicBezTo>
                    <a:pt x="1002" y="63"/>
                    <a:pt x="810" y="63"/>
                    <a:pt x="619" y="63"/>
                  </a:cubicBezTo>
                  <a:close/>
                </a:path>
              </a:pathLst>
            </a:custGeom>
            <a:solidFill>
              <a:srgbClr val="0130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9">
              <a:extLst>
                <a:ext uri="{FF2B5EF4-FFF2-40B4-BE49-F238E27FC236}">
                  <a16:creationId xmlns:a16="http://schemas.microsoft.com/office/drawing/2014/main" xmlns="" id="{084A7943-242F-4DC8-B4AA-295D6D08009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06" y="2034"/>
              <a:ext cx="24" cy="297"/>
            </a:xfrm>
            <a:custGeom>
              <a:avLst/>
              <a:gdLst>
                <a:gd name="T0" fmla="*/ 5 w 65"/>
                <a:gd name="T1" fmla="*/ 0 h 799"/>
                <a:gd name="T2" fmla="*/ 57 w 65"/>
                <a:gd name="T3" fmla="*/ 28 h 799"/>
                <a:gd name="T4" fmla="*/ 65 w 65"/>
                <a:gd name="T5" fmla="*/ 49 h 799"/>
                <a:gd name="T6" fmla="*/ 65 w 65"/>
                <a:gd name="T7" fmla="*/ 180 h 799"/>
                <a:gd name="T8" fmla="*/ 65 w 65"/>
                <a:gd name="T9" fmla="*/ 766 h 799"/>
                <a:gd name="T10" fmla="*/ 35 w 65"/>
                <a:gd name="T11" fmla="*/ 797 h 799"/>
                <a:gd name="T12" fmla="*/ 21 w 65"/>
                <a:gd name="T13" fmla="*/ 797 h 799"/>
                <a:gd name="T14" fmla="*/ 1 w 65"/>
                <a:gd name="T15" fmla="*/ 778 h 799"/>
                <a:gd name="T16" fmla="*/ 3 w 65"/>
                <a:gd name="T17" fmla="*/ 658 h 799"/>
                <a:gd name="T18" fmla="*/ 3 w 65"/>
                <a:gd name="T19" fmla="*/ 14 h 799"/>
                <a:gd name="T20" fmla="*/ 5 w 65"/>
                <a:gd name="T21" fmla="*/ 0 h 7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5" h="799">
                  <a:moveTo>
                    <a:pt x="5" y="0"/>
                  </a:moveTo>
                  <a:cubicBezTo>
                    <a:pt x="23" y="9"/>
                    <a:pt x="41" y="18"/>
                    <a:pt x="57" y="28"/>
                  </a:cubicBezTo>
                  <a:cubicBezTo>
                    <a:pt x="62" y="32"/>
                    <a:pt x="65" y="42"/>
                    <a:pt x="65" y="49"/>
                  </a:cubicBezTo>
                  <a:cubicBezTo>
                    <a:pt x="65" y="93"/>
                    <a:pt x="65" y="137"/>
                    <a:pt x="65" y="180"/>
                  </a:cubicBezTo>
                  <a:cubicBezTo>
                    <a:pt x="65" y="376"/>
                    <a:pt x="65" y="571"/>
                    <a:pt x="65" y="766"/>
                  </a:cubicBezTo>
                  <a:cubicBezTo>
                    <a:pt x="65" y="797"/>
                    <a:pt x="65" y="797"/>
                    <a:pt x="35" y="797"/>
                  </a:cubicBezTo>
                  <a:cubicBezTo>
                    <a:pt x="30" y="797"/>
                    <a:pt x="25" y="797"/>
                    <a:pt x="21" y="797"/>
                  </a:cubicBezTo>
                  <a:cubicBezTo>
                    <a:pt x="6" y="799"/>
                    <a:pt x="0" y="793"/>
                    <a:pt x="1" y="778"/>
                  </a:cubicBezTo>
                  <a:cubicBezTo>
                    <a:pt x="2" y="738"/>
                    <a:pt x="3" y="698"/>
                    <a:pt x="3" y="658"/>
                  </a:cubicBezTo>
                  <a:cubicBezTo>
                    <a:pt x="4" y="443"/>
                    <a:pt x="3" y="229"/>
                    <a:pt x="3" y="14"/>
                  </a:cubicBezTo>
                  <a:cubicBezTo>
                    <a:pt x="3" y="9"/>
                    <a:pt x="5" y="3"/>
                    <a:pt x="5" y="0"/>
                  </a:cubicBezTo>
                  <a:close/>
                </a:path>
              </a:pathLst>
            </a:custGeom>
            <a:solidFill>
              <a:srgbClr val="0130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0">
              <a:extLst>
                <a:ext uri="{FF2B5EF4-FFF2-40B4-BE49-F238E27FC236}">
                  <a16:creationId xmlns:a16="http://schemas.microsoft.com/office/drawing/2014/main" xmlns="" id="{5354BDE6-F117-47ED-9C6E-9A5F49F595E9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7" y="2078"/>
              <a:ext cx="26" cy="254"/>
            </a:xfrm>
            <a:custGeom>
              <a:avLst/>
              <a:gdLst>
                <a:gd name="T0" fmla="*/ 66 w 68"/>
                <a:gd name="T1" fmla="*/ 345 h 683"/>
                <a:gd name="T2" fmla="*/ 67 w 68"/>
                <a:gd name="T3" fmla="*/ 657 h 683"/>
                <a:gd name="T4" fmla="*/ 45 w 68"/>
                <a:gd name="T5" fmla="*/ 678 h 683"/>
                <a:gd name="T6" fmla="*/ 5 w 68"/>
                <a:gd name="T7" fmla="*/ 639 h 683"/>
                <a:gd name="T8" fmla="*/ 5 w 68"/>
                <a:gd name="T9" fmla="*/ 60 h 683"/>
                <a:gd name="T10" fmla="*/ 29 w 68"/>
                <a:gd name="T11" fmla="*/ 9 h 683"/>
                <a:gd name="T12" fmla="*/ 47 w 68"/>
                <a:gd name="T13" fmla="*/ 2 h 683"/>
                <a:gd name="T14" fmla="*/ 66 w 68"/>
                <a:gd name="T15" fmla="*/ 25 h 683"/>
                <a:gd name="T16" fmla="*/ 66 w 68"/>
                <a:gd name="T17" fmla="*/ 35 h 683"/>
                <a:gd name="T18" fmla="*/ 66 w 68"/>
                <a:gd name="T19" fmla="*/ 345 h 6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8" h="683">
                  <a:moveTo>
                    <a:pt x="66" y="345"/>
                  </a:moveTo>
                  <a:cubicBezTo>
                    <a:pt x="66" y="449"/>
                    <a:pt x="66" y="553"/>
                    <a:pt x="67" y="657"/>
                  </a:cubicBezTo>
                  <a:cubicBezTo>
                    <a:pt x="67" y="673"/>
                    <a:pt x="62" y="679"/>
                    <a:pt x="45" y="678"/>
                  </a:cubicBezTo>
                  <a:cubicBezTo>
                    <a:pt x="0" y="677"/>
                    <a:pt x="5" y="683"/>
                    <a:pt x="5" y="639"/>
                  </a:cubicBezTo>
                  <a:cubicBezTo>
                    <a:pt x="5" y="446"/>
                    <a:pt x="6" y="253"/>
                    <a:pt x="5" y="60"/>
                  </a:cubicBezTo>
                  <a:cubicBezTo>
                    <a:pt x="5" y="37"/>
                    <a:pt x="11" y="21"/>
                    <a:pt x="29" y="9"/>
                  </a:cubicBezTo>
                  <a:cubicBezTo>
                    <a:pt x="34" y="5"/>
                    <a:pt x="44" y="0"/>
                    <a:pt x="47" y="2"/>
                  </a:cubicBezTo>
                  <a:cubicBezTo>
                    <a:pt x="55" y="8"/>
                    <a:pt x="61" y="17"/>
                    <a:pt x="66" y="25"/>
                  </a:cubicBezTo>
                  <a:cubicBezTo>
                    <a:pt x="68" y="28"/>
                    <a:pt x="66" y="32"/>
                    <a:pt x="66" y="35"/>
                  </a:cubicBezTo>
                  <a:cubicBezTo>
                    <a:pt x="66" y="138"/>
                    <a:pt x="66" y="242"/>
                    <a:pt x="66" y="345"/>
                  </a:cubicBezTo>
                  <a:close/>
                </a:path>
              </a:pathLst>
            </a:custGeom>
            <a:solidFill>
              <a:srgbClr val="0130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1">
              <a:extLst>
                <a:ext uri="{FF2B5EF4-FFF2-40B4-BE49-F238E27FC236}">
                  <a16:creationId xmlns:a16="http://schemas.microsoft.com/office/drawing/2014/main" xmlns="" id="{C6DC4001-2390-4276-92F2-844C6BB627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" y="2162"/>
              <a:ext cx="22" cy="170"/>
            </a:xfrm>
            <a:custGeom>
              <a:avLst/>
              <a:gdLst>
                <a:gd name="T0" fmla="*/ 0 w 61"/>
                <a:gd name="T1" fmla="*/ 454 h 456"/>
                <a:gd name="T2" fmla="*/ 0 w 61"/>
                <a:gd name="T3" fmla="*/ 0 h 456"/>
                <a:gd name="T4" fmla="*/ 59 w 61"/>
                <a:gd name="T5" fmla="*/ 4 h 456"/>
                <a:gd name="T6" fmla="*/ 61 w 61"/>
                <a:gd name="T7" fmla="*/ 15 h 456"/>
                <a:gd name="T8" fmla="*/ 61 w 61"/>
                <a:gd name="T9" fmla="*/ 434 h 456"/>
                <a:gd name="T10" fmla="*/ 41 w 61"/>
                <a:gd name="T11" fmla="*/ 454 h 456"/>
                <a:gd name="T12" fmla="*/ 0 w 61"/>
                <a:gd name="T13" fmla="*/ 454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456">
                  <a:moveTo>
                    <a:pt x="0" y="454"/>
                  </a:moveTo>
                  <a:cubicBezTo>
                    <a:pt x="0" y="301"/>
                    <a:pt x="0" y="151"/>
                    <a:pt x="0" y="0"/>
                  </a:cubicBezTo>
                  <a:cubicBezTo>
                    <a:pt x="20" y="1"/>
                    <a:pt x="39" y="2"/>
                    <a:pt x="59" y="4"/>
                  </a:cubicBezTo>
                  <a:cubicBezTo>
                    <a:pt x="60" y="7"/>
                    <a:pt x="61" y="11"/>
                    <a:pt x="61" y="15"/>
                  </a:cubicBezTo>
                  <a:cubicBezTo>
                    <a:pt x="61" y="155"/>
                    <a:pt x="60" y="294"/>
                    <a:pt x="61" y="434"/>
                  </a:cubicBezTo>
                  <a:cubicBezTo>
                    <a:pt x="61" y="450"/>
                    <a:pt x="57" y="456"/>
                    <a:pt x="41" y="454"/>
                  </a:cubicBezTo>
                  <a:cubicBezTo>
                    <a:pt x="28" y="453"/>
                    <a:pt x="16" y="454"/>
                    <a:pt x="0" y="454"/>
                  </a:cubicBezTo>
                  <a:close/>
                </a:path>
              </a:pathLst>
            </a:custGeom>
            <a:solidFill>
              <a:srgbClr val="0130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2">
              <a:extLst>
                <a:ext uri="{FF2B5EF4-FFF2-40B4-BE49-F238E27FC236}">
                  <a16:creationId xmlns:a16="http://schemas.microsoft.com/office/drawing/2014/main" xmlns="" id="{25B79DED-F50E-415F-BA9C-D2E7985B7250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8" y="2176"/>
              <a:ext cx="26" cy="157"/>
            </a:xfrm>
            <a:custGeom>
              <a:avLst/>
              <a:gdLst>
                <a:gd name="T0" fmla="*/ 6 w 71"/>
                <a:gd name="T1" fmla="*/ 2 h 421"/>
                <a:gd name="T2" fmla="*/ 59 w 71"/>
                <a:gd name="T3" fmla="*/ 2 h 421"/>
                <a:gd name="T4" fmla="*/ 69 w 71"/>
                <a:gd name="T5" fmla="*/ 18 h 421"/>
                <a:gd name="T6" fmla="*/ 70 w 71"/>
                <a:gd name="T7" fmla="*/ 134 h 421"/>
                <a:gd name="T8" fmla="*/ 70 w 71"/>
                <a:gd name="T9" fmla="*/ 394 h 421"/>
                <a:gd name="T10" fmla="*/ 48 w 71"/>
                <a:gd name="T11" fmla="*/ 416 h 421"/>
                <a:gd name="T12" fmla="*/ 6 w 71"/>
                <a:gd name="T13" fmla="*/ 375 h 421"/>
                <a:gd name="T14" fmla="*/ 6 w 71"/>
                <a:gd name="T15" fmla="*/ 25 h 421"/>
                <a:gd name="T16" fmla="*/ 6 w 71"/>
                <a:gd name="T17" fmla="*/ 2 h 4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1" h="421">
                  <a:moveTo>
                    <a:pt x="6" y="2"/>
                  </a:moveTo>
                  <a:cubicBezTo>
                    <a:pt x="26" y="2"/>
                    <a:pt x="43" y="0"/>
                    <a:pt x="59" y="2"/>
                  </a:cubicBezTo>
                  <a:cubicBezTo>
                    <a:pt x="63" y="3"/>
                    <a:pt x="69" y="13"/>
                    <a:pt x="69" y="18"/>
                  </a:cubicBezTo>
                  <a:cubicBezTo>
                    <a:pt x="70" y="57"/>
                    <a:pt x="70" y="96"/>
                    <a:pt x="70" y="134"/>
                  </a:cubicBezTo>
                  <a:cubicBezTo>
                    <a:pt x="70" y="221"/>
                    <a:pt x="70" y="307"/>
                    <a:pt x="70" y="394"/>
                  </a:cubicBezTo>
                  <a:cubicBezTo>
                    <a:pt x="71" y="412"/>
                    <a:pt x="65" y="417"/>
                    <a:pt x="48" y="416"/>
                  </a:cubicBezTo>
                  <a:cubicBezTo>
                    <a:pt x="0" y="415"/>
                    <a:pt x="6" y="421"/>
                    <a:pt x="6" y="375"/>
                  </a:cubicBezTo>
                  <a:cubicBezTo>
                    <a:pt x="6" y="258"/>
                    <a:pt x="6" y="142"/>
                    <a:pt x="6" y="25"/>
                  </a:cubicBezTo>
                  <a:cubicBezTo>
                    <a:pt x="6" y="18"/>
                    <a:pt x="6" y="10"/>
                    <a:pt x="6" y="2"/>
                  </a:cubicBezTo>
                  <a:close/>
                </a:path>
              </a:pathLst>
            </a:custGeom>
            <a:solidFill>
              <a:srgbClr val="0130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2" name="Group 25">
            <a:extLst>
              <a:ext uri="{FF2B5EF4-FFF2-40B4-BE49-F238E27FC236}">
                <a16:creationId xmlns:a16="http://schemas.microsoft.com/office/drawing/2014/main" xmlns="" id="{B233D6A2-1666-4F65-A416-3E05ABC70E5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534156" y="2054778"/>
            <a:ext cx="668339" cy="655638"/>
            <a:chOff x="4116" y="1385"/>
            <a:chExt cx="421" cy="413"/>
          </a:xfrm>
          <a:solidFill>
            <a:schemeClr val="bg1"/>
          </a:solidFill>
        </p:grpSpPr>
        <p:sp>
          <p:nvSpPr>
            <p:cNvPr id="34" name="Freeform 26">
              <a:extLst>
                <a:ext uri="{FF2B5EF4-FFF2-40B4-BE49-F238E27FC236}">
                  <a16:creationId xmlns:a16="http://schemas.microsoft.com/office/drawing/2014/main" xmlns="" id="{769E47D8-6DB9-4E22-B8E9-99ECF4F7FE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16" y="1512"/>
              <a:ext cx="421" cy="286"/>
            </a:xfrm>
            <a:custGeom>
              <a:avLst/>
              <a:gdLst>
                <a:gd name="T0" fmla="*/ 765 w 1528"/>
                <a:gd name="T1" fmla="*/ 553 h 1035"/>
                <a:gd name="T2" fmla="*/ 641 w 1528"/>
                <a:gd name="T3" fmla="*/ 770 h 1035"/>
                <a:gd name="T4" fmla="*/ 457 w 1528"/>
                <a:gd name="T5" fmla="*/ 806 h 1035"/>
                <a:gd name="T6" fmla="*/ 507 w 1528"/>
                <a:gd name="T7" fmla="*/ 992 h 1035"/>
                <a:gd name="T8" fmla="*/ 556 w 1528"/>
                <a:gd name="T9" fmla="*/ 1010 h 1035"/>
                <a:gd name="T10" fmla="*/ 524 w 1528"/>
                <a:gd name="T11" fmla="*/ 1033 h 1035"/>
                <a:gd name="T12" fmla="*/ 334 w 1528"/>
                <a:gd name="T13" fmla="*/ 1033 h 1035"/>
                <a:gd name="T14" fmla="*/ 334 w 1528"/>
                <a:gd name="T15" fmla="*/ 992 h 1035"/>
                <a:gd name="T16" fmla="*/ 413 w 1528"/>
                <a:gd name="T17" fmla="*/ 992 h 1035"/>
                <a:gd name="T18" fmla="*/ 311 w 1528"/>
                <a:gd name="T19" fmla="*/ 806 h 1035"/>
                <a:gd name="T20" fmla="*/ 228 w 1528"/>
                <a:gd name="T21" fmla="*/ 777 h 1035"/>
                <a:gd name="T22" fmla="*/ 204 w 1528"/>
                <a:gd name="T23" fmla="*/ 682 h 1035"/>
                <a:gd name="T24" fmla="*/ 105 w 1528"/>
                <a:gd name="T25" fmla="*/ 435 h 1035"/>
                <a:gd name="T26" fmla="*/ 84 w 1528"/>
                <a:gd name="T27" fmla="*/ 459 h 1035"/>
                <a:gd name="T28" fmla="*/ 63 w 1528"/>
                <a:gd name="T29" fmla="*/ 1033 h 1035"/>
                <a:gd name="T30" fmla="*/ 43 w 1528"/>
                <a:gd name="T31" fmla="*/ 461 h 1035"/>
                <a:gd name="T32" fmla="*/ 23 w 1528"/>
                <a:gd name="T33" fmla="*/ 434 h 1035"/>
                <a:gd name="T34" fmla="*/ 23 w 1528"/>
                <a:gd name="T35" fmla="*/ 394 h 1035"/>
                <a:gd name="T36" fmla="*/ 105 w 1528"/>
                <a:gd name="T37" fmla="*/ 392 h 1035"/>
                <a:gd name="T38" fmla="*/ 105 w 1528"/>
                <a:gd name="T39" fmla="*/ 158 h 1035"/>
                <a:gd name="T40" fmla="*/ 613 w 1528"/>
                <a:gd name="T41" fmla="*/ 2 h 1035"/>
                <a:gd name="T42" fmla="*/ 765 w 1528"/>
                <a:gd name="T43" fmla="*/ 370 h 1035"/>
                <a:gd name="T44" fmla="*/ 784 w 1528"/>
                <a:gd name="T45" fmla="*/ 392 h 1035"/>
                <a:gd name="T46" fmla="*/ 786 w 1528"/>
                <a:gd name="T47" fmla="*/ 238 h 1035"/>
                <a:gd name="T48" fmla="*/ 1225 w 1528"/>
                <a:gd name="T49" fmla="*/ 2 h 1035"/>
                <a:gd name="T50" fmla="*/ 1445 w 1528"/>
                <a:gd name="T51" fmla="*/ 393 h 1035"/>
                <a:gd name="T52" fmla="*/ 1528 w 1528"/>
                <a:gd name="T53" fmla="*/ 414 h 1035"/>
                <a:gd name="T54" fmla="*/ 1487 w 1528"/>
                <a:gd name="T55" fmla="*/ 435 h 1035"/>
                <a:gd name="T56" fmla="*/ 1487 w 1528"/>
                <a:gd name="T57" fmla="*/ 988 h 1035"/>
                <a:gd name="T58" fmla="*/ 1466 w 1528"/>
                <a:gd name="T59" fmla="*/ 1032 h 1035"/>
                <a:gd name="T60" fmla="*/ 1446 w 1528"/>
                <a:gd name="T61" fmla="*/ 460 h 1035"/>
                <a:gd name="T62" fmla="*/ 765 w 1528"/>
                <a:gd name="T63" fmla="*/ 435 h 1035"/>
                <a:gd name="T64" fmla="*/ 271 w 1528"/>
                <a:gd name="T65" fmla="*/ 764 h 1035"/>
                <a:gd name="T66" fmla="*/ 599 w 1528"/>
                <a:gd name="T67" fmla="*/ 167 h 1035"/>
                <a:gd name="T68" fmla="*/ 908 w 1528"/>
                <a:gd name="T69" fmla="*/ 393 h 1035"/>
                <a:gd name="T70" fmla="*/ 909 w 1528"/>
                <a:gd name="T71" fmla="*/ 256 h 1035"/>
                <a:gd name="T72" fmla="*/ 951 w 1528"/>
                <a:gd name="T73" fmla="*/ 256 h 1035"/>
                <a:gd name="T74" fmla="*/ 951 w 1528"/>
                <a:gd name="T75" fmla="*/ 392 h 1035"/>
                <a:gd name="T76" fmla="*/ 1260 w 1528"/>
                <a:gd name="T77" fmla="*/ 369 h 1035"/>
                <a:gd name="T78" fmla="*/ 1281 w 1528"/>
                <a:gd name="T79" fmla="*/ 229 h 1035"/>
                <a:gd name="T80" fmla="*/ 1302 w 1528"/>
                <a:gd name="T81" fmla="*/ 353 h 1035"/>
                <a:gd name="T82" fmla="*/ 1404 w 1528"/>
                <a:gd name="T83" fmla="*/ 392 h 1035"/>
                <a:gd name="T84" fmla="*/ 1243 w 1528"/>
                <a:gd name="T85" fmla="*/ 47 h 1035"/>
                <a:gd name="T86" fmla="*/ 827 w 1528"/>
                <a:gd name="T87" fmla="*/ 240 h 1035"/>
                <a:gd name="T88" fmla="*/ 828 w 1528"/>
                <a:gd name="T89" fmla="*/ 392 h 1035"/>
                <a:gd name="T90" fmla="*/ 908 w 1528"/>
                <a:gd name="T91" fmla="*/ 393 h 1035"/>
                <a:gd name="T92" fmla="*/ 724 w 1528"/>
                <a:gd name="T93" fmla="*/ 573 h 1035"/>
                <a:gd name="T94" fmla="*/ 611 w 1528"/>
                <a:gd name="T95" fmla="*/ 42 h 1035"/>
                <a:gd name="T96" fmla="*/ 146 w 1528"/>
                <a:gd name="T97" fmla="*/ 158 h 1035"/>
                <a:gd name="T98" fmla="*/ 228 w 1528"/>
                <a:gd name="T99" fmla="*/ 638 h 1035"/>
                <a:gd name="T100" fmla="*/ 228 w 1528"/>
                <a:gd name="T101" fmla="*/ 165 h 1035"/>
                <a:gd name="T102" fmla="*/ 603 w 1528"/>
                <a:gd name="T103" fmla="*/ 125 h 1035"/>
                <a:gd name="T104" fmla="*/ 641 w 1528"/>
                <a:gd name="T105" fmla="*/ 616 h 1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28" h="1035">
                  <a:moveTo>
                    <a:pt x="765" y="435"/>
                  </a:moveTo>
                  <a:cubicBezTo>
                    <a:pt x="765" y="476"/>
                    <a:pt x="763" y="514"/>
                    <a:pt x="765" y="553"/>
                  </a:cubicBezTo>
                  <a:cubicBezTo>
                    <a:pt x="771" y="633"/>
                    <a:pt x="724" y="686"/>
                    <a:pt x="641" y="683"/>
                  </a:cubicBezTo>
                  <a:cubicBezTo>
                    <a:pt x="641" y="712"/>
                    <a:pt x="641" y="741"/>
                    <a:pt x="641" y="770"/>
                  </a:cubicBezTo>
                  <a:cubicBezTo>
                    <a:pt x="641" y="802"/>
                    <a:pt x="637" y="806"/>
                    <a:pt x="606" y="806"/>
                  </a:cubicBezTo>
                  <a:cubicBezTo>
                    <a:pt x="556" y="806"/>
                    <a:pt x="507" y="806"/>
                    <a:pt x="457" y="806"/>
                  </a:cubicBezTo>
                  <a:cubicBezTo>
                    <a:pt x="457" y="868"/>
                    <a:pt x="457" y="928"/>
                    <a:pt x="457" y="992"/>
                  </a:cubicBezTo>
                  <a:cubicBezTo>
                    <a:pt x="473" y="992"/>
                    <a:pt x="490" y="992"/>
                    <a:pt x="507" y="992"/>
                  </a:cubicBezTo>
                  <a:cubicBezTo>
                    <a:pt x="519" y="992"/>
                    <a:pt x="530" y="991"/>
                    <a:pt x="541" y="994"/>
                  </a:cubicBezTo>
                  <a:cubicBezTo>
                    <a:pt x="548" y="995"/>
                    <a:pt x="556" y="1004"/>
                    <a:pt x="556" y="1010"/>
                  </a:cubicBezTo>
                  <a:cubicBezTo>
                    <a:pt x="556" y="1017"/>
                    <a:pt x="549" y="1026"/>
                    <a:pt x="543" y="1031"/>
                  </a:cubicBezTo>
                  <a:cubicBezTo>
                    <a:pt x="539" y="1035"/>
                    <a:pt x="530" y="1033"/>
                    <a:pt x="524" y="1033"/>
                  </a:cubicBezTo>
                  <a:cubicBezTo>
                    <a:pt x="464" y="1033"/>
                    <a:pt x="405" y="1033"/>
                    <a:pt x="346" y="1033"/>
                  </a:cubicBezTo>
                  <a:cubicBezTo>
                    <a:pt x="342" y="1033"/>
                    <a:pt x="338" y="1034"/>
                    <a:pt x="334" y="1033"/>
                  </a:cubicBezTo>
                  <a:cubicBezTo>
                    <a:pt x="321" y="1032"/>
                    <a:pt x="312" y="1026"/>
                    <a:pt x="312" y="1012"/>
                  </a:cubicBezTo>
                  <a:cubicBezTo>
                    <a:pt x="312" y="998"/>
                    <a:pt x="321" y="992"/>
                    <a:pt x="334" y="992"/>
                  </a:cubicBezTo>
                  <a:cubicBezTo>
                    <a:pt x="353" y="992"/>
                    <a:pt x="371" y="992"/>
                    <a:pt x="390" y="992"/>
                  </a:cubicBezTo>
                  <a:cubicBezTo>
                    <a:pt x="397" y="992"/>
                    <a:pt x="404" y="992"/>
                    <a:pt x="413" y="992"/>
                  </a:cubicBezTo>
                  <a:cubicBezTo>
                    <a:pt x="413" y="929"/>
                    <a:pt x="413" y="869"/>
                    <a:pt x="413" y="806"/>
                  </a:cubicBezTo>
                  <a:cubicBezTo>
                    <a:pt x="378" y="806"/>
                    <a:pt x="345" y="806"/>
                    <a:pt x="311" y="806"/>
                  </a:cubicBezTo>
                  <a:cubicBezTo>
                    <a:pt x="293" y="806"/>
                    <a:pt x="275" y="806"/>
                    <a:pt x="257" y="806"/>
                  </a:cubicBezTo>
                  <a:cubicBezTo>
                    <a:pt x="235" y="806"/>
                    <a:pt x="229" y="799"/>
                    <a:pt x="228" y="777"/>
                  </a:cubicBezTo>
                  <a:cubicBezTo>
                    <a:pt x="228" y="747"/>
                    <a:pt x="228" y="716"/>
                    <a:pt x="228" y="682"/>
                  </a:cubicBezTo>
                  <a:cubicBezTo>
                    <a:pt x="220" y="682"/>
                    <a:pt x="212" y="682"/>
                    <a:pt x="204" y="682"/>
                  </a:cubicBezTo>
                  <a:cubicBezTo>
                    <a:pt x="148" y="679"/>
                    <a:pt x="106" y="636"/>
                    <a:pt x="105" y="580"/>
                  </a:cubicBezTo>
                  <a:cubicBezTo>
                    <a:pt x="105" y="532"/>
                    <a:pt x="105" y="484"/>
                    <a:pt x="105" y="435"/>
                  </a:cubicBezTo>
                  <a:cubicBezTo>
                    <a:pt x="98" y="435"/>
                    <a:pt x="92" y="435"/>
                    <a:pt x="84" y="435"/>
                  </a:cubicBezTo>
                  <a:cubicBezTo>
                    <a:pt x="84" y="444"/>
                    <a:pt x="84" y="451"/>
                    <a:pt x="84" y="459"/>
                  </a:cubicBezTo>
                  <a:cubicBezTo>
                    <a:pt x="84" y="638"/>
                    <a:pt x="84" y="816"/>
                    <a:pt x="84" y="995"/>
                  </a:cubicBezTo>
                  <a:cubicBezTo>
                    <a:pt x="84" y="1022"/>
                    <a:pt x="77" y="1035"/>
                    <a:pt x="63" y="1033"/>
                  </a:cubicBezTo>
                  <a:cubicBezTo>
                    <a:pt x="40" y="1030"/>
                    <a:pt x="43" y="1011"/>
                    <a:pt x="43" y="995"/>
                  </a:cubicBezTo>
                  <a:cubicBezTo>
                    <a:pt x="43" y="817"/>
                    <a:pt x="43" y="639"/>
                    <a:pt x="43" y="461"/>
                  </a:cubicBezTo>
                  <a:cubicBezTo>
                    <a:pt x="43" y="453"/>
                    <a:pt x="43" y="444"/>
                    <a:pt x="43" y="434"/>
                  </a:cubicBezTo>
                  <a:cubicBezTo>
                    <a:pt x="35" y="434"/>
                    <a:pt x="29" y="434"/>
                    <a:pt x="23" y="434"/>
                  </a:cubicBezTo>
                  <a:cubicBezTo>
                    <a:pt x="10" y="434"/>
                    <a:pt x="0" y="426"/>
                    <a:pt x="3" y="413"/>
                  </a:cubicBezTo>
                  <a:cubicBezTo>
                    <a:pt x="4" y="405"/>
                    <a:pt x="15" y="395"/>
                    <a:pt x="23" y="394"/>
                  </a:cubicBezTo>
                  <a:cubicBezTo>
                    <a:pt x="46" y="392"/>
                    <a:pt x="70" y="393"/>
                    <a:pt x="93" y="393"/>
                  </a:cubicBezTo>
                  <a:cubicBezTo>
                    <a:pt x="96" y="393"/>
                    <a:pt x="99" y="393"/>
                    <a:pt x="105" y="392"/>
                  </a:cubicBezTo>
                  <a:cubicBezTo>
                    <a:pt x="105" y="384"/>
                    <a:pt x="105" y="377"/>
                    <a:pt x="105" y="370"/>
                  </a:cubicBezTo>
                  <a:cubicBezTo>
                    <a:pt x="105" y="300"/>
                    <a:pt x="105" y="229"/>
                    <a:pt x="105" y="158"/>
                  </a:cubicBezTo>
                  <a:cubicBezTo>
                    <a:pt x="105" y="71"/>
                    <a:pt x="168" y="3"/>
                    <a:pt x="256" y="2"/>
                  </a:cubicBezTo>
                  <a:cubicBezTo>
                    <a:pt x="375" y="0"/>
                    <a:pt x="494" y="0"/>
                    <a:pt x="613" y="2"/>
                  </a:cubicBezTo>
                  <a:cubicBezTo>
                    <a:pt x="701" y="3"/>
                    <a:pt x="764" y="70"/>
                    <a:pt x="765" y="158"/>
                  </a:cubicBezTo>
                  <a:cubicBezTo>
                    <a:pt x="766" y="228"/>
                    <a:pt x="765" y="299"/>
                    <a:pt x="765" y="370"/>
                  </a:cubicBezTo>
                  <a:cubicBezTo>
                    <a:pt x="765" y="377"/>
                    <a:pt x="765" y="384"/>
                    <a:pt x="765" y="392"/>
                  </a:cubicBezTo>
                  <a:cubicBezTo>
                    <a:pt x="772" y="392"/>
                    <a:pt x="777" y="392"/>
                    <a:pt x="784" y="392"/>
                  </a:cubicBezTo>
                  <a:cubicBezTo>
                    <a:pt x="784" y="388"/>
                    <a:pt x="786" y="384"/>
                    <a:pt x="786" y="379"/>
                  </a:cubicBezTo>
                  <a:cubicBezTo>
                    <a:pt x="786" y="332"/>
                    <a:pt x="786" y="285"/>
                    <a:pt x="786" y="238"/>
                  </a:cubicBezTo>
                  <a:cubicBezTo>
                    <a:pt x="786" y="108"/>
                    <a:pt x="884" y="5"/>
                    <a:pt x="1013" y="2"/>
                  </a:cubicBezTo>
                  <a:cubicBezTo>
                    <a:pt x="1084" y="0"/>
                    <a:pt x="1155" y="0"/>
                    <a:pt x="1225" y="2"/>
                  </a:cubicBezTo>
                  <a:cubicBezTo>
                    <a:pt x="1342" y="6"/>
                    <a:pt x="1440" y="104"/>
                    <a:pt x="1445" y="220"/>
                  </a:cubicBezTo>
                  <a:cubicBezTo>
                    <a:pt x="1447" y="277"/>
                    <a:pt x="1445" y="333"/>
                    <a:pt x="1445" y="393"/>
                  </a:cubicBezTo>
                  <a:cubicBezTo>
                    <a:pt x="1464" y="393"/>
                    <a:pt x="1481" y="394"/>
                    <a:pt x="1498" y="393"/>
                  </a:cubicBezTo>
                  <a:cubicBezTo>
                    <a:pt x="1513" y="393"/>
                    <a:pt x="1528" y="395"/>
                    <a:pt x="1528" y="414"/>
                  </a:cubicBezTo>
                  <a:cubicBezTo>
                    <a:pt x="1528" y="431"/>
                    <a:pt x="1515" y="435"/>
                    <a:pt x="1500" y="434"/>
                  </a:cubicBezTo>
                  <a:cubicBezTo>
                    <a:pt x="1496" y="434"/>
                    <a:pt x="1493" y="434"/>
                    <a:pt x="1487" y="435"/>
                  </a:cubicBezTo>
                  <a:cubicBezTo>
                    <a:pt x="1487" y="444"/>
                    <a:pt x="1487" y="452"/>
                    <a:pt x="1487" y="461"/>
                  </a:cubicBezTo>
                  <a:cubicBezTo>
                    <a:pt x="1487" y="637"/>
                    <a:pt x="1487" y="812"/>
                    <a:pt x="1487" y="988"/>
                  </a:cubicBezTo>
                  <a:cubicBezTo>
                    <a:pt x="1487" y="993"/>
                    <a:pt x="1487" y="998"/>
                    <a:pt x="1487" y="1002"/>
                  </a:cubicBezTo>
                  <a:cubicBezTo>
                    <a:pt x="1488" y="1018"/>
                    <a:pt x="1485" y="1033"/>
                    <a:pt x="1466" y="1032"/>
                  </a:cubicBezTo>
                  <a:cubicBezTo>
                    <a:pt x="1448" y="1032"/>
                    <a:pt x="1446" y="1017"/>
                    <a:pt x="1446" y="1002"/>
                  </a:cubicBezTo>
                  <a:cubicBezTo>
                    <a:pt x="1446" y="821"/>
                    <a:pt x="1446" y="641"/>
                    <a:pt x="1446" y="460"/>
                  </a:cubicBezTo>
                  <a:cubicBezTo>
                    <a:pt x="1446" y="452"/>
                    <a:pt x="1446" y="444"/>
                    <a:pt x="1446" y="435"/>
                  </a:cubicBezTo>
                  <a:cubicBezTo>
                    <a:pt x="1219" y="435"/>
                    <a:pt x="993" y="435"/>
                    <a:pt x="765" y="435"/>
                  </a:cubicBezTo>
                  <a:close/>
                  <a:moveTo>
                    <a:pt x="271" y="167"/>
                  </a:moveTo>
                  <a:cubicBezTo>
                    <a:pt x="271" y="367"/>
                    <a:pt x="271" y="565"/>
                    <a:pt x="271" y="764"/>
                  </a:cubicBezTo>
                  <a:cubicBezTo>
                    <a:pt x="381" y="764"/>
                    <a:pt x="490" y="764"/>
                    <a:pt x="599" y="764"/>
                  </a:cubicBezTo>
                  <a:cubicBezTo>
                    <a:pt x="599" y="564"/>
                    <a:pt x="599" y="366"/>
                    <a:pt x="599" y="167"/>
                  </a:cubicBezTo>
                  <a:cubicBezTo>
                    <a:pt x="490" y="167"/>
                    <a:pt x="381" y="167"/>
                    <a:pt x="271" y="167"/>
                  </a:cubicBezTo>
                  <a:close/>
                  <a:moveTo>
                    <a:pt x="908" y="393"/>
                  </a:moveTo>
                  <a:cubicBezTo>
                    <a:pt x="908" y="388"/>
                    <a:pt x="909" y="384"/>
                    <a:pt x="909" y="380"/>
                  </a:cubicBezTo>
                  <a:cubicBezTo>
                    <a:pt x="909" y="339"/>
                    <a:pt x="909" y="297"/>
                    <a:pt x="909" y="256"/>
                  </a:cubicBezTo>
                  <a:cubicBezTo>
                    <a:pt x="909" y="241"/>
                    <a:pt x="914" y="229"/>
                    <a:pt x="931" y="229"/>
                  </a:cubicBezTo>
                  <a:cubicBezTo>
                    <a:pt x="948" y="230"/>
                    <a:pt x="951" y="242"/>
                    <a:pt x="951" y="256"/>
                  </a:cubicBezTo>
                  <a:cubicBezTo>
                    <a:pt x="951" y="275"/>
                    <a:pt x="951" y="293"/>
                    <a:pt x="951" y="312"/>
                  </a:cubicBezTo>
                  <a:cubicBezTo>
                    <a:pt x="951" y="338"/>
                    <a:pt x="951" y="365"/>
                    <a:pt x="951" y="392"/>
                  </a:cubicBezTo>
                  <a:cubicBezTo>
                    <a:pt x="1055" y="392"/>
                    <a:pt x="1157" y="392"/>
                    <a:pt x="1260" y="392"/>
                  </a:cubicBezTo>
                  <a:cubicBezTo>
                    <a:pt x="1260" y="383"/>
                    <a:pt x="1260" y="376"/>
                    <a:pt x="1260" y="369"/>
                  </a:cubicBezTo>
                  <a:cubicBezTo>
                    <a:pt x="1260" y="330"/>
                    <a:pt x="1260" y="292"/>
                    <a:pt x="1260" y="253"/>
                  </a:cubicBezTo>
                  <a:cubicBezTo>
                    <a:pt x="1260" y="240"/>
                    <a:pt x="1265" y="229"/>
                    <a:pt x="1281" y="229"/>
                  </a:cubicBezTo>
                  <a:cubicBezTo>
                    <a:pt x="1296" y="229"/>
                    <a:pt x="1301" y="239"/>
                    <a:pt x="1302" y="253"/>
                  </a:cubicBezTo>
                  <a:cubicBezTo>
                    <a:pt x="1302" y="286"/>
                    <a:pt x="1302" y="320"/>
                    <a:pt x="1302" y="353"/>
                  </a:cubicBezTo>
                  <a:cubicBezTo>
                    <a:pt x="1302" y="366"/>
                    <a:pt x="1302" y="379"/>
                    <a:pt x="1302" y="392"/>
                  </a:cubicBezTo>
                  <a:cubicBezTo>
                    <a:pt x="1338" y="392"/>
                    <a:pt x="1371" y="392"/>
                    <a:pt x="1404" y="392"/>
                  </a:cubicBezTo>
                  <a:cubicBezTo>
                    <a:pt x="1404" y="333"/>
                    <a:pt x="1407" y="275"/>
                    <a:pt x="1403" y="217"/>
                  </a:cubicBezTo>
                  <a:cubicBezTo>
                    <a:pt x="1397" y="129"/>
                    <a:pt x="1330" y="54"/>
                    <a:pt x="1243" y="47"/>
                  </a:cubicBezTo>
                  <a:cubicBezTo>
                    <a:pt x="1162" y="40"/>
                    <a:pt x="1079" y="38"/>
                    <a:pt x="998" y="45"/>
                  </a:cubicBezTo>
                  <a:cubicBezTo>
                    <a:pt x="895" y="54"/>
                    <a:pt x="827" y="137"/>
                    <a:pt x="827" y="240"/>
                  </a:cubicBezTo>
                  <a:cubicBezTo>
                    <a:pt x="827" y="283"/>
                    <a:pt x="827" y="327"/>
                    <a:pt x="827" y="370"/>
                  </a:cubicBezTo>
                  <a:cubicBezTo>
                    <a:pt x="827" y="377"/>
                    <a:pt x="828" y="384"/>
                    <a:pt x="828" y="392"/>
                  </a:cubicBezTo>
                  <a:cubicBezTo>
                    <a:pt x="836" y="393"/>
                    <a:pt x="842" y="393"/>
                    <a:pt x="847" y="393"/>
                  </a:cubicBezTo>
                  <a:cubicBezTo>
                    <a:pt x="867" y="393"/>
                    <a:pt x="887" y="393"/>
                    <a:pt x="908" y="393"/>
                  </a:cubicBezTo>
                  <a:close/>
                  <a:moveTo>
                    <a:pt x="641" y="639"/>
                  </a:moveTo>
                  <a:cubicBezTo>
                    <a:pt x="691" y="646"/>
                    <a:pt x="724" y="621"/>
                    <a:pt x="724" y="573"/>
                  </a:cubicBezTo>
                  <a:cubicBezTo>
                    <a:pt x="725" y="435"/>
                    <a:pt x="725" y="297"/>
                    <a:pt x="724" y="159"/>
                  </a:cubicBezTo>
                  <a:cubicBezTo>
                    <a:pt x="723" y="91"/>
                    <a:pt x="677" y="43"/>
                    <a:pt x="611" y="42"/>
                  </a:cubicBezTo>
                  <a:cubicBezTo>
                    <a:pt x="493" y="41"/>
                    <a:pt x="376" y="41"/>
                    <a:pt x="259" y="43"/>
                  </a:cubicBezTo>
                  <a:cubicBezTo>
                    <a:pt x="192" y="43"/>
                    <a:pt x="146" y="92"/>
                    <a:pt x="146" y="158"/>
                  </a:cubicBezTo>
                  <a:cubicBezTo>
                    <a:pt x="145" y="297"/>
                    <a:pt x="145" y="436"/>
                    <a:pt x="146" y="576"/>
                  </a:cubicBezTo>
                  <a:cubicBezTo>
                    <a:pt x="146" y="621"/>
                    <a:pt x="181" y="648"/>
                    <a:pt x="228" y="638"/>
                  </a:cubicBezTo>
                  <a:cubicBezTo>
                    <a:pt x="228" y="631"/>
                    <a:pt x="228" y="623"/>
                    <a:pt x="228" y="615"/>
                  </a:cubicBezTo>
                  <a:cubicBezTo>
                    <a:pt x="228" y="465"/>
                    <a:pt x="228" y="315"/>
                    <a:pt x="228" y="165"/>
                  </a:cubicBezTo>
                  <a:cubicBezTo>
                    <a:pt x="228" y="127"/>
                    <a:pt x="230" y="125"/>
                    <a:pt x="269" y="125"/>
                  </a:cubicBezTo>
                  <a:cubicBezTo>
                    <a:pt x="381" y="125"/>
                    <a:pt x="492" y="125"/>
                    <a:pt x="603" y="125"/>
                  </a:cubicBezTo>
                  <a:cubicBezTo>
                    <a:pt x="638" y="125"/>
                    <a:pt x="641" y="128"/>
                    <a:pt x="641" y="162"/>
                  </a:cubicBezTo>
                  <a:cubicBezTo>
                    <a:pt x="641" y="314"/>
                    <a:pt x="641" y="465"/>
                    <a:pt x="641" y="616"/>
                  </a:cubicBezTo>
                  <a:cubicBezTo>
                    <a:pt x="641" y="624"/>
                    <a:pt x="641" y="632"/>
                    <a:pt x="641" y="639"/>
                  </a:cubicBezTo>
                  <a:close/>
                </a:path>
              </a:pathLst>
            </a:custGeom>
            <a:solidFill>
              <a:srgbClr val="202E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27">
              <a:extLst>
                <a:ext uri="{FF2B5EF4-FFF2-40B4-BE49-F238E27FC236}">
                  <a16:creationId xmlns:a16="http://schemas.microsoft.com/office/drawing/2014/main" xmlns="" id="{C67E1207-46FF-4F3F-87DE-BE5C743DF5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94" y="1386"/>
              <a:ext cx="90" cy="109"/>
            </a:xfrm>
            <a:custGeom>
              <a:avLst/>
              <a:gdLst>
                <a:gd name="T0" fmla="*/ 324 w 328"/>
                <a:gd name="T1" fmla="*/ 182 h 396"/>
                <a:gd name="T2" fmla="*/ 309 w 328"/>
                <a:gd name="T3" fmla="*/ 283 h 396"/>
                <a:gd name="T4" fmla="*/ 159 w 328"/>
                <a:gd name="T5" fmla="*/ 392 h 396"/>
                <a:gd name="T6" fmla="*/ 15 w 328"/>
                <a:gd name="T7" fmla="*/ 271 h 396"/>
                <a:gd name="T8" fmla="*/ 2 w 328"/>
                <a:gd name="T9" fmla="*/ 146 h 396"/>
                <a:gd name="T10" fmla="*/ 174 w 328"/>
                <a:gd name="T11" fmla="*/ 5 h 396"/>
                <a:gd name="T12" fmla="*/ 324 w 328"/>
                <a:gd name="T13" fmla="*/ 182 h 396"/>
                <a:gd name="T14" fmla="*/ 44 w 328"/>
                <a:gd name="T15" fmla="*/ 173 h 396"/>
                <a:gd name="T16" fmla="*/ 52 w 328"/>
                <a:gd name="T17" fmla="*/ 254 h 396"/>
                <a:gd name="T18" fmla="*/ 161 w 328"/>
                <a:gd name="T19" fmla="*/ 352 h 396"/>
                <a:gd name="T20" fmla="*/ 272 w 328"/>
                <a:gd name="T21" fmla="*/ 257 h 396"/>
                <a:gd name="T22" fmla="*/ 281 w 328"/>
                <a:gd name="T23" fmla="*/ 180 h 396"/>
                <a:gd name="T24" fmla="*/ 167 w 328"/>
                <a:gd name="T25" fmla="*/ 47 h 396"/>
                <a:gd name="T26" fmla="*/ 44 w 328"/>
                <a:gd name="T27" fmla="*/ 173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8" h="396">
                  <a:moveTo>
                    <a:pt x="324" y="182"/>
                  </a:moveTo>
                  <a:cubicBezTo>
                    <a:pt x="321" y="203"/>
                    <a:pt x="319" y="244"/>
                    <a:pt x="309" y="283"/>
                  </a:cubicBezTo>
                  <a:cubicBezTo>
                    <a:pt x="291" y="350"/>
                    <a:pt x="226" y="396"/>
                    <a:pt x="159" y="392"/>
                  </a:cubicBezTo>
                  <a:cubicBezTo>
                    <a:pt x="87" y="389"/>
                    <a:pt x="28" y="341"/>
                    <a:pt x="15" y="271"/>
                  </a:cubicBezTo>
                  <a:cubicBezTo>
                    <a:pt x="7" y="230"/>
                    <a:pt x="0" y="187"/>
                    <a:pt x="2" y="146"/>
                  </a:cubicBezTo>
                  <a:cubicBezTo>
                    <a:pt x="8" y="59"/>
                    <a:pt x="84" y="0"/>
                    <a:pt x="174" y="5"/>
                  </a:cubicBezTo>
                  <a:cubicBezTo>
                    <a:pt x="270" y="11"/>
                    <a:pt x="328" y="89"/>
                    <a:pt x="324" y="182"/>
                  </a:cubicBezTo>
                  <a:close/>
                  <a:moveTo>
                    <a:pt x="44" y="173"/>
                  </a:moveTo>
                  <a:cubicBezTo>
                    <a:pt x="46" y="194"/>
                    <a:pt x="48" y="224"/>
                    <a:pt x="52" y="254"/>
                  </a:cubicBezTo>
                  <a:cubicBezTo>
                    <a:pt x="59" y="309"/>
                    <a:pt x="105" y="351"/>
                    <a:pt x="161" y="352"/>
                  </a:cubicBezTo>
                  <a:cubicBezTo>
                    <a:pt x="215" y="353"/>
                    <a:pt x="263" y="313"/>
                    <a:pt x="272" y="257"/>
                  </a:cubicBezTo>
                  <a:cubicBezTo>
                    <a:pt x="276" y="231"/>
                    <a:pt x="276" y="205"/>
                    <a:pt x="281" y="180"/>
                  </a:cubicBezTo>
                  <a:cubicBezTo>
                    <a:pt x="293" y="118"/>
                    <a:pt x="248" y="49"/>
                    <a:pt x="167" y="47"/>
                  </a:cubicBezTo>
                  <a:cubicBezTo>
                    <a:pt x="94" y="45"/>
                    <a:pt x="42" y="93"/>
                    <a:pt x="44" y="173"/>
                  </a:cubicBezTo>
                  <a:close/>
                </a:path>
              </a:pathLst>
            </a:custGeom>
            <a:solidFill>
              <a:srgbClr val="202E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28">
              <a:extLst>
                <a:ext uri="{FF2B5EF4-FFF2-40B4-BE49-F238E27FC236}">
                  <a16:creationId xmlns:a16="http://schemas.microsoft.com/office/drawing/2014/main" xmlns="" id="{D2887D67-5739-4347-8E21-96F15AD592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76" y="1385"/>
              <a:ext cx="93" cy="110"/>
            </a:xfrm>
            <a:custGeom>
              <a:avLst/>
              <a:gdLst>
                <a:gd name="T0" fmla="*/ 1 w 335"/>
                <a:gd name="T1" fmla="*/ 178 h 398"/>
                <a:gd name="T2" fmla="*/ 181 w 335"/>
                <a:gd name="T3" fmla="*/ 9 h 398"/>
                <a:gd name="T4" fmla="*/ 321 w 335"/>
                <a:gd name="T5" fmla="*/ 185 h 398"/>
                <a:gd name="T6" fmla="*/ 312 w 335"/>
                <a:gd name="T7" fmla="*/ 262 h 398"/>
                <a:gd name="T8" fmla="*/ 158 w 335"/>
                <a:gd name="T9" fmla="*/ 395 h 398"/>
                <a:gd name="T10" fmla="*/ 8 w 335"/>
                <a:gd name="T11" fmla="*/ 253 h 398"/>
                <a:gd name="T12" fmla="*/ 1 w 335"/>
                <a:gd name="T13" fmla="*/ 178 h 398"/>
                <a:gd name="T14" fmla="*/ 161 w 335"/>
                <a:gd name="T15" fmla="*/ 50 h 398"/>
                <a:gd name="T16" fmla="*/ 42 w 335"/>
                <a:gd name="T17" fmla="*/ 160 h 398"/>
                <a:gd name="T18" fmla="*/ 52 w 335"/>
                <a:gd name="T19" fmla="*/ 257 h 398"/>
                <a:gd name="T20" fmla="*/ 161 w 335"/>
                <a:gd name="T21" fmla="*/ 355 h 398"/>
                <a:gd name="T22" fmla="*/ 272 w 335"/>
                <a:gd name="T23" fmla="*/ 259 h 398"/>
                <a:gd name="T24" fmla="*/ 281 w 335"/>
                <a:gd name="T25" fmla="*/ 184 h 398"/>
                <a:gd name="T26" fmla="*/ 161 w 335"/>
                <a:gd name="T27" fmla="*/ 50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5" h="398">
                  <a:moveTo>
                    <a:pt x="1" y="178"/>
                  </a:moveTo>
                  <a:cubicBezTo>
                    <a:pt x="0" y="68"/>
                    <a:pt x="80" y="0"/>
                    <a:pt x="181" y="9"/>
                  </a:cubicBezTo>
                  <a:cubicBezTo>
                    <a:pt x="262" y="16"/>
                    <a:pt x="335" y="93"/>
                    <a:pt x="321" y="185"/>
                  </a:cubicBezTo>
                  <a:cubicBezTo>
                    <a:pt x="317" y="210"/>
                    <a:pt x="316" y="237"/>
                    <a:pt x="312" y="262"/>
                  </a:cubicBezTo>
                  <a:cubicBezTo>
                    <a:pt x="300" y="341"/>
                    <a:pt x="234" y="398"/>
                    <a:pt x="158" y="395"/>
                  </a:cubicBezTo>
                  <a:cubicBezTo>
                    <a:pt x="78" y="392"/>
                    <a:pt x="16" y="334"/>
                    <a:pt x="8" y="253"/>
                  </a:cubicBezTo>
                  <a:cubicBezTo>
                    <a:pt x="5" y="226"/>
                    <a:pt x="3" y="198"/>
                    <a:pt x="1" y="178"/>
                  </a:cubicBezTo>
                  <a:close/>
                  <a:moveTo>
                    <a:pt x="161" y="50"/>
                  </a:moveTo>
                  <a:cubicBezTo>
                    <a:pt x="93" y="50"/>
                    <a:pt x="43" y="95"/>
                    <a:pt x="42" y="160"/>
                  </a:cubicBezTo>
                  <a:cubicBezTo>
                    <a:pt x="41" y="193"/>
                    <a:pt x="48" y="225"/>
                    <a:pt x="52" y="257"/>
                  </a:cubicBezTo>
                  <a:cubicBezTo>
                    <a:pt x="60" y="313"/>
                    <a:pt x="106" y="354"/>
                    <a:pt x="161" y="355"/>
                  </a:cubicBezTo>
                  <a:cubicBezTo>
                    <a:pt x="216" y="356"/>
                    <a:pt x="264" y="315"/>
                    <a:pt x="272" y="259"/>
                  </a:cubicBezTo>
                  <a:cubicBezTo>
                    <a:pt x="276" y="234"/>
                    <a:pt x="276" y="209"/>
                    <a:pt x="281" y="184"/>
                  </a:cubicBezTo>
                  <a:cubicBezTo>
                    <a:pt x="294" y="119"/>
                    <a:pt x="245" y="47"/>
                    <a:pt x="161" y="50"/>
                  </a:cubicBezTo>
                  <a:close/>
                </a:path>
              </a:pathLst>
            </a:custGeom>
            <a:solidFill>
              <a:srgbClr val="202E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2" name="Group 31">
            <a:extLst>
              <a:ext uri="{FF2B5EF4-FFF2-40B4-BE49-F238E27FC236}">
                <a16:creationId xmlns:a16="http://schemas.microsoft.com/office/drawing/2014/main" xmlns="" id="{AABE631E-3ADD-4CF9-927A-EF134128AD2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535744" y="3868281"/>
            <a:ext cx="668339" cy="547688"/>
            <a:chOff x="4117" y="2581"/>
            <a:chExt cx="421" cy="345"/>
          </a:xfrm>
          <a:solidFill>
            <a:schemeClr val="accent4"/>
          </a:solidFill>
        </p:grpSpPr>
        <p:sp>
          <p:nvSpPr>
            <p:cNvPr id="82" name="Freeform 32">
              <a:extLst>
                <a:ext uri="{FF2B5EF4-FFF2-40B4-BE49-F238E27FC236}">
                  <a16:creationId xmlns:a16="http://schemas.microsoft.com/office/drawing/2014/main" xmlns="" id="{FF289030-1A21-42E7-90E0-E01BEB25FC4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17" y="2730"/>
              <a:ext cx="421" cy="196"/>
            </a:xfrm>
            <a:custGeom>
              <a:avLst/>
              <a:gdLst>
                <a:gd name="T0" fmla="*/ 905 w 1805"/>
                <a:gd name="T1" fmla="*/ 1 h 840"/>
                <a:gd name="T2" fmla="*/ 1429 w 1805"/>
                <a:gd name="T3" fmla="*/ 153 h 840"/>
                <a:gd name="T4" fmla="*/ 1803 w 1805"/>
                <a:gd name="T5" fmla="*/ 763 h 840"/>
                <a:gd name="T6" fmla="*/ 1385 w 1805"/>
                <a:gd name="T7" fmla="*/ 773 h 840"/>
                <a:gd name="T8" fmla="*/ 430 w 1805"/>
                <a:gd name="T9" fmla="*/ 840 h 840"/>
                <a:gd name="T10" fmla="*/ 2 w 1805"/>
                <a:gd name="T11" fmla="*/ 773 h 840"/>
                <a:gd name="T12" fmla="*/ 1 w 1805"/>
                <a:gd name="T13" fmla="*/ 493 h 840"/>
                <a:gd name="T14" fmla="*/ 521 w 1805"/>
                <a:gd name="T15" fmla="*/ 194 h 840"/>
                <a:gd name="T16" fmla="*/ 1119 w 1805"/>
                <a:gd name="T17" fmla="*/ 788 h 840"/>
                <a:gd name="T18" fmla="*/ 1171 w 1805"/>
                <a:gd name="T19" fmla="*/ 541 h 840"/>
                <a:gd name="T20" fmla="*/ 1332 w 1805"/>
                <a:gd name="T21" fmla="*/ 788 h 840"/>
                <a:gd name="T22" fmla="*/ 1333 w 1805"/>
                <a:gd name="T23" fmla="*/ 478 h 840"/>
                <a:gd name="T24" fmla="*/ 1135 w 1805"/>
                <a:gd name="T25" fmla="*/ 120 h 840"/>
                <a:gd name="T26" fmla="*/ 660 w 1805"/>
                <a:gd name="T27" fmla="*/ 133 h 840"/>
                <a:gd name="T28" fmla="*/ 482 w 1805"/>
                <a:gd name="T29" fmla="*/ 466 h 840"/>
                <a:gd name="T30" fmla="*/ 482 w 1805"/>
                <a:gd name="T31" fmla="*/ 787 h 840"/>
                <a:gd name="T32" fmla="*/ 623 w 1805"/>
                <a:gd name="T33" fmla="*/ 541 h 840"/>
                <a:gd name="T34" fmla="*/ 674 w 1805"/>
                <a:gd name="T35" fmla="*/ 788 h 840"/>
                <a:gd name="T36" fmla="*/ 364 w 1805"/>
                <a:gd name="T37" fmla="*/ 204 h 840"/>
                <a:gd name="T38" fmla="*/ 52 w 1805"/>
                <a:gd name="T39" fmla="*/ 541 h 840"/>
                <a:gd name="T40" fmla="*/ 429 w 1805"/>
                <a:gd name="T41" fmla="*/ 719 h 840"/>
                <a:gd name="T42" fmla="*/ 477 w 1805"/>
                <a:gd name="T43" fmla="*/ 270 h 840"/>
                <a:gd name="T44" fmla="*/ 1317 w 1805"/>
                <a:gd name="T45" fmla="*/ 235 h 840"/>
                <a:gd name="T46" fmla="*/ 1385 w 1805"/>
                <a:gd name="T47" fmla="*/ 699 h 840"/>
                <a:gd name="T48" fmla="*/ 1750 w 1805"/>
                <a:gd name="T49" fmla="*/ 719 h 840"/>
                <a:gd name="T50" fmla="*/ 1546 w 1805"/>
                <a:gd name="T51" fmla="*/ 219 h 840"/>
                <a:gd name="T52" fmla="*/ 905 w 1805"/>
                <a:gd name="T53" fmla="*/ 464 h 840"/>
                <a:gd name="T54" fmla="*/ 960 w 1805"/>
                <a:gd name="T55" fmla="*/ 242 h 840"/>
                <a:gd name="T56" fmla="*/ 870 w 1805"/>
                <a:gd name="T57" fmla="*/ 182 h 840"/>
                <a:gd name="T58" fmla="*/ 822 w 1805"/>
                <a:gd name="T59" fmla="*/ 297 h 840"/>
                <a:gd name="T60" fmla="*/ 905 w 1805"/>
                <a:gd name="T61" fmla="*/ 464 h 840"/>
                <a:gd name="T62" fmla="*/ 913 w 1805"/>
                <a:gd name="T63" fmla="*/ 129 h 840"/>
                <a:gd name="T64" fmla="*/ 944 w 1805"/>
                <a:gd name="T65" fmla="*/ 123 h 840"/>
                <a:gd name="T66" fmla="*/ 820 w 1805"/>
                <a:gd name="T67" fmla="*/ 57 h 840"/>
                <a:gd name="T68" fmla="*/ 808 w 1805"/>
                <a:gd name="T69" fmla="*/ 166 h 840"/>
                <a:gd name="T70" fmla="*/ 768 w 1805"/>
                <a:gd name="T71" fmla="*/ 75 h 840"/>
                <a:gd name="T72" fmla="*/ 783 w 1805"/>
                <a:gd name="T73" fmla="*/ 247 h 840"/>
                <a:gd name="T74" fmla="*/ 1090 w 1805"/>
                <a:gd name="T75" fmla="*/ 93 h 840"/>
                <a:gd name="T76" fmla="*/ 990 w 1805"/>
                <a:gd name="T77" fmla="*/ 148 h 840"/>
                <a:gd name="T78" fmla="*/ 1015 w 1805"/>
                <a:gd name="T79" fmla="*/ 244 h 8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805" h="840">
                  <a:moveTo>
                    <a:pt x="521" y="194"/>
                  </a:moveTo>
                  <a:cubicBezTo>
                    <a:pt x="620" y="69"/>
                    <a:pt x="747" y="2"/>
                    <a:pt x="905" y="1"/>
                  </a:cubicBezTo>
                  <a:cubicBezTo>
                    <a:pt x="1063" y="0"/>
                    <a:pt x="1190" y="67"/>
                    <a:pt x="1289" y="190"/>
                  </a:cubicBezTo>
                  <a:cubicBezTo>
                    <a:pt x="1334" y="169"/>
                    <a:pt x="1380" y="156"/>
                    <a:pt x="1429" y="153"/>
                  </a:cubicBezTo>
                  <a:cubicBezTo>
                    <a:pt x="1630" y="143"/>
                    <a:pt x="1793" y="290"/>
                    <a:pt x="1801" y="492"/>
                  </a:cubicBezTo>
                  <a:cubicBezTo>
                    <a:pt x="1805" y="582"/>
                    <a:pt x="1802" y="673"/>
                    <a:pt x="1803" y="763"/>
                  </a:cubicBezTo>
                  <a:cubicBezTo>
                    <a:pt x="1803" y="766"/>
                    <a:pt x="1802" y="768"/>
                    <a:pt x="1801" y="773"/>
                  </a:cubicBezTo>
                  <a:cubicBezTo>
                    <a:pt x="1663" y="773"/>
                    <a:pt x="1525" y="773"/>
                    <a:pt x="1385" y="773"/>
                  </a:cubicBezTo>
                  <a:cubicBezTo>
                    <a:pt x="1385" y="796"/>
                    <a:pt x="1385" y="817"/>
                    <a:pt x="1385" y="840"/>
                  </a:cubicBezTo>
                  <a:cubicBezTo>
                    <a:pt x="1066" y="840"/>
                    <a:pt x="749" y="840"/>
                    <a:pt x="430" y="840"/>
                  </a:cubicBezTo>
                  <a:cubicBezTo>
                    <a:pt x="430" y="818"/>
                    <a:pt x="430" y="796"/>
                    <a:pt x="430" y="773"/>
                  </a:cubicBezTo>
                  <a:cubicBezTo>
                    <a:pt x="286" y="773"/>
                    <a:pt x="145" y="773"/>
                    <a:pt x="2" y="773"/>
                  </a:cubicBezTo>
                  <a:cubicBezTo>
                    <a:pt x="1" y="765"/>
                    <a:pt x="1" y="758"/>
                    <a:pt x="1" y="751"/>
                  </a:cubicBezTo>
                  <a:cubicBezTo>
                    <a:pt x="1" y="665"/>
                    <a:pt x="0" y="579"/>
                    <a:pt x="1" y="493"/>
                  </a:cubicBezTo>
                  <a:cubicBezTo>
                    <a:pt x="1" y="332"/>
                    <a:pt x="135" y="180"/>
                    <a:pt x="294" y="157"/>
                  </a:cubicBezTo>
                  <a:cubicBezTo>
                    <a:pt x="373" y="145"/>
                    <a:pt x="449" y="157"/>
                    <a:pt x="521" y="194"/>
                  </a:cubicBezTo>
                  <a:close/>
                  <a:moveTo>
                    <a:pt x="674" y="788"/>
                  </a:moveTo>
                  <a:cubicBezTo>
                    <a:pt x="823" y="788"/>
                    <a:pt x="970" y="788"/>
                    <a:pt x="1119" y="788"/>
                  </a:cubicBezTo>
                  <a:cubicBezTo>
                    <a:pt x="1119" y="705"/>
                    <a:pt x="1119" y="623"/>
                    <a:pt x="1119" y="541"/>
                  </a:cubicBezTo>
                  <a:cubicBezTo>
                    <a:pt x="1137" y="541"/>
                    <a:pt x="1153" y="541"/>
                    <a:pt x="1171" y="541"/>
                  </a:cubicBezTo>
                  <a:cubicBezTo>
                    <a:pt x="1171" y="624"/>
                    <a:pt x="1171" y="706"/>
                    <a:pt x="1171" y="788"/>
                  </a:cubicBezTo>
                  <a:cubicBezTo>
                    <a:pt x="1226" y="788"/>
                    <a:pt x="1279" y="788"/>
                    <a:pt x="1332" y="788"/>
                  </a:cubicBezTo>
                  <a:cubicBezTo>
                    <a:pt x="1332" y="784"/>
                    <a:pt x="1333" y="781"/>
                    <a:pt x="1333" y="778"/>
                  </a:cubicBezTo>
                  <a:cubicBezTo>
                    <a:pt x="1333" y="678"/>
                    <a:pt x="1334" y="578"/>
                    <a:pt x="1333" y="478"/>
                  </a:cubicBezTo>
                  <a:cubicBezTo>
                    <a:pt x="1332" y="380"/>
                    <a:pt x="1301" y="291"/>
                    <a:pt x="1240" y="214"/>
                  </a:cubicBezTo>
                  <a:cubicBezTo>
                    <a:pt x="1211" y="177"/>
                    <a:pt x="1176" y="145"/>
                    <a:pt x="1135" y="120"/>
                  </a:cubicBezTo>
                  <a:cubicBezTo>
                    <a:pt x="1059" y="272"/>
                    <a:pt x="984" y="422"/>
                    <a:pt x="908" y="574"/>
                  </a:cubicBezTo>
                  <a:cubicBezTo>
                    <a:pt x="825" y="426"/>
                    <a:pt x="743" y="280"/>
                    <a:pt x="660" y="133"/>
                  </a:cubicBezTo>
                  <a:cubicBezTo>
                    <a:pt x="656" y="136"/>
                    <a:pt x="652" y="137"/>
                    <a:pt x="649" y="140"/>
                  </a:cubicBezTo>
                  <a:cubicBezTo>
                    <a:pt x="544" y="223"/>
                    <a:pt x="485" y="331"/>
                    <a:pt x="482" y="466"/>
                  </a:cubicBezTo>
                  <a:cubicBezTo>
                    <a:pt x="479" y="568"/>
                    <a:pt x="481" y="670"/>
                    <a:pt x="481" y="772"/>
                  </a:cubicBezTo>
                  <a:cubicBezTo>
                    <a:pt x="481" y="777"/>
                    <a:pt x="482" y="782"/>
                    <a:pt x="482" y="787"/>
                  </a:cubicBezTo>
                  <a:cubicBezTo>
                    <a:pt x="529" y="787"/>
                    <a:pt x="575" y="787"/>
                    <a:pt x="623" y="787"/>
                  </a:cubicBezTo>
                  <a:cubicBezTo>
                    <a:pt x="623" y="704"/>
                    <a:pt x="623" y="623"/>
                    <a:pt x="623" y="541"/>
                  </a:cubicBezTo>
                  <a:cubicBezTo>
                    <a:pt x="641" y="541"/>
                    <a:pt x="657" y="541"/>
                    <a:pt x="674" y="541"/>
                  </a:cubicBezTo>
                  <a:cubicBezTo>
                    <a:pt x="674" y="624"/>
                    <a:pt x="674" y="705"/>
                    <a:pt x="674" y="788"/>
                  </a:cubicBezTo>
                  <a:close/>
                  <a:moveTo>
                    <a:pt x="493" y="239"/>
                  </a:moveTo>
                  <a:cubicBezTo>
                    <a:pt x="452" y="216"/>
                    <a:pt x="410" y="206"/>
                    <a:pt x="364" y="204"/>
                  </a:cubicBezTo>
                  <a:cubicBezTo>
                    <a:pt x="219" y="197"/>
                    <a:pt x="83" y="303"/>
                    <a:pt x="58" y="446"/>
                  </a:cubicBezTo>
                  <a:cubicBezTo>
                    <a:pt x="53" y="477"/>
                    <a:pt x="53" y="509"/>
                    <a:pt x="52" y="541"/>
                  </a:cubicBezTo>
                  <a:cubicBezTo>
                    <a:pt x="52" y="600"/>
                    <a:pt x="52" y="660"/>
                    <a:pt x="52" y="719"/>
                  </a:cubicBezTo>
                  <a:cubicBezTo>
                    <a:pt x="179" y="719"/>
                    <a:pt x="303" y="719"/>
                    <a:pt x="429" y="719"/>
                  </a:cubicBezTo>
                  <a:cubicBezTo>
                    <a:pt x="429" y="640"/>
                    <a:pt x="430" y="562"/>
                    <a:pt x="429" y="484"/>
                  </a:cubicBezTo>
                  <a:cubicBezTo>
                    <a:pt x="429" y="409"/>
                    <a:pt x="444" y="337"/>
                    <a:pt x="477" y="270"/>
                  </a:cubicBezTo>
                  <a:cubicBezTo>
                    <a:pt x="482" y="260"/>
                    <a:pt x="487" y="250"/>
                    <a:pt x="493" y="239"/>
                  </a:cubicBezTo>
                  <a:close/>
                  <a:moveTo>
                    <a:pt x="1317" y="235"/>
                  </a:moveTo>
                  <a:cubicBezTo>
                    <a:pt x="1366" y="317"/>
                    <a:pt x="1385" y="405"/>
                    <a:pt x="1385" y="497"/>
                  </a:cubicBezTo>
                  <a:cubicBezTo>
                    <a:pt x="1384" y="564"/>
                    <a:pt x="1384" y="632"/>
                    <a:pt x="1385" y="699"/>
                  </a:cubicBezTo>
                  <a:cubicBezTo>
                    <a:pt x="1385" y="706"/>
                    <a:pt x="1385" y="713"/>
                    <a:pt x="1385" y="719"/>
                  </a:cubicBezTo>
                  <a:cubicBezTo>
                    <a:pt x="1508" y="719"/>
                    <a:pt x="1629" y="719"/>
                    <a:pt x="1750" y="719"/>
                  </a:cubicBezTo>
                  <a:cubicBezTo>
                    <a:pt x="1750" y="643"/>
                    <a:pt x="1752" y="569"/>
                    <a:pt x="1750" y="494"/>
                  </a:cubicBezTo>
                  <a:cubicBezTo>
                    <a:pt x="1746" y="365"/>
                    <a:pt x="1667" y="261"/>
                    <a:pt x="1546" y="219"/>
                  </a:cubicBezTo>
                  <a:cubicBezTo>
                    <a:pt x="1469" y="193"/>
                    <a:pt x="1393" y="199"/>
                    <a:pt x="1317" y="235"/>
                  </a:cubicBezTo>
                  <a:close/>
                  <a:moveTo>
                    <a:pt x="905" y="464"/>
                  </a:moveTo>
                  <a:cubicBezTo>
                    <a:pt x="921" y="432"/>
                    <a:pt x="933" y="401"/>
                    <a:pt x="950" y="375"/>
                  </a:cubicBezTo>
                  <a:cubicBezTo>
                    <a:pt x="980" y="331"/>
                    <a:pt x="984" y="289"/>
                    <a:pt x="960" y="242"/>
                  </a:cubicBezTo>
                  <a:cubicBezTo>
                    <a:pt x="950" y="223"/>
                    <a:pt x="949" y="193"/>
                    <a:pt x="934" y="184"/>
                  </a:cubicBezTo>
                  <a:cubicBezTo>
                    <a:pt x="919" y="174"/>
                    <a:pt x="892" y="180"/>
                    <a:pt x="870" y="182"/>
                  </a:cubicBezTo>
                  <a:cubicBezTo>
                    <a:pt x="864" y="182"/>
                    <a:pt x="856" y="189"/>
                    <a:pt x="854" y="194"/>
                  </a:cubicBezTo>
                  <a:cubicBezTo>
                    <a:pt x="843" y="228"/>
                    <a:pt x="832" y="262"/>
                    <a:pt x="822" y="297"/>
                  </a:cubicBezTo>
                  <a:cubicBezTo>
                    <a:pt x="821" y="303"/>
                    <a:pt x="821" y="312"/>
                    <a:pt x="823" y="317"/>
                  </a:cubicBezTo>
                  <a:cubicBezTo>
                    <a:pt x="850" y="365"/>
                    <a:pt x="877" y="413"/>
                    <a:pt x="905" y="464"/>
                  </a:cubicBezTo>
                  <a:close/>
                  <a:moveTo>
                    <a:pt x="820" y="57"/>
                  </a:moveTo>
                  <a:cubicBezTo>
                    <a:pt x="846" y="129"/>
                    <a:pt x="846" y="129"/>
                    <a:pt x="913" y="129"/>
                  </a:cubicBezTo>
                  <a:cubicBezTo>
                    <a:pt x="920" y="129"/>
                    <a:pt x="926" y="130"/>
                    <a:pt x="933" y="129"/>
                  </a:cubicBezTo>
                  <a:cubicBezTo>
                    <a:pt x="937" y="128"/>
                    <a:pt x="943" y="126"/>
                    <a:pt x="944" y="123"/>
                  </a:cubicBezTo>
                  <a:cubicBezTo>
                    <a:pt x="955" y="102"/>
                    <a:pt x="965" y="81"/>
                    <a:pt x="976" y="57"/>
                  </a:cubicBezTo>
                  <a:cubicBezTo>
                    <a:pt x="923" y="57"/>
                    <a:pt x="873" y="57"/>
                    <a:pt x="820" y="57"/>
                  </a:cubicBezTo>
                  <a:close/>
                  <a:moveTo>
                    <a:pt x="783" y="247"/>
                  </a:moveTo>
                  <a:cubicBezTo>
                    <a:pt x="793" y="217"/>
                    <a:pt x="801" y="192"/>
                    <a:pt x="808" y="166"/>
                  </a:cubicBezTo>
                  <a:cubicBezTo>
                    <a:pt x="809" y="162"/>
                    <a:pt x="810" y="156"/>
                    <a:pt x="808" y="153"/>
                  </a:cubicBezTo>
                  <a:cubicBezTo>
                    <a:pt x="795" y="127"/>
                    <a:pt x="782" y="102"/>
                    <a:pt x="768" y="75"/>
                  </a:cubicBezTo>
                  <a:cubicBezTo>
                    <a:pt x="745" y="85"/>
                    <a:pt x="725" y="94"/>
                    <a:pt x="703" y="104"/>
                  </a:cubicBezTo>
                  <a:cubicBezTo>
                    <a:pt x="730" y="152"/>
                    <a:pt x="756" y="197"/>
                    <a:pt x="783" y="247"/>
                  </a:cubicBezTo>
                  <a:close/>
                  <a:moveTo>
                    <a:pt x="1015" y="244"/>
                  </a:moveTo>
                  <a:cubicBezTo>
                    <a:pt x="1041" y="191"/>
                    <a:pt x="1065" y="143"/>
                    <a:pt x="1090" y="93"/>
                  </a:cubicBezTo>
                  <a:cubicBezTo>
                    <a:pt x="1068" y="85"/>
                    <a:pt x="1048" y="78"/>
                    <a:pt x="1028" y="70"/>
                  </a:cubicBezTo>
                  <a:cubicBezTo>
                    <a:pt x="1014" y="98"/>
                    <a:pt x="1002" y="123"/>
                    <a:pt x="990" y="148"/>
                  </a:cubicBezTo>
                  <a:cubicBezTo>
                    <a:pt x="988" y="153"/>
                    <a:pt x="987" y="159"/>
                    <a:pt x="988" y="163"/>
                  </a:cubicBezTo>
                  <a:cubicBezTo>
                    <a:pt x="996" y="189"/>
                    <a:pt x="1005" y="214"/>
                    <a:pt x="1015" y="244"/>
                  </a:cubicBezTo>
                  <a:close/>
                </a:path>
              </a:pathLst>
            </a:custGeom>
            <a:solidFill>
              <a:srgbClr val="FFDB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33">
              <a:extLst>
                <a:ext uri="{FF2B5EF4-FFF2-40B4-BE49-F238E27FC236}">
                  <a16:creationId xmlns:a16="http://schemas.microsoft.com/office/drawing/2014/main" xmlns="" id="{DD8080F8-2DC4-4263-8FC0-FBDAB2D76B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55" y="2581"/>
              <a:ext cx="157" cy="141"/>
            </a:xfrm>
            <a:custGeom>
              <a:avLst/>
              <a:gdLst>
                <a:gd name="T0" fmla="*/ 535 w 672"/>
                <a:gd name="T1" fmla="*/ 114 h 600"/>
                <a:gd name="T2" fmla="*/ 641 w 672"/>
                <a:gd name="T3" fmla="*/ 34 h 600"/>
                <a:gd name="T4" fmla="*/ 672 w 672"/>
                <a:gd name="T5" fmla="*/ 75 h 600"/>
                <a:gd name="T6" fmla="*/ 578 w 672"/>
                <a:gd name="T7" fmla="*/ 145 h 600"/>
                <a:gd name="T8" fmla="*/ 569 w 672"/>
                <a:gd name="T9" fmla="*/ 176 h 600"/>
                <a:gd name="T10" fmla="*/ 531 w 672"/>
                <a:gd name="T11" fmla="*/ 475 h 600"/>
                <a:gd name="T12" fmla="*/ 250 w 672"/>
                <a:gd name="T13" fmla="*/ 582 h 600"/>
                <a:gd name="T14" fmla="*/ 11 w 672"/>
                <a:gd name="T15" fmla="*/ 314 h 600"/>
                <a:gd name="T16" fmla="*/ 295 w 672"/>
                <a:gd name="T17" fmla="*/ 2 h 600"/>
                <a:gd name="T18" fmla="*/ 517 w 672"/>
                <a:gd name="T19" fmla="*/ 97 h 600"/>
                <a:gd name="T20" fmla="*/ 529 w 672"/>
                <a:gd name="T21" fmla="*/ 110 h 600"/>
                <a:gd name="T22" fmla="*/ 535 w 672"/>
                <a:gd name="T23" fmla="*/ 114 h 600"/>
                <a:gd name="T24" fmla="*/ 518 w 672"/>
                <a:gd name="T25" fmla="*/ 191 h 600"/>
                <a:gd name="T26" fmla="*/ 261 w 672"/>
                <a:gd name="T27" fmla="*/ 385 h 600"/>
                <a:gd name="T28" fmla="*/ 141 w 672"/>
                <a:gd name="T29" fmla="*/ 268 h 600"/>
                <a:gd name="T30" fmla="*/ 174 w 672"/>
                <a:gd name="T31" fmla="*/ 231 h 600"/>
                <a:gd name="T32" fmla="*/ 263 w 672"/>
                <a:gd name="T33" fmla="*/ 319 h 600"/>
                <a:gd name="T34" fmla="*/ 491 w 672"/>
                <a:gd name="T35" fmla="*/ 147 h 600"/>
                <a:gd name="T36" fmla="*/ 169 w 672"/>
                <a:gd name="T37" fmla="*/ 93 h 600"/>
                <a:gd name="T38" fmla="*/ 98 w 672"/>
                <a:gd name="T39" fmla="*/ 421 h 600"/>
                <a:gd name="T40" fmla="*/ 430 w 672"/>
                <a:gd name="T41" fmla="*/ 498 h 600"/>
                <a:gd name="T42" fmla="*/ 518 w 672"/>
                <a:gd name="T43" fmla="*/ 191 h 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2" h="600">
                  <a:moveTo>
                    <a:pt x="535" y="114"/>
                  </a:moveTo>
                  <a:cubicBezTo>
                    <a:pt x="570" y="87"/>
                    <a:pt x="604" y="61"/>
                    <a:pt x="641" y="34"/>
                  </a:cubicBezTo>
                  <a:cubicBezTo>
                    <a:pt x="651" y="48"/>
                    <a:pt x="661" y="60"/>
                    <a:pt x="672" y="75"/>
                  </a:cubicBezTo>
                  <a:cubicBezTo>
                    <a:pt x="640" y="99"/>
                    <a:pt x="609" y="123"/>
                    <a:pt x="578" y="145"/>
                  </a:cubicBezTo>
                  <a:cubicBezTo>
                    <a:pt x="566" y="154"/>
                    <a:pt x="563" y="161"/>
                    <a:pt x="569" y="176"/>
                  </a:cubicBezTo>
                  <a:cubicBezTo>
                    <a:pt x="614" y="282"/>
                    <a:pt x="603" y="384"/>
                    <a:pt x="531" y="475"/>
                  </a:cubicBezTo>
                  <a:cubicBezTo>
                    <a:pt x="460" y="564"/>
                    <a:pt x="364" y="600"/>
                    <a:pt x="250" y="582"/>
                  </a:cubicBezTo>
                  <a:cubicBezTo>
                    <a:pt x="121" y="562"/>
                    <a:pt x="20" y="447"/>
                    <a:pt x="11" y="314"/>
                  </a:cubicBezTo>
                  <a:cubicBezTo>
                    <a:pt x="0" y="148"/>
                    <a:pt x="128" y="5"/>
                    <a:pt x="295" y="2"/>
                  </a:cubicBezTo>
                  <a:cubicBezTo>
                    <a:pt x="383" y="0"/>
                    <a:pt x="457" y="32"/>
                    <a:pt x="517" y="97"/>
                  </a:cubicBezTo>
                  <a:cubicBezTo>
                    <a:pt x="521" y="101"/>
                    <a:pt x="525" y="106"/>
                    <a:pt x="529" y="110"/>
                  </a:cubicBezTo>
                  <a:cubicBezTo>
                    <a:pt x="530" y="111"/>
                    <a:pt x="532" y="111"/>
                    <a:pt x="535" y="114"/>
                  </a:cubicBezTo>
                  <a:close/>
                  <a:moveTo>
                    <a:pt x="518" y="191"/>
                  </a:moveTo>
                  <a:cubicBezTo>
                    <a:pt x="430" y="257"/>
                    <a:pt x="344" y="323"/>
                    <a:pt x="261" y="385"/>
                  </a:cubicBezTo>
                  <a:cubicBezTo>
                    <a:pt x="219" y="345"/>
                    <a:pt x="180" y="306"/>
                    <a:pt x="141" y="268"/>
                  </a:cubicBezTo>
                  <a:cubicBezTo>
                    <a:pt x="151" y="257"/>
                    <a:pt x="161" y="245"/>
                    <a:pt x="174" y="231"/>
                  </a:cubicBezTo>
                  <a:cubicBezTo>
                    <a:pt x="205" y="261"/>
                    <a:pt x="233" y="290"/>
                    <a:pt x="263" y="319"/>
                  </a:cubicBezTo>
                  <a:cubicBezTo>
                    <a:pt x="339" y="262"/>
                    <a:pt x="415" y="204"/>
                    <a:pt x="491" y="147"/>
                  </a:cubicBezTo>
                  <a:cubicBezTo>
                    <a:pt x="431" y="63"/>
                    <a:pt x="292" y="14"/>
                    <a:pt x="169" y="93"/>
                  </a:cubicBezTo>
                  <a:cubicBezTo>
                    <a:pt x="60" y="162"/>
                    <a:pt x="29" y="309"/>
                    <a:pt x="98" y="421"/>
                  </a:cubicBezTo>
                  <a:cubicBezTo>
                    <a:pt x="167" y="534"/>
                    <a:pt x="313" y="568"/>
                    <a:pt x="430" y="498"/>
                  </a:cubicBezTo>
                  <a:cubicBezTo>
                    <a:pt x="532" y="437"/>
                    <a:pt x="575" y="291"/>
                    <a:pt x="518" y="191"/>
                  </a:cubicBezTo>
                  <a:close/>
                </a:path>
              </a:pathLst>
            </a:custGeom>
            <a:solidFill>
              <a:srgbClr val="FFDB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34">
              <a:extLst>
                <a:ext uri="{FF2B5EF4-FFF2-40B4-BE49-F238E27FC236}">
                  <a16:creationId xmlns:a16="http://schemas.microsoft.com/office/drawing/2014/main" xmlns="" id="{6F3EFCB7-4B54-4CB4-BE01-E7807825B5D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02" y="2658"/>
              <a:ext cx="102" cy="102"/>
            </a:xfrm>
            <a:custGeom>
              <a:avLst/>
              <a:gdLst>
                <a:gd name="T0" fmla="*/ 0 w 437"/>
                <a:gd name="T1" fmla="*/ 218 h 438"/>
                <a:gd name="T2" fmla="*/ 217 w 437"/>
                <a:gd name="T3" fmla="*/ 1 h 438"/>
                <a:gd name="T4" fmla="*/ 437 w 437"/>
                <a:gd name="T5" fmla="*/ 221 h 438"/>
                <a:gd name="T6" fmla="*/ 221 w 437"/>
                <a:gd name="T7" fmla="*/ 438 h 438"/>
                <a:gd name="T8" fmla="*/ 0 w 437"/>
                <a:gd name="T9" fmla="*/ 218 h 438"/>
                <a:gd name="T10" fmla="*/ 52 w 437"/>
                <a:gd name="T11" fmla="*/ 220 h 438"/>
                <a:gd name="T12" fmla="*/ 220 w 437"/>
                <a:gd name="T13" fmla="*/ 387 h 438"/>
                <a:gd name="T14" fmla="*/ 385 w 437"/>
                <a:gd name="T15" fmla="*/ 219 h 438"/>
                <a:gd name="T16" fmla="*/ 217 w 437"/>
                <a:gd name="T17" fmla="*/ 52 h 438"/>
                <a:gd name="T18" fmla="*/ 52 w 437"/>
                <a:gd name="T19" fmla="*/ 220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7" h="438">
                  <a:moveTo>
                    <a:pt x="0" y="218"/>
                  </a:moveTo>
                  <a:cubicBezTo>
                    <a:pt x="0" y="99"/>
                    <a:pt x="98" y="1"/>
                    <a:pt x="217" y="1"/>
                  </a:cubicBezTo>
                  <a:cubicBezTo>
                    <a:pt x="338" y="0"/>
                    <a:pt x="437" y="100"/>
                    <a:pt x="437" y="221"/>
                  </a:cubicBezTo>
                  <a:cubicBezTo>
                    <a:pt x="437" y="339"/>
                    <a:pt x="338" y="438"/>
                    <a:pt x="221" y="438"/>
                  </a:cubicBezTo>
                  <a:cubicBezTo>
                    <a:pt x="96" y="438"/>
                    <a:pt x="0" y="343"/>
                    <a:pt x="0" y="218"/>
                  </a:cubicBezTo>
                  <a:close/>
                  <a:moveTo>
                    <a:pt x="52" y="220"/>
                  </a:moveTo>
                  <a:cubicBezTo>
                    <a:pt x="53" y="314"/>
                    <a:pt x="128" y="389"/>
                    <a:pt x="220" y="387"/>
                  </a:cubicBezTo>
                  <a:cubicBezTo>
                    <a:pt x="312" y="386"/>
                    <a:pt x="386" y="310"/>
                    <a:pt x="385" y="219"/>
                  </a:cubicBezTo>
                  <a:cubicBezTo>
                    <a:pt x="384" y="126"/>
                    <a:pt x="309" y="51"/>
                    <a:pt x="217" y="52"/>
                  </a:cubicBezTo>
                  <a:cubicBezTo>
                    <a:pt x="125" y="53"/>
                    <a:pt x="50" y="129"/>
                    <a:pt x="52" y="220"/>
                  </a:cubicBezTo>
                  <a:close/>
                </a:path>
              </a:pathLst>
            </a:custGeom>
            <a:solidFill>
              <a:srgbClr val="FFDB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35">
              <a:extLst>
                <a:ext uri="{FF2B5EF4-FFF2-40B4-BE49-F238E27FC236}">
                  <a16:creationId xmlns:a16="http://schemas.microsoft.com/office/drawing/2014/main" xmlns="" id="{70239EA6-B1D1-4E28-8345-693DB60089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46" y="2658"/>
              <a:ext cx="102" cy="103"/>
            </a:xfrm>
            <a:custGeom>
              <a:avLst/>
              <a:gdLst>
                <a:gd name="T0" fmla="*/ 437 w 438"/>
                <a:gd name="T1" fmla="*/ 221 h 440"/>
                <a:gd name="T2" fmla="*/ 227 w 438"/>
                <a:gd name="T3" fmla="*/ 439 h 440"/>
                <a:gd name="T4" fmla="*/ 0 w 438"/>
                <a:gd name="T5" fmla="*/ 220 h 440"/>
                <a:gd name="T6" fmla="*/ 217 w 438"/>
                <a:gd name="T7" fmla="*/ 2 h 440"/>
                <a:gd name="T8" fmla="*/ 437 w 438"/>
                <a:gd name="T9" fmla="*/ 221 h 440"/>
                <a:gd name="T10" fmla="*/ 52 w 438"/>
                <a:gd name="T11" fmla="*/ 220 h 440"/>
                <a:gd name="T12" fmla="*/ 219 w 438"/>
                <a:gd name="T13" fmla="*/ 388 h 440"/>
                <a:gd name="T14" fmla="*/ 386 w 438"/>
                <a:gd name="T15" fmla="*/ 223 h 440"/>
                <a:gd name="T16" fmla="*/ 219 w 438"/>
                <a:gd name="T17" fmla="*/ 53 h 440"/>
                <a:gd name="T18" fmla="*/ 52 w 438"/>
                <a:gd name="T19" fmla="*/ 220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8" h="440">
                  <a:moveTo>
                    <a:pt x="437" y="221"/>
                  </a:moveTo>
                  <a:cubicBezTo>
                    <a:pt x="438" y="338"/>
                    <a:pt x="341" y="438"/>
                    <a:pt x="227" y="439"/>
                  </a:cubicBezTo>
                  <a:cubicBezTo>
                    <a:pt x="99" y="440"/>
                    <a:pt x="1" y="346"/>
                    <a:pt x="0" y="220"/>
                  </a:cubicBezTo>
                  <a:cubicBezTo>
                    <a:pt x="0" y="102"/>
                    <a:pt x="98" y="3"/>
                    <a:pt x="217" y="2"/>
                  </a:cubicBezTo>
                  <a:cubicBezTo>
                    <a:pt x="338" y="0"/>
                    <a:pt x="437" y="99"/>
                    <a:pt x="437" y="221"/>
                  </a:cubicBezTo>
                  <a:close/>
                  <a:moveTo>
                    <a:pt x="52" y="220"/>
                  </a:moveTo>
                  <a:cubicBezTo>
                    <a:pt x="52" y="313"/>
                    <a:pt x="127" y="389"/>
                    <a:pt x="219" y="388"/>
                  </a:cubicBezTo>
                  <a:cubicBezTo>
                    <a:pt x="310" y="388"/>
                    <a:pt x="386" y="313"/>
                    <a:pt x="386" y="223"/>
                  </a:cubicBezTo>
                  <a:cubicBezTo>
                    <a:pt x="386" y="129"/>
                    <a:pt x="311" y="53"/>
                    <a:pt x="219" y="53"/>
                  </a:cubicBezTo>
                  <a:cubicBezTo>
                    <a:pt x="127" y="53"/>
                    <a:pt x="52" y="128"/>
                    <a:pt x="52" y="220"/>
                  </a:cubicBezTo>
                  <a:close/>
                </a:path>
              </a:pathLst>
            </a:custGeom>
            <a:solidFill>
              <a:srgbClr val="FFDB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60672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7F756E6-2916-4AF4-92DA-71965EAAFC0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60406" y="1066800"/>
            <a:ext cx="4597399" cy="13715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 smtClean="0">
                <a:solidFill>
                  <a:schemeClr val="tx1"/>
                </a:solidFill>
              </a:rPr>
              <a:t>The money received by an employee from an employer as salary or wages for the cost of labor or work performed.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DFF44609-B60C-420D-9584-AD6F567A8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 smtClean="0">
                <a:solidFill>
                  <a:schemeClr val="tx1"/>
                </a:solidFill>
              </a:rPr>
              <a:t>Compensation</a:t>
            </a:r>
            <a:endParaRPr lang="en-US" sz="4800" b="1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4E5E58D4-6824-4C31-9138-E7ADADC540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77"/>
          <a:stretch/>
        </p:blipFill>
        <p:spPr>
          <a:xfrm>
            <a:off x="10909303" y="0"/>
            <a:ext cx="1282700" cy="6868982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1C061FDF-FDD2-4302-88F7-56F146997165}"/>
              </a:ext>
            </a:extLst>
          </p:cNvPr>
          <p:cNvCxnSpPr>
            <a:cxnSpLocks/>
          </p:cNvCxnSpPr>
          <p:nvPr/>
        </p:nvCxnSpPr>
        <p:spPr>
          <a:xfrm>
            <a:off x="660400" y="2779939"/>
            <a:ext cx="4597400" cy="0"/>
          </a:xfrm>
          <a:prstGeom prst="line">
            <a:avLst/>
          </a:prstGeom>
          <a:ln>
            <a:solidFill>
              <a:srgbClr val="66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10">
            <a:extLst>
              <a:ext uri="{FF2B5EF4-FFF2-40B4-BE49-F238E27FC236}">
                <a16:creationId xmlns:a16="http://schemas.microsoft.com/office/drawing/2014/main" xmlns="" id="{6BCD05B3-25B5-4AFA-BC47-BEE26A6100D5}"/>
              </a:ext>
            </a:extLst>
          </p:cNvPr>
          <p:cNvSpPr txBox="1">
            <a:spLocks/>
          </p:cNvSpPr>
          <p:nvPr/>
        </p:nvSpPr>
        <p:spPr>
          <a:xfrm>
            <a:off x="660405" y="3174276"/>
            <a:ext cx="5181601" cy="369332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2286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20000"/>
              <a:buFont typeface="Verdana" panose="020B0604030504040204" pitchFamily="34" charset="0"/>
              <a:buChar char="›"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666666"/>
              </a:buClr>
              <a:buSzPct val="100000"/>
              <a:buFont typeface="Arial" panose="020B0604020202020204" pitchFamily="34" charset="0"/>
              <a:buChar char="–"/>
              <a:defRPr lang="en-US" sz="16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666666"/>
              </a:buClr>
              <a:buFont typeface="Wingdings" panose="05000000000000000000" pitchFamily="2" charset="2"/>
              <a:buChar char="§"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6858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lang="en-US" sz="12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lang="en-US" sz="11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r>
              <a:rPr lang="en-US" sz="3200" b="1" dirty="0" smtClean="0">
                <a:solidFill>
                  <a:schemeClr val="tx1"/>
                </a:solidFill>
              </a:rPr>
              <a:t>Types of Compensation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15" name="Content Placeholder 10">
            <a:extLst>
              <a:ext uri="{FF2B5EF4-FFF2-40B4-BE49-F238E27FC236}">
                <a16:creationId xmlns:a16="http://schemas.microsoft.com/office/drawing/2014/main" xmlns="" id="{9758BCB7-B740-423D-B4E2-C4AE4D573A2D}"/>
              </a:ext>
            </a:extLst>
          </p:cNvPr>
          <p:cNvSpPr txBox="1">
            <a:spLocks/>
          </p:cNvSpPr>
          <p:nvPr/>
        </p:nvSpPr>
        <p:spPr>
          <a:xfrm>
            <a:off x="527056" y="4032827"/>
            <a:ext cx="5181601" cy="2028702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2286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20000"/>
              <a:buFont typeface="Verdana" panose="020B0604030504040204" pitchFamily="34" charset="0"/>
              <a:buChar char="›"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666666"/>
              </a:buClr>
              <a:buSzPct val="100000"/>
              <a:buFont typeface="Arial" panose="020B0604020202020204" pitchFamily="34" charset="0"/>
              <a:buChar char="–"/>
              <a:defRPr lang="en-US" sz="16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666666"/>
              </a:buClr>
              <a:buFont typeface="Wingdings" panose="05000000000000000000" pitchFamily="2" charset="2"/>
              <a:buChar char="§"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6858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lang="en-US" sz="12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lang="en-US" sz="11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tabLst>
                <a:tab pos="1379538" algn="l"/>
              </a:tabLst>
            </a:pPr>
            <a:r>
              <a:rPr lang="en-US" sz="2000" b="1" dirty="0" smtClean="0">
                <a:solidFill>
                  <a:schemeClr val="tx1"/>
                </a:solidFill>
              </a:rPr>
              <a:t>Direct Forms of Compensation</a:t>
            </a:r>
          </a:p>
          <a:p>
            <a:pPr marL="0" indent="0">
              <a:spcAft>
                <a:spcPts val="0"/>
              </a:spcAft>
              <a:buNone/>
              <a:tabLst>
                <a:tab pos="1379538" algn="l"/>
              </a:tabLst>
            </a:pPr>
            <a:endParaRPr lang="en-US" sz="1600" dirty="0" smtClean="0">
              <a:solidFill>
                <a:schemeClr val="tx1"/>
              </a:solidFill>
            </a:endParaRPr>
          </a:p>
          <a:p>
            <a:pPr>
              <a:spcAft>
                <a:spcPts val="0"/>
              </a:spcAft>
              <a:tabLst>
                <a:tab pos="1379538" algn="l"/>
              </a:tabLst>
            </a:pPr>
            <a:r>
              <a:rPr lang="en-US" sz="2000" b="1" dirty="0" smtClean="0">
                <a:solidFill>
                  <a:schemeClr val="tx1"/>
                </a:solidFill>
              </a:rPr>
              <a:t>Indirect Forms of Compensation</a:t>
            </a:r>
          </a:p>
          <a:p>
            <a:pPr marL="0" indent="0">
              <a:spcAft>
                <a:spcPts val="0"/>
              </a:spcAft>
              <a:buNone/>
              <a:tabLst>
                <a:tab pos="1379538" algn="l"/>
              </a:tabLst>
            </a:pP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7175" name="Picture 7" descr="C:\Users\jsharpe\AppData\Local\Microsoft\Windows\Temporary Internet Files\Content.IE5\1AIGZK3S\Employees-With-Benefits-Header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2777" y="3854180"/>
            <a:ext cx="4414698" cy="2207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7" name="Picture 9" descr="C:\Users\jsharpe\AppData\Local\Microsoft\Windows\Temporary Internet Files\Content.IE5\8XNGPV1M\one2[1]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5752" y="390948"/>
            <a:ext cx="1942098" cy="278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962742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2D34F2E1-EC18-476E-BA20-4F095AAC6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274" y="581025"/>
            <a:ext cx="11388725" cy="800100"/>
          </a:xfrm>
        </p:spPr>
        <p:txBody>
          <a:bodyPr/>
          <a:lstStyle/>
          <a:p>
            <a:r>
              <a:rPr lang="en-US" sz="4800" b="1" dirty="0" smtClean="0">
                <a:solidFill>
                  <a:schemeClr val="accent2"/>
                </a:solidFill>
              </a:rPr>
              <a:t>Factors in Determining Compensation</a:t>
            </a:r>
            <a:endParaRPr lang="en-US" sz="4800" b="1" dirty="0">
              <a:solidFill>
                <a:schemeClr val="accent2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1525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Content Placeholder 6"/>
          <p:cNvGraphicFramePr>
            <a:graphicFrameLocks noGrp="1"/>
          </p:cNvGraphicFramePr>
          <p:nvPr>
            <p:ph sz="half" idx="4294967295"/>
            <p:extLst/>
          </p:nvPr>
        </p:nvGraphicFramePr>
        <p:xfrm>
          <a:off x="911524" y="1371601"/>
          <a:ext cx="10160000" cy="52546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Oval 7"/>
          <p:cNvSpPr/>
          <p:nvPr/>
        </p:nvSpPr>
        <p:spPr>
          <a:xfrm>
            <a:off x="4533659" y="2661788"/>
            <a:ext cx="3011577" cy="2700068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Employee Compensation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84533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2D34F2E1-EC18-476E-BA20-4F095AAC6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275" y="581025"/>
            <a:ext cx="10871200" cy="800100"/>
          </a:xfrm>
        </p:spPr>
        <p:txBody>
          <a:bodyPr/>
          <a:lstStyle/>
          <a:p>
            <a:r>
              <a:rPr lang="en-US" sz="4800" b="1" dirty="0" smtClean="0">
                <a:solidFill>
                  <a:schemeClr val="accent2"/>
                </a:solidFill>
              </a:rPr>
              <a:t>Direct Forms of Compensation</a:t>
            </a:r>
            <a:endParaRPr lang="en-US" sz="4800" b="1" dirty="0">
              <a:solidFill>
                <a:schemeClr val="accent2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1525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6" descr="General_Satellite_Complex_001.ep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6856" y="1859933"/>
            <a:ext cx="3313181" cy="3313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8" y="1859933"/>
            <a:ext cx="8030756" cy="3805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9215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2D34F2E1-EC18-476E-BA20-4F095AAC6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113" y="619676"/>
            <a:ext cx="10871200" cy="800100"/>
          </a:xfrm>
        </p:spPr>
        <p:txBody>
          <a:bodyPr/>
          <a:lstStyle/>
          <a:p>
            <a:r>
              <a:rPr lang="en-US" sz="4800" b="1" dirty="0" smtClean="0">
                <a:solidFill>
                  <a:schemeClr val="accent2"/>
                </a:solidFill>
              </a:rPr>
              <a:t>Indirect Forms of Compensation</a:t>
            </a:r>
            <a:endParaRPr lang="en-US" sz="4800" b="1" dirty="0">
              <a:solidFill>
                <a:schemeClr val="accent2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90793" y="5583291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0" y="0"/>
            <a:ext cx="12201525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2794" y="2023178"/>
            <a:ext cx="3560463" cy="3127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38" y="1593090"/>
            <a:ext cx="6677025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7374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31803" y="114300"/>
            <a:ext cx="6616700" cy="800100"/>
          </a:xfrm>
        </p:spPr>
        <p:txBody>
          <a:bodyPr/>
          <a:lstStyle/>
          <a:p>
            <a:r>
              <a:rPr lang="en-US" sz="4800" b="1" dirty="0" smtClean="0"/>
              <a:t>Benefits at a Glance</a:t>
            </a:r>
            <a:endParaRPr lang="en-US" sz="48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6" y="838202"/>
            <a:ext cx="5857875" cy="5472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3659" y="838202"/>
            <a:ext cx="5348287" cy="188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3656" y="2577982"/>
            <a:ext cx="5272085" cy="132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3659" y="3903888"/>
            <a:ext cx="5471319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9" y="5053831"/>
            <a:ext cx="5272084" cy="141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3940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D8F48B4-AE52-40D5-A4A7-4421CCF5C6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392" y="454325"/>
            <a:ext cx="10871200" cy="800100"/>
          </a:xfrm>
        </p:spPr>
        <p:txBody>
          <a:bodyPr/>
          <a:lstStyle/>
          <a:p>
            <a:r>
              <a:rPr lang="en-US" sz="4800" b="1" dirty="0" smtClean="0"/>
              <a:t>What’s Important to You?</a:t>
            </a:r>
            <a:br>
              <a:rPr lang="en-US" sz="4800" b="1" dirty="0" smtClean="0"/>
            </a:br>
            <a:endParaRPr lang="en-US" sz="4800" b="1" dirty="0">
              <a:solidFill>
                <a:srgbClr val="FF0000"/>
              </a:solidFill>
            </a:endParaRPr>
          </a:p>
        </p:txBody>
      </p:sp>
      <p:grpSp>
        <p:nvGrpSpPr>
          <p:cNvPr id="3" name="Group 8">
            <a:extLst>
              <a:ext uri="{FF2B5EF4-FFF2-40B4-BE49-F238E27FC236}">
                <a16:creationId xmlns:a16="http://schemas.microsoft.com/office/drawing/2014/main" xmlns="" id="{70230778-BC75-456D-99AF-56BAC2B20EF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95787" y="2184392"/>
            <a:ext cx="2820619" cy="2844796"/>
            <a:chOff x="503" y="1767"/>
            <a:chExt cx="350" cy="353"/>
          </a:xfrm>
          <a:solidFill>
            <a:schemeClr val="accent1"/>
          </a:solidFill>
        </p:grpSpPr>
        <p:sp>
          <p:nvSpPr>
            <p:cNvPr id="4" name="Freeform 9">
              <a:extLst>
                <a:ext uri="{FF2B5EF4-FFF2-40B4-BE49-F238E27FC236}">
                  <a16:creationId xmlns:a16="http://schemas.microsoft.com/office/drawing/2014/main" xmlns="" id="{092167C8-0E76-4EDB-9036-3D36BC0B4B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2" y="1837"/>
              <a:ext cx="225" cy="283"/>
            </a:xfrm>
            <a:custGeom>
              <a:avLst/>
              <a:gdLst>
                <a:gd name="T0" fmla="*/ 760 w 1415"/>
                <a:gd name="T1" fmla="*/ 1769 h 1775"/>
                <a:gd name="T2" fmla="*/ 556 w 1415"/>
                <a:gd name="T3" fmla="*/ 1599 h 1775"/>
                <a:gd name="T4" fmla="*/ 362 w 1415"/>
                <a:gd name="T5" fmla="*/ 1486 h 1775"/>
                <a:gd name="T6" fmla="*/ 349 w 1415"/>
                <a:gd name="T7" fmla="*/ 1174 h 1775"/>
                <a:gd name="T8" fmla="*/ 739 w 1415"/>
                <a:gd name="T9" fmla="*/ 6 h 1775"/>
                <a:gd name="T10" fmla="*/ 1135 w 1415"/>
                <a:gd name="T11" fmla="*/ 1171 h 1775"/>
                <a:gd name="T12" fmla="*/ 1120 w 1415"/>
                <a:gd name="T13" fmla="*/ 1475 h 1775"/>
                <a:gd name="T14" fmla="*/ 924 w 1415"/>
                <a:gd name="T15" fmla="*/ 1600 h 1775"/>
                <a:gd name="T16" fmla="*/ 520 w 1415"/>
                <a:gd name="T17" fmla="*/ 1180 h 1775"/>
                <a:gd name="T18" fmla="*/ 332 w 1415"/>
                <a:gd name="T19" fmla="*/ 705 h 1775"/>
                <a:gd name="T20" fmla="*/ 518 w 1415"/>
                <a:gd name="T21" fmla="*/ 497 h 1775"/>
                <a:gd name="T22" fmla="*/ 750 w 1415"/>
                <a:gd name="T23" fmla="*/ 397 h 1775"/>
                <a:gd name="T24" fmla="*/ 982 w 1415"/>
                <a:gd name="T25" fmla="*/ 502 h 1775"/>
                <a:gd name="T26" fmla="*/ 1144 w 1415"/>
                <a:gd name="T27" fmla="*/ 752 h 1775"/>
                <a:gd name="T28" fmla="*/ 974 w 1415"/>
                <a:gd name="T29" fmla="*/ 1085 h 1775"/>
                <a:gd name="T30" fmla="*/ 1044 w 1415"/>
                <a:gd name="T31" fmla="*/ 1201 h 1775"/>
                <a:gd name="T32" fmla="*/ 1214 w 1415"/>
                <a:gd name="T33" fmla="*/ 327 h 1775"/>
                <a:gd name="T34" fmla="*/ 363 w 1415"/>
                <a:gd name="T35" fmla="*/ 221 h 1775"/>
                <a:gd name="T36" fmla="*/ 435 w 1415"/>
                <a:gd name="T37" fmla="*/ 1201 h 1775"/>
                <a:gd name="T38" fmla="*/ 530 w 1415"/>
                <a:gd name="T39" fmla="*/ 1205 h 1775"/>
                <a:gd name="T40" fmla="*/ 633 w 1415"/>
                <a:gd name="T41" fmla="*/ 530 h 1775"/>
                <a:gd name="T42" fmla="*/ 512 w 1415"/>
                <a:gd name="T43" fmla="*/ 759 h 1775"/>
                <a:gd name="T44" fmla="*/ 468 w 1415"/>
                <a:gd name="T45" fmla="*/ 596 h 1775"/>
                <a:gd name="T46" fmla="*/ 417 w 1415"/>
                <a:gd name="T47" fmla="*/ 736 h 1775"/>
                <a:gd name="T48" fmla="*/ 610 w 1415"/>
                <a:gd name="T49" fmla="*/ 1188 h 1775"/>
                <a:gd name="T50" fmla="*/ 835 w 1415"/>
                <a:gd name="T51" fmla="*/ 1200 h 1775"/>
                <a:gd name="T52" fmla="*/ 856 w 1415"/>
                <a:gd name="T53" fmla="*/ 1157 h 1775"/>
                <a:gd name="T54" fmla="*/ 1052 w 1415"/>
                <a:gd name="T55" fmla="*/ 771 h 1775"/>
                <a:gd name="T56" fmla="*/ 1003 w 1415"/>
                <a:gd name="T57" fmla="*/ 593 h 1775"/>
                <a:gd name="T58" fmla="*/ 871 w 1415"/>
                <a:gd name="T59" fmla="*/ 788 h 1775"/>
                <a:gd name="T60" fmla="*/ 798 w 1415"/>
                <a:gd name="T61" fmla="*/ 552 h 1775"/>
                <a:gd name="T62" fmla="*/ 612 w 1415"/>
                <a:gd name="T63" fmla="*/ 518 h 1775"/>
                <a:gd name="T64" fmla="*/ 1044 w 1415"/>
                <a:gd name="T65" fmla="*/ 1357 h 1775"/>
                <a:gd name="T66" fmla="*/ 432 w 1415"/>
                <a:gd name="T67" fmla="*/ 1268 h 1775"/>
                <a:gd name="T68" fmla="*/ 431 w 1415"/>
                <a:gd name="T69" fmla="*/ 1446 h 1775"/>
                <a:gd name="T70" fmla="*/ 484 w 1415"/>
                <a:gd name="T71" fmla="*/ 1527 h 1775"/>
                <a:gd name="T72" fmla="*/ 1000 w 1415"/>
                <a:gd name="T73" fmla="*/ 1527 h 1775"/>
                <a:gd name="T74" fmla="*/ 1045 w 1415"/>
                <a:gd name="T75" fmla="*/ 1446 h 1775"/>
                <a:gd name="T76" fmla="*/ 628 w 1415"/>
                <a:gd name="T77" fmla="*/ 1608 h 1775"/>
                <a:gd name="T78" fmla="*/ 848 w 1415"/>
                <a:gd name="T79" fmla="*/ 1608 h 1775"/>
                <a:gd name="T80" fmla="*/ 913 w 1415"/>
                <a:gd name="T81" fmla="*/ 586 h 1775"/>
                <a:gd name="T82" fmla="*/ 861 w 1415"/>
                <a:gd name="T83" fmla="*/ 696 h 1775"/>
                <a:gd name="T84" fmla="*/ 913 w 1415"/>
                <a:gd name="T85" fmla="*/ 586 h 1775"/>
                <a:gd name="T86" fmla="*/ 572 w 1415"/>
                <a:gd name="T87" fmla="*/ 700 h 1775"/>
                <a:gd name="T88" fmla="*/ 564 w 1415"/>
                <a:gd name="T89" fmla="*/ 595 h 17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15" h="1775">
                  <a:moveTo>
                    <a:pt x="924" y="1600"/>
                  </a:moveTo>
                  <a:cubicBezTo>
                    <a:pt x="926" y="1707"/>
                    <a:pt x="833" y="1762"/>
                    <a:pt x="760" y="1769"/>
                  </a:cubicBezTo>
                  <a:cubicBezTo>
                    <a:pt x="708" y="1775"/>
                    <a:pt x="661" y="1760"/>
                    <a:pt x="620" y="1728"/>
                  </a:cubicBezTo>
                  <a:cubicBezTo>
                    <a:pt x="579" y="1696"/>
                    <a:pt x="554" y="1655"/>
                    <a:pt x="556" y="1599"/>
                  </a:cubicBezTo>
                  <a:cubicBezTo>
                    <a:pt x="525" y="1599"/>
                    <a:pt x="495" y="1600"/>
                    <a:pt x="466" y="1598"/>
                  </a:cubicBezTo>
                  <a:cubicBezTo>
                    <a:pt x="406" y="1595"/>
                    <a:pt x="362" y="1547"/>
                    <a:pt x="362" y="1486"/>
                  </a:cubicBezTo>
                  <a:cubicBezTo>
                    <a:pt x="362" y="1390"/>
                    <a:pt x="362" y="1295"/>
                    <a:pt x="362" y="1200"/>
                  </a:cubicBezTo>
                  <a:cubicBezTo>
                    <a:pt x="362" y="1188"/>
                    <a:pt x="359" y="1181"/>
                    <a:pt x="349" y="1174"/>
                  </a:cubicBezTo>
                  <a:cubicBezTo>
                    <a:pt x="40" y="942"/>
                    <a:pt x="0" y="496"/>
                    <a:pt x="264" y="213"/>
                  </a:cubicBezTo>
                  <a:cubicBezTo>
                    <a:pt x="392" y="76"/>
                    <a:pt x="551" y="9"/>
                    <a:pt x="739" y="6"/>
                  </a:cubicBezTo>
                  <a:cubicBezTo>
                    <a:pt x="1051" y="0"/>
                    <a:pt x="1345" y="244"/>
                    <a:pt x="1386" y="577"/>
                  </a:cubicBezTo>
                  <a:cubicBezTo>
                    <a:pt x="1415" y="820"/>
                    <a:pt x="1326" y="1018"/>
                    <a:pt x="1135" y="1171"/>
                  </a:cubicBezTo>
                  <a:cubicBezTo>
                    <a:pt x="1124" y="1180"/>
                    <a:pt x="1120" y="1189"/>
                    <a:pt x="1120" y="1203"/>
                  </a:cubicBezTo>
                  <a:cubicBezTo>
                    <a:pt x="1120" y="1294"/>
                    <a:pt x="1120" y="1385"/>
                    <a:pt x="1120" y="1475"/>
                  </a:cubicBezTo>
                  <a:cubicBezTo>
                    <a:pt x="1120" y="1552"/>
                    <a:pt x="1074" y="1598"/>
                    <a:pt x="997" y="1600"/>
                  </a:cubicBezTo>
                  <a:cubicBezTo>
                    <a:pt x="973" y="1600"/>
                    <a:pt x="949" y="1600"/>
                    <a:pt x="924" y="1600"/>
                  </a:cubicBezTo>
                  <a:close/>
                  <a:moveTo>
                    <a:pt x="530" y="1205"/>
                  </a:moveTo>
                  <a:cubicBezTo>
                    <a:pt x="526" y="1195"/>
                    <a:pt x="523" y="1187"/>
                    <a:pt x="520" y="1180"/>
                  </a:cubicBezTo>
                  <a:cubicBezTo>
                    <a:pt x="492" y="1126"/>
                    <a:pt x="464" y="1071"/>
                    <a:pt x="435" y="1017"/>
                  </a:cubicBezTo>
                  <a:cubicBezTo>
                    <a:pt x="383" y="919"/>
                    <a:pt x="336" y="819"/>
                    <a:pt x="332" y="705"/>
                  </a:cubicBezTo>
                  <a:cubicBezTo>
                    <a:pt x="328" y="605"/>
                    <a:pt x="378" y="522"/>
                    <a:pt x="496" y="510"/>
                  </a:cubicBezTo>
                  <a:cubicBezTo>
                    <a:pt x="504" y="509"/>
                    <a:pt x="513" y="503"/>
                    <a:pt x="518" y="497"/>
                  </a:cubicBezTo>
                  <a:cubicBezTo>
                    <a:pt x="550" y="455"/>
                    <a:pt x="591" y="423"/>
                    <a:pt x="642" y="410"/>
                  </a:cubicBezTo>
                  <a:cubicBezTo>
                    <a:pt x="677" y="402"/>
                    <a:pt x="714" y="397"/>
                    <a:pt x="750" y="397"/>
                  </a:cubicBezTo>
                  <a:cubicBezTo>
                    <a:pt x="829" y="397"/>
                    <a:pt x="898" y="424"/>
                    <a:pt x="950" y="485"/>
                  </a:cubicBezTo>
                  <a:cubicBezTo>
                    <a:pt x="959" y="496"/>
                    <a:pt x="969" y="500"/>
                    <a:pt x="982" y="502"/>
                  </a:cubicBezTo>
                  <a:cubicBezTo>
                    <a:pt x="1046" y="510"/>
                    <a:pt x="1096" y="541"/>
                    <a:pt x="1126" y="600"/>
                  </a:cubicBezTo>
                  <a:cubicBezTo>
                    <a:pt x="1150" y="648"/>
                    <a:pt x="1152" y="700"/>
                    <a:pt x="1144" y="752"/>
                  </a:cubicBezTo>
                  <a:cubicBezTo>
                    <a:pt x="1130" y="852"/>
                    <a:pt x="1085" y="938"/>
                    <a:pt x="1023" y="1016"/>
                  </a:cubicBezTo>
                  <a:cubicBezTo>
                    <a:pt x="1005" y="1038"/>
                    <a:pt x="988" y="1061"/>
                    <a:pt x="974" y="1085"/>
                  </a:cubicBezTo>
                  <a:cubicBezTo>
                    <a:pt x="953" y="1121"/>
                    <a:pt x="940" y="1159"/>
                    <a:pt x="938" y="1201"/>
                  </a:cubicBezTo>
                  <a:cubicBezTo>
                    <a:pt x="974" y="1201"/>
                    <a:pt x="1009" y="1201"/>
                    <a:pt x="1044" y="1201"/>
                  </a:cubicBezTo>
                  <a:cubicBezTo>
                    <a:pt x="1050" y="1146"/>
                    <a:pt x="1051" y="1143"/>
                    <a:pt x="1087" y="1115"/>
                  </a:cubicBezTo>
                  <a:cubicBezTo>
                    <a:pt x="1335" y="924"/>
                    <a:pt x="1392" y="584"/>
                    <a:pt x="1214" y="327"/>
                  </a:cubicBezTo>
                  <a:cubicBezTo>
                    <a:pt x="1100" y="164"/>
                    <a:pt x="941" y="78"/>
                    <a:pt x="741" y="75"/>
                  </a:cubicBezTo>
                  <a:cubicBezTo>
                    <a:pt x="597" y="74"/>
                    <a:pt x="472" y="127"/>
                    <a:pt x="363" y="221"/>
                  </a:cubicBezTo>
                  <a:cubicBezTo>
                    <a:pt x="87" y="458"/>
                    <a:pt x="97" y="890"/>
                    <a:pt x="386" y="1112"/>
                  </a:cubicBezTo>
                  <a:cubicBezTo>
                    <a:pt x="417" y="1136"/>
                    <a:pt x="438" y="1161"/>
                    <a:pt x="435" y="1201"/>
                  </a:cubicBezTo>
                  <a:cubicBezTo>
                    <a:pt x="435" y="1202"/>
                    <a:pt x="436" y="1203"/>
                    <a:pt x="438" y="1205"/>
                  </a:cubicBezTo>
                  <a:cubicBezTo>
                    <a:pt x="467" y="1205"/>
                    <a:pt x="497" y="1205"/>
                    <a:pt x="530" y="1205"/>
                  </a:cubicBezTo>
                  <a:close/>
                  <a:moveTo>
                    <a:pt x="612" y="518"/>
                  </a:moveTo>
                  <a:cubicBezTo>
                    <a:pt x="620" y="523"/>
                    <a:pt x="626" y="526"/>
                    <a:pt x="633" y="530"/>
                  </a:cubicBezTo>
                  <a:cubicBezTo>
                    <a:pt x="712" y="576"/>
                    <a:pt x="732" y="679"/>
                    <a:pt x="675" y="751"/>
                  </a:cubicBezTo>
                  <a:cubicBezTo>
                    <a:pt x="632" y="806"/>
                    <a:pt x="560" y="810"/>
                    <a:pt x="512" y="759"/>
                  </a:cubicBezTo>
                  <a:cubicBezTo>
                    <a:pt x="491" y="736"/>
                    <a:pt x="479" y="709"/>
                    <a:pt x="474" y="679"/>
                  </a:cubicBezTo>
                  <a:cubicBezTo>
                    <a:pt x="470" y="651"/>
                    <a:pt x="470" y="624"/>
                    <a:pt x="468" y="596"/>
                  </a:cubicBezTo>
                  <a:cubicBezTo>
                    <a:pt x="442" y="605"/>
                    <a:pt x="423" y="623"/>
                    <a:pt x="419" y="649"/>
                  </a:cubicBezTo>
                  <a:cubicBezTo>
                    <a:pt x="415" y="678"/>
                    <a:pt x="413" y="708"/>
                    <a:pt x="417" y="736"/>
                  </a:cubicBezTo>
                  <a:cubicBezTo>
                    <a:pt x="429" y="821"/>
                    <a:pt x="468" y="896"/>
                    <a:pt x="507" y="972"/>
                  </a:cubicBezTo>
                  <a:cubicBezTo>
                    <a:pt x="543" y="1043"/>
                    <a:pt x="576" y="1115"/>
                    <a:pt x="610" y="1188"/>
                  </a:cubicBezTo>
                  <a:cubicBezTo>
                    <a:pt x="615" y="1198"/>
                    <a:pt x="621" y="1200"/>
                    <a:pt x="631" y="1200"/>
                  </a:cubicBezTo>
                  <a:cubicBezTo>
                    <a:pt x="699" y="1200"/>
                    <a:pt x="767" y="1200"/>
                    <a:pt x="835" y="1200"/>
                  </a:cubicBezTo>
                  <a:cubicBezTo>
                    <a:pt x="839" y="1200"/>
                    <a:pt x="844" y="1199"/>
                    <a:pt x="849" y="1199"/>
                  </a:cubicBezTo>
                  <a:cubicBezTo>
                    <a:pt x="852" y="1184"/>
                    <a:pt x="853" y="1170"/>
                    <a:pt x="856" y="1157"/>
                  </a:cubicBezTo>
                  <a:cubicBezTo>
                    <a:pt x="869" y="1091"/>
                    <a:pt x="897" y="1033"/>
                    <a:pt x="940" y="982"/>
                  </a:cubicBezTo>
                  <a:cubicBezTo>
                    <a:pt x="992" y="920"/>
                    <a:pt x="1032" y="851"/>
                    <a:pt x="1052" y="771"/>
                  </a:cubicBezTo>
                  <a:cubicBezTo>
                    <a:pt x="1063" y="726"/>
                    <a:pt x="1068" y="682"/>
                    <a:pt x="1050" y="637"/>
                  </a:cubicBezTo>
                  <a:cubicBezTo>
                    <a:pt x="1041" y="617"/>
                    <a:pt x="1028" y="600"/>
                    <a:pt x="1003" y="593"/>
                  </a:cubicBezTo>
                  <a:cubicBezTo>
                    <a:pt x="1009" y="632"/>
                    <a:pt x="1010" y="670"/>
                    <a:pt x="998" y="707"/>
                  </a:cubicBezTo>
                  <a:cubicBezTo>
                    <a:pt x="978" y="766"/>
                    <a:pt x="928" y="798"/>
                    <a:pt x="871" y="788"/>
                  </a:cubicBezTo>
                  <a:cubicBezTo>
                    <a:pt x="817" y="778"/>
                    <a:pt x="784" y="745"/>
                    <a:pt x="768" y="695"/>
                  </a:cubicBezTo>
                  <a:cubicBezTo>
                    <a:pt x="751" y="643"/>
                    <a:pt x="760" y="593"/>
                    <a:pt x="798" y="552"/>
                  </a:cubicBezTo>
                  <a:cubicBezTo>
                    <a:pt x="814" y="536"/>
                    <a:pt x="834" y="524"/>
                    <a:pt x="852" y="510"/>
                  </a:cubicBezTo>
                  <a:cubicBezTo>
                    <a:pt x="795" y="464"/>
                    <a:pt x="670" y="467"/>
                    <a:pt x="612" y="518"/>
                  </a:cubicBezTo>
                  <a:close/>
                  <a:moveTo>
                    <a:pt x="432" y="1357"/>
                  </a:moveTo>
                  <a:cubicBezTo>
                    <a:pt x="636" y="1357"/>
                    <a:pt x="840" y="1357"/>
                    <a:pt x="1044" y="1357"/>
                  </a:cubicBezTo>
                  <a:cubicBezTo>
                    <a:pt x="1044" y="1327"/>
                    <a:pt x="1044" y="1297"/>
                    <a:pt x="1044" y="1268"/>
                  </a:cubicBezTo>
                  <a:cubicBezTo>
                    <a:pt x="839" y="1268"/>
                    <a:pt x="636" y="1268"/>
                    <a:pt x="432" y="1268"/>
                  </a:cubicBezTo>
                  <a:cubicBezTo>
                    <a:pt x="432" y="1298"/>
                    <a:pt x="432" y="1327"/>
                    <a:pt x="432" y="1357"/>
                  </a:cubicBezTo>
                  <a:close/>
                  <a:moveTo>
                    <a:pt x="431" y="1446"/>
                  </a:moveTo>
                  <a:cubicBezTo>
                    <a:pt x="431" y="1457"/>
                    <a:pt x="431" y="1465"/>
                    <a:pt x="431" y="1474"/>
                  </a:cubicBezTo>
                  <a:cubicBezTo>
                    <a:pt x="431" y="1512"/>
                    <a:pt x="446" y="1527"/>
                    <a:pt x="484" y="1527"/>
                  </a:cubicBezTo>
                  <a:cubicBezTo>
                    <a:pt x="592" y="1527"/>
                    <a:pt x="700" y="1527"/>
                    <a:pt x="808" y="1527"/>
                  </a:cubicBezTo>
                  <a:cubicBezTo>
                    <a:pt x="872" y="1527"/>
                    <a:pt x="936" y="1527"/>
                    <a:pt x="1000" y="1527"/>
                  </a:cubicBezTo>
                  <a:cubicBezTo>
                    <a:pt x="1024" y="1527"/>
                    <a:pt x="1042" y="1513"/>
                    <a:pt x="1045" y="1492"/>
                  </a:cubicBezTo>
                  <a:cubicBezTo>
                    <a:pt x="1046" y="1477"/>
                    <a:pt x="1045" y="1462"/>
                    <a:pt x="1045" y="1446"/>
                  </a:cubicBezTo>
                  <a:cubicBezTo>
                    <a:pt x="840" y="1446"/>
                    <a:pt x="637" y="1446"/>
                    <a:pt x="431" y="1446"/>
                  </a:cubicBezTo>
                  <a:close/>
                  <a:moveTo>
                    <a:pt x="628" y="1608"/>
                  </a:moveTo>
                  <a:cubicBezTo>
                    <a:pt x="628" y="1659"/>
                    <a:pt x="686" y="1702"/>
                    <a:pt x="747" y="1698"/>
                  </a:cubicBezTo>
                  <a:cubicBezTo>
                    <a:pt x="801" y="1694"/>
                    <a:pt x="853" y="1649"/>
                    <a:pt x="848" y="1608"/>
                  </a:cubicBezTo>
                  <a:cubicBezTo>
                    <a:pt x="775" y="1608"/>
                    <a:pt x="701" y="1608"/>
                    <a:pt x="628" y="1608"/>
                  </a:cubicBezTo>
                  <a:close/>
                  <a:moveTo>
                    <a:pt x="913" y="586"/>
                  </a:moveTo>
                  <a:cubicBezTo>
                    <a:pt x="905" y="588"/>
                    <a:pt x="899" y="589"/>
                    <a:pt x="893" y="591"/>
                  </a:cubicBezTo>
                  <a:cubicBezTo>
                    <a:pt x="847" y="607"/>
                    <a:pt x="831" y="662"/>
                    <a:pt x="861" y="696"/>
                  </a:cubicBezTo>
                  <a:cubicBezTo>
                    <a:pt x="881" y="718"/>
                    <a:pt x="909" y="714"/>
                    <a:pt x="919" y="685"/>
                  </a:cubicBezTo>
                  <a:cubicBezTo>
                    <a:pt x="931" y="652"/>
                    <a:pt x="926" y="619"/>
                    <a:pt x="913" y="586"/>
                  </a:cubicBezTo>
                  <a:close/>
                  <a:moveTo>
                    <a:pt x="564" y="595"/>
                  </a:moveTo>
                  <a:cubicBezTo>
                    <a:pt x="550" y="623"/>
                    <a:pt x="555" y="676"/>
                    <a:pt x="572" y="700"/>
                  </a:cubicBezTo>
                  <a:cubicBezTo>
                    <a:pt x="584" y="717"/>
                    <a:pt x="595" y="717"/>
                    <a:pt x="608" y="700"/>
                  </a:cubicBezTo>
                  <a:cubicBezTo>
                    <a:pt x="635" y="664"/>
                    <a:pt x="627" y="602"/>
                    <a:pt x="564" y="59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" name="Freeform 10">
              <a:extLst>
                <a:ext uri="{FF2B5EF4-FFF2-40B4-BE49-F238E27FC236}">
                  <a16:creationId xmlns:a16="http://schemas.microsoft.com/office/drawing/2014/main" xmlns="" id="{651F120A-4AEE-4D19-8807-A7157F527DA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" y="1892"/>
              <a:ext cx="55" cy="33"/>
            </a:xfrm>
            <a:custGeom>
              <a:avLst/>
              <a:gdLst>
                <a:gd name="T0" fmla="*/ 347 w 347"/>
                <a:gd name="T1" fmla="*/ 146 h 207"/>
                <a:gd name="T2" fmla="*/ 284 w 347"/>
                <a:gd name="T3" fmla="*/ 195 h 207"/>
                <a:gd name="T4" fmla="*/ 37 w 347"/>
                <a:gd name="T5" fmla="*/ 96 h 207"/>
                <a:gd name="T6" fmla="*/ 10 w 347"/>
                <a:gd name="T7" fmla="*/ 36 h 207"/>
                <a:gd name="T8" fmla="*/ 70 w 347"/>
                <a:gd name="T9" fmla="*/ 10 h 207"/>
                <a:gd name="T10" fmla="*/ 319 w 347"/>
                <a:gd name="T11" fmla="*/ 107 h 207"/>
                <a:gd name="T12" fmla="*/ 347 w 347"/>
                <a:gd name="T13" fmla="*/ 146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7" h="207">
                  <a:moveTo>
                    <a:pt x="347" y="146"/>
                  </a:moveTo>
                  <a:cubicBezTo>
                    <a:pt x="347" y="184"/>
                    <a:pt x="315" y="207"/>
                    <a:pt x="284" y="195"/>
                  </a:cubicBezTo>
                  <a:cubicBezTo>
                    <a:pt x="201" y="162"/>
                    <a:pt x="119" y="129"/>
                    <a:pt x="37" y="96"/>
                  </a:cubicBezTo>
                  <a:cubicBezTo>
                    <a:pt x="11" y="85"/>
                    <a:pt x="0" y="62"/>
                    <a:pt x="10" y="36"/>
                  </a:cubicBezTo>
                  <a:cubicBezTo>
                    <a:pt x="19" y="12"/>
                    <a:pt x="44" y="0"/>
                    <a:pt x="70" y="10"/>
                  </a:cubicBezTo>
                  <a:cubicBezTo>
                    <a:pt x="154" y="41"/>
                    <a:pt x="236" y="74"/>
                    <a:pt x="319" y="107"/>
                  </a:cubicBezTo>
                  <a:cubicBezTo>
                    <a:pt x="338" y="114"/>
                    <a:pt x="346" y="131"/>
                    <a:pt x="347" y="1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11">
              <a:extLst>
                <a:ext uri="{FF2B5EF4-FFF2-40B4-BE49-F238E27FC236}">
                  <a16:creationId xmlns:a16="http://schemas.microsoft.com/office/drawing/2014/main" xmlns="" id="{0D9E8752-86EF-4B29-9E65-68DC280543E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" y="1892"/>
              <a:ext cx="54" cy="34"/>
            </a:xfrm>
            <a:custGeom>
              <a:avLst/>
              <a:gdLst>
                <a:gd name="T0" fmla="*/ 55 w 338"/>
                <a:gd name="T1" fmla="*/ 213 h 213"/>
                <a:gd name="T2" fmla="*/ 5 w 338"/>
                <a:gd name="T3" fmla="*/ 178 h 213"/>
                <a:gd name="T4" fmla="*/ 32 w 338"/>
                <a:gd name="T5" fmla="*/ 126 h 213"/>
                <a:gd name="T6" fmla="*/ 244 w 338"/>
                <a:gd name="T7" fmla="*/ 20 h 213"/>
                <a:gd name="T8" fmla="*/ 272 w 338"/>
                <a:gd name="T9" fmla="*/ 8 h 213"/>
                <a:gd name="T10" fmla="*/ 328 w 338"/>
                <a:gd name="T11" fmla="*/ 35 h 213"/>
                <a:gd name="T12" fmla="*/ 308 w 338"/>
                <a:gd name="T13" fmla="*/ 91 h 213"/>
                <a:gd name="T14" fmla="*/ 70 w 338"/>
                <a:gd name="T15" fmla="*/ 209 h 213"/>
                <a:gd name="T16" fmla="*/ 55 w 338"/>
                <a:gd name="T17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8" h="213">
                  <a:moveTo>
                    <a:pt x="55" y="213"/>
                  </a:moveTo>
                  <a:cubicBezTo>
                    <a:pt x="28" y="212"/>
                    <a:pt x="11" y="199"/>
                    <a:pt x="5" y="178"/>
                  </a:cubicBezTo>
                  <a:cubicBezTo>
                    <a:pt x="0" y="157"/>
                    <a:pt x="10" y="137"/>
                    <a:pt x="32" y="126"/>
                  </a:cubicBezTo>
                  <a:cubicBezTo>
                    <a:pt x="103" y="90"/>
                    <a:pt x="174" y="55"/>
                    <a:pt x="244" y="20"/>
                  </a:cubicBezTo>
                  <a:cubicBezTo>
                    <a:pt x="253" y="16"/>
                    <a:pt x="262" y="11"/>
                    <a:pt x="272" y="8"/>
                  </a:cubicBezTo>
                  <a:cubicBezTo>
                    <a:pt x="295" y="0"/>
                    <a:pt x="319" y="12"/>
                    <a:pt x="328" y="35"/>
                  </a:cubicBezTo>
                  <a:cubicBezTo>
                    <a:pt x="338" y="58"/>
                    <a:pt x="330" y="80"/>
                    <a:pt x="308" y="91"/>
                  </a:cubicBezTo>
                  <a:cubicBezTo>
                    <a:pt x="229" y="130"/>
                    <a:pt x="149" y="170"/>
                    <a:pt x="70" y="209"/>
                  </a:cubicBezTo>
                  <a:cubicBezTo>
                    <a:pt x="64" y="211"/>
                    <a:pt x="57" y="212"/>
                    <a:pt x="55" y="2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12">
              <a:extLst>
                <a:ext uri="{FF2B5EF4-FFF2-40B4-BE49-F238E27FC236}">
                  <a16:creationId xmlns:a16="http://schemas.microsoft.com/office/drawing/2014/main" xmlns="" id="{E6AE09B3-F581-43AD-84F3-0C2CA20A1FA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" y="1767"/>
              <a:ext cx="16" cy="54"/>
            </a:xfrm>
            <a:custGeom>
              <a:avLst/>
              <a:gdLst>
                <a:gd name="T0" fmla="*/ 98 w 99"/>
                <a:gd name="T1" fmla="*/ 165 h 337"/>
                <a:gd name="T2" fmla="*/ 98 w 99"/>
                <a:gd name="T3" fmla="*/ 281 h 337"/>
                <a:gd name="T4" fmla="*/ 32 w 99"/>
                <a:gd name="T5" fmla="*/ 324 h 337"/>
                <a:gd name="T6" fmla="*/ 5 w 99"/>
                <a:gd name="T7" fmla="*/ 287 h 337"/>
                <a:gd name="T8" fmla="*/ 1 w 99"/>
                <a:gd name="T9" fmla="*/ 49 h 337"/>
                <a:gd name="T10" fmla="*/ 47 w 99"/>
                <a:gd name="T11" fmla="*/ 0 h 337"/>
                <a:gd name="T12" fmla="*/ 94 w 99"/>
                <a:gd name="T13" fmla="*/ 49 h 337"/>
                <a:gd name="T14" fmla="*/ 94 w 99"/>
                <a:gd name="T15" fmla="*/ 165 h 337"/>
                <a:gd name="T16" fmla="*/ 98 w 99"/>
                <a:gd name="T17" fmla="*/ 165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9" h="337">
                  <a:moveTo>
                    <a:pt x="98" y="165"/>
                  </a:moveTo>
                  <a:cubicBezTo>
                    <a:pt x="98" y="203"/>
                    <a:pt x="99" y="242"/>
                    <a:pt x="98" y="281"/>
                  </a:cubicBezTo>
                  <a:cubicBezTo>
                    <a:pt x="97" y="315"/>
                    <a:pt x="64" y="337"/>
                    <a:pt x="32" y="324"/>
                  </a:cubicBezTo>
                  <a:cubicBezTo>
                    <a:pt x="16" y="317"/>
                    <a:pt x="6" y="305"/>
                    <a:pt x="5" y="287"/>
                  </a:cubicBezTo>
                  <a:cubicBezTo>
                    <a:pt x="4" y="208"/>
                    <a:pt x="2" y="129"/>
                    <a:pt x="1" y="49"/>
                  </a:cubicBezTo>
                  <a:cubicBezTo>
                    <a:pt x="0" y="20"/>
                    <a:pt x="20" y="0"/>
                    <a:pt x="47" y="0"/>
                  </a:cubicBezTo>
                  <a:cubicBezTo>
                    <a:pt x="74" y="0"/>
                    <a:pt x="93" y="20"/>
                    <a:pt x="94" y="49"/>
                  </a:cubicBezTo>
                  <a:cubicBezTo>
                    <a:pt x="95" y="87"/>
                    <a:pt x="94" y="126"/>
                    <a:pt x="94" y="165"/>
                  </a:cubicBezTo>
                  <a:cubicBezTo>
                    <a:pt x="96" y="165"/>
                    <a:pt x="97" y="165"/>
                    <a:pt x="98" y="1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13">
              <a:extLst>
                <a:ext uri="{FF2B5EF4-FFF2-40B4-BE49-F238E27FC236}">
                  <a16:creationId xmlns:a16="http://schemas.microsoft.com/office/drawing/2014/main" xmlns="" id="{7F5FA751-58C2-4EC8-B4E5-7676AE77E5C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" y="1808"/>
              <a:ext cx="40" cy="46"/>
            </a:xfrm>
            <a:custGeom>
              <a:avLst/>
              <a:gdLst>
                <a:gd name="T0" fmla="*/ 57 w 249"/>
                <a:gd name="T1" fmla="*/ 0 h 290"/>
                <a:gd name="T2" fmla="*/ 89 w 249"/>
                <a:gd name="T3" fmla="*/ 23 h 290"/>
                <a:gd name="T4" fmla="*/ 232 w 249"/>
                <a:gd name="T5" fmla="*/ 207 h 290"/>
                <a:gd name="T6" fmla="*/ 223 w 249"/>
                <a:gd name="T7" fmla="*/ 274 h 290"/>
                <a:gd name="T8" fmla="*/ 159 w 249"/>
                <a:gd name="T9" fmla="*/ 263 h 290"/>
                <a:gd name="T10" fmla="*/ 15 w 249"/>
                <a:gd name="T11" fmla="*/ 77 h 290"/>
                <a:gd name="T12" fmla="*/ 9 w 249"/>
                <a:gd name="T13" fmla="*/ 27 h 290"/>
                <a:gd name="T14" fmla="*/ 57 w 249"/>
                <a:gd name="T15" fmla="*/ 0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9" h="290">
                  <a:moveTo>
                    <a:pt x="57" y="0"/>
                  </a:moveTo>
                  <a:cubicBezTo>
                    <a:pt x="65" y="6"/>
                    <a:pt x="80" y="12"/>
                    <a:pt x="89" y="23"/>
                  </a:cubicBezTo>
                  <a:cubicBezTo>
                    <a:pt x="137" y="84"/>
                    <a:pt x="185" y="145"/>
                    <a:pt x="232" y="207"/>
                  </a:cubicBezTo>
                  <a:cubicBezTo>
                    <a:pt x="249" y="230"/>
                    <a:pt x="245" y="257"/>
                    <a:pt x="223" y="274"/>
                  </a:cubicBezTo>
                  <a:cubicBezTo>
                    <a:pt x="203" y="290"/>
                    <a:pt x="176" y="286"/>
                    <a:pt x="159" y="263"/>
                  </a:cubicBezTo>
                  <a:cubicBezTo>
                    <a:pt x="110" y="202"/>
                    <a:pt x="63" y="139"/>
                    <a:pt x="15" y="77"/>
                  </a:cubicBezTo>
                  <a:cubicBezTo>
                    <a:pt x="2" y="62"/>
                    <a:pt x="0" y="45"/>
                    <a:pt x="9" y="27"/>
                  </a:cubicBezTo>
                  <a:cubicBezTo>
                    <a:pt x="17" y="10"/>
                    <a:pt x="32" y="2"/>
                    <a:pt x="5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14">
              <a:extLst>
                <a:ext uri="{FF2B5EF4-FFF2-40B4-BE49-F238E27FC236}">
                  <a16:creationId xmlns:a16="http://schemas.microsoft.com/office/drawing/2014/main" xmlns="" id="{E5013D1D-3A56-4C33-8BF0-F55A72CB2C3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8" y="1807"/>
              <a:ext cx="41" cy="43"/>
            </a:xfrm>
            <a:custGeom>
              <a:avLst/>
              <a:gdLst>
                <a:gd name="T0" fmla="*/ 57 w 252"/>
                <a:gd name="T1" fmla="*/ 269 h 269"/>
                <a:gd name="T2" fmla="*/ 9 w 252"/>
                <a:gd name="T3" fmla="*/ 243 h 269"/>
                <a:gd name="T4" fmla="*/ 15 w 252"/>
                <a:gd name="T5" fmla="*/ 193 h 269"/>
                <a:gd name="T6" fmla="*/ 110 w 252"/>
                <a:gd name="T7" fmla="*/ 84 h 269"/>
                <a:gd name="T8" fmla="*/ 161 w 252"/>
                <a:gd name="T9" fmla="*/ 25 h 269"/>
                <a:gd name="T10" fmla="*/ 232 w 252"/>
                <a:gd name="T11" fmla="*/ 18 h 269"/>
                <a:gd name="T12" fmla="*/ 233 w 252"/>
                <a:gd name="T13" fmla="*/ 86 h 269"/>
                <a:gd name="T14" fmla="*/ 89 w 252"/>
                <a:gd name="T15" fmla="*/ 250 h 269"/>
                <a:gd name="T16" fmla="*/ 57 w 252"/>
                <a:gd name="T17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2" h="269">
                  <a:moveTo>
                    <a:pt x="57" y="269"/>
                  </a:moveTo>
                  <a:cubicBezTo>
                    <a:pt x="31" y="267"/>
                    <a:pt x="16" y="260"/>
                    <a:pt x="9" y="243"/>
                  </a:cubicBezTo>
                  <a:cubicBezTo>
                    <a:pt x="0" y="225"/>
                    <a:pt x="2" y="208"/>
                    <a:pt x="15" y="193"/>
                  </a:cubicBezTo>
                  <a:cubicBezTo>
                    <a:pt x="47" y="156"/>
                    <a:pt x="78" y="120"/>
                    <a:pt x="110" y="84"/>
                  </a:cubicBezTo>
                  <a:cubicBezTo>
                    <a:pt x="127" y="65"/>
                    <a:pt x="144" y="45"/>
                    <a:pt x="161" y="25"/>
                  </a:cubicBezTo>
                  <a:cubicBezTo>
                    <a:pt x="182" y="2"/>
                    <a:pt x="211" y="0"/>
                    <a:pt x="232" y="18"/>
                  </a:cubicBezTo>
                  <a:cubicBezTo>
                    <a:pt x="251" y="36"/>
                    <a:pt x="252" y="63"/>
                    <a:pt x="233" y="86"/>
                  </a:cubicBezTo>
                  <a:cubicBezTo>
                    <a:pt x="185" y="141"/>
                    <a:pt x="138" y="196"/>
                    <a:pt x="89" y="250"/>
                  </a:cubicBezTo>
                  <a:cubicBezTo>
                    <a:pt x="80" y="260"/>
                    <a:pt x="64" y="265"/>
                    <a:pt x="57" y="26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0" name="Content Placeholder 10">
            <a:extLst>
              <a:ext uri="{FF2B5EF4-FFF2-40B4-BE49-F238E27FC236}">
                <a16:creationId xmlns:a16="http://schemas.microsoft.com/office/drawing/2014/main" xmlns="" id="{A34678A8-08BF-4217-A30D-C725C8266CB5}"/>
              </a:ext>
            </a:extLst>
          </p:cNvPr>
          <p:cNvSpPr txBox="1">
            <a:spLocks/>
          </p:cNvSpPr>
          <p:nvPr/>
        </p:nvSpPr>
        <p:spPr>
          <a:xfrm>
            <a:off x="4724393" y="1241862"/>
            <a:ext cx="6807199" cy="631372"/>
          </a:xfrm>
          <a:prstGeom prst="rect">
            <a:avLst/>
          </a:prstGeom>
        </p:spPr>
        <p:txBody>
          <a:bodyPr lIns="0" rIns="0" anchor="ctr" anchorCtr="0"/>
          <a:lstStyle>
            <a:lvl1pPr marL="2286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20000"/>
              <a:buFont typeface="Verdana" panose="020B0604030504040204" pitchFamily="34" charset="0"/>
              <a:buChar char="›"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666666"/>
              </a:buClr>
              <a:buSzPct val="100000"/>
              <a:buFont typeface="Arial" panose="020B0604020202020204" pitchFamily="34" charset="0"/>
              <a:buChar char="–"/>
              <a:defRPr lang="en-US" sz="16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666666"/>
              </a:buClr>
              <a:buFont typeface="Wingdings" panose="05000000000000000000" pitchFamily="2" charset="2"/>
              <a:buChar char="§"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6858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lang="en-US" sz="12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lang="en-US" sz="11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r>
              <a:rPr lang="en-US" sz="2200" b="1" dirty="0" smtClean="0">
                <a:solidFill>
                  <a:schemeClr val="tx1"/>
                </a:solidFill>
              </a:rPr>
              <a:t>Think About the Full Package - Quality of Work Life, Benefits, Culture…. in addition to the Money!</a:t>
            </a:r>
            <a:endParaRPr lang="en-US" sz="2200" b="1" dirty="0">
              <a:solidFill>
                <a:schemeClr val="tx1"/>
              </a:solidFill>
            </a:endParaRPr>
          </a:p>
        </p:txBody>
      </p:sp>
      <p:sp>
        <p:nvSpPr>
          <p:cNvPr id="14" name="Content Placeholder 10">
            <a:extLst>
              <a:ext uri="{FF2B5EF4-FFF2-40B4-BE49-F238E27FC236}">
                <a16:creationId xmlns:a16="http://schemas.microsoft.com/office/drawing/2014/main" xmlns="" id="{22C5FAFE-6B67-486F-A310-00270182C723}"/>
              </a:ext>
            </a:extLst>
          </p:cNvPr>
          <p:cNvSpPr txBox="1">
            <a:spLocks/>
          </p:cNvSpPr>
          <p:nvPr/>
        </p:nvSpPr>
        <p:spPr>
          <a:xfrm>
            <a:off x="4724393" y="2184392"/>
            <a:ext cx="6807199" cy="3939540"/>
          </a:xfrm>
          <a:prstGeom prst="rect">
            <a:avLst/>
          </a:prstGeom>
        </p:spPr>
        <p:txBody>
          <a:bodyPr wrap="square" lIns="0" rIns="0">
            <a:spAutoFit/>
          </a:bodyPr>
          <a:lstStyle>
            <a:lvl1pPr marL="2286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20000"/>
              <a:buFont typeface="Verdana" panose="020B0604030504040204" pitchFamily="34" charset="0"/>
              <a:buChar char="›"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666666"/>
              </a:buClr>
              <a:buSzPct val="100000"/>
              <a:buFont typeface="Arial" panose="020B0604020202020204" pitchFamily="34" charset="0"/>
              <a:buChar char="–"/>
              <a:defRPr lang="en-US" sz="16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666666"/>
              </a:buClr>
              <a:buFont typeface="Wingdings" panose="05000000000000000000" pitchFamily="2" charset="2"/>
              <a:buChar char="§"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6858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lang="en-US" sz="12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lang="en-US" sz="11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§"/>
              <a:tabLst>
                <a:tab pos="1379538" algn="l"/>
              </a:tabLst>
            </a:pPr>
            <a:r>
              <a:rPr lang="en-US" sz="2000" b="1" dirty="0" smtClean="0">
                <a:solidFill>
                  <a:schemeClr val="bg1"/>
                </a:solidFill>
              </a:rPr>
              <a:t>Think about what you want?</a:t>
            </a:r>
            <a:endParaRPr lang="en-US" sz="2000" b="1" dirty="0">
              <a:solidFill>
                <a:schemeClr val="bg1"/>
              </a:solidFill>
            </a:endParaRPr>
          </a:p>
          <a:p>
            <a:pPr>
              <a:spcBef>
                <a:spcPts val="120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§"/>
              <a:tabLst>
                <a:tab pos="1379538" algn="l"/>
              </a:tabLst>
            </a:pPr>
            <a:r>
              <a:rPr lang="en-US" sz="2000" b="1" dirty="0" smtClean="0">
                <a:solidFill>
                  <a:schemeClr val="bg1"/>
                </a:solidFill>
              </a:rPr>
              <a:t>What motivates you personally and professionally?</a:t>
            </a:r>
            <a:endParaRPr lang="en-US" sz="2000" b="1" dirty="0">
              <a:solidFill>
                <a:schemeClr val="bg1"/>
              </a:solidFill>
            </a:endParaRPr>
          </a:p>
          <a:p>
            <a:pPr>
              <a:spcBef>
                <a:spcPts val="120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§"/>
              <a:tabLst>
                <a:tab pos="1379538" algn="l"/>
              </a:tabLst>
            </a:pPr>
            <a:r>
              <a:rPr lang="en-US" sz="2000" b="1" dirty="0" smtClean="0">
                <a:solidFill>
                  <a:schemeClr val="bg1"/>
                </a:solidFill>
              </a:rPr>
              <a:t>Consider who you’ll be working with.</a:t>
            </a:r>
            <a:endParaRPr lang="en-US" sz="2000" b="1" dirty="0">
              <a:solidFill>
                <a:schemeClr val="bg1"/>
              </a:solidFill>
            </a:endParaRPr>
          </a:p>
          <a:p>
            <a:pPr>
              <a:spcBef>
                <a:spcPts val="120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§"/>
              <a:tabLst>
                <a:tab pos="1379538" algn="l"/>
              </a:tabLst>
            </a:pPr>
            <a:r>
              <a:rPr lang="en-US" sz="2000" b="1" dirty="0" smtClean="0">
                <a:solidFill>
                  <a:schemeClr val="bg1"/>
                </a:solidFill>
              </a:rPr>
              <a:t>Think long and short term.  It’s your future!</a:t>
            </a:r>
            <a:endParaRPr lang="en-US" sz="2000" b="1" dirty="0">
              <a:solidFill>
                <a:schemeClr val="bg1"/>
              </a:solidFill>
            </a:endParaRPr>
          </a:p>
          <a:p>
            <a:pPr>
              <a:spcBef>
                <a:spcPts val="120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§"/>
              <a:tabLst>
                <a:tab pos="1379538" algn="l"/>
              </a:tabLst>
            </a:pPr>
            <a:r>
              <a:rPr lang="en-US" sz="2000" b="1" dirty="0" smtClean="0">
                <a:solidFill>
                  <a:schemeClr val="bg1"/>
                </a:solidFill>
              </a:rPr>
              <a:t>Give yourself enough time to think about your decision.</a:t>
            </a:r>
          </a:p>
          <a:p>
            <a:pPr>
              <a:spcBef>
                <a:spcPts val="120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§"/>
              <a:tabLst>
                <a:tab pos="1379538" algn="l"/>
              </a:tabLst>
            </a:pPr>
            <a:r>
              <a:rPr lang="en-US" sz="2000" b="1" dirty="0" smtClean="0">
                <a:solidFill>
                  <a:schemeClr val="bg1"/>
                </a:solidFill>
              </a:rPr>
              <a:t>Location, where do you want to be and why?</a:t>
            </a:r>
          </a:p>
          <a:p>
            <a:pPr>
              <a:spcBef>
                <a:spcPts val="120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§"/>
              <a:tabLst>
                <a:tab pos="1379538" algn="l"/>
              </a:tabLst>
            </a:pPr>
            <a:r>
              <a:rPr lang="en-US" sz="2000" b="1" dirty="0" smtClean="0">
                <a:solidFill>
                  <a:schemeClr val="bg1"/>
                </a:solidFill>
              </a:rPr>
              <a:t>Company Culture is more important than you think!</a:t>
            </a:r>
          </a:p>
          <a:p>
            <a:pPr>
              <a:spcBef>
                <a:spcPts val="120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§"/>
              <a:tabLst>
                <a:tab pos="1379538" algn="l"/>
              </a:tabLst>
            </a:pPr>
            <a:r>
              <a:rPr lang="en-US" sz="2000" b="1" dirty="0" smtClean="0">
                <a:solidFill>
                  <a:schemeClr val="bg1"/>
                </a:solidFill>
              </a:rPr>
              <a:t>Happiness is Priceless!</a:t>
            </a:r>
            <a:endParaRPr lang="en-US" sz="2000" b="1" dirty="0">
              <a:solidFill>
                <a:schemeClr val="bg1"/>
              </a:solidFill>
            </a:endParaRPr>
          </a:p>
        </p:txBody>
      </p:sp>
      <p:pic>
        <p:nvPicPr>
          <p:cNvPr id="3075" name="Picture 3" descr="C:\Users\jsharpe\AppData\Local\Microsoft\Windows\Temporary Internet Files\Content.IE5\L4G071PO\Happiness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3830" y="5683401"/>
            <a:ext cx="1317260" cy="881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6202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Century Gothic" panose="020B0502020202020204" pitchFamily="34" charset="0"/>
              </a:rPr>
              <a:t>Think about what you want from this opportunity:</a:t>
            </a:r>
          </a:p>
          <a:p>
            <a:pPr marL="342900" lvl="1" indent="-342900"/>
            <a:r>
              <a:rPr lang="en-US" sz="1800" dirty="0">
                <a:latin typeface="Century Gothic" panose="020B0502020202020204" pitchFamily="34" charset="0"/>
              </a:rPr>
              <a:t>What </a:t>
            </a:r>
            <a:r>
              <a:rPr lang="en-US" sz="1800" b="1" dirty="0">
                <a:latin typeface="Century Gothic" panose="020B0502020202020204" pitchFamily="34" charset="0"/>
              </a:rPr>
              <a:t>motivates you personally and professionally? </a:t>
            </a:r>
          </a:p>
          <a:p>
            <a:pPr marL="342900" lvl="1" indent="-342900"/>
            <a:r>
              <a:rPr lang="en-US" sz="1800" dirty="0">
                <a:latin typeface="Century Gothic" panose="020B0502020202020204" pitchFamily="34" charset="0"/>
              </a:rPr>
              <a:t>Fulfillment from the impact of your work?</a:t>
            </a:r>
          </a:p>
          <a:p>
            <a:pPr marL="342900" lvl="1" indent="-342900"/>
            <a:r>
              <a:rPr lang="en-US" sz="1800" b="1" dirty="0">
                <a:latin typeface="Century Gothic" panose="020B0502020202020204" pitchFamily="34" charset="0"/>
              </a:rPr>
              <a:t>Career growth </a:t>
            </a:r>
            <a:r>
              <a:rPr lang="en-US" sz="1800" dirty="0">
                <a:latin typeface="Century Gothic" panose="020B0502020202020204" pitchFamily="34" charset="0"/>
              </a:rPr>
              <a:t>opportunities?</a:t>
            </a:r>
          </a:p>
          <a:p>
            <a:r>
              <a:rPr lang="en-US" dirty="0">
                <a:latin typeface="Century Gothic" panose="020B0502020202020204" pitchFamily="34" charset="0"/>
              </a:rPr>
              <a:t>Name brand recognition on your resume? </a:t>
            </a:r>
          </a:p>
          <a:p>
            <a:r>
              <a:rPr lang="en-US" dirty="0">
                <a:latin typeface="Century Gothic" panose="020B0502020202020204" pitchFamily="34" charset="0"/>
              </a:rPr>
              <a:t>Think about the</a:t>
            </a:r>
            <a:r>
              <a:rPr lang="en-US" b="1" dirty="0">
                <a:latin typeface="Century Gothic" panose="020B0502020202020204" pitchFamily="34" charset="0"/>
              </a:rPr>
              <a:t> full package </a:t>
            </a:r>
            <a:r>
              <a:rPr lang="en-US" dirty="0">
                <a:latin typeface="Century Gothic" panose="020B0502020202020204" pitchFamily="34" charset="0"/>
              </a:rPr>
              <a:t>not just the money. </a:t>
            </a:r>
          </a:p>
          <a:p>
            <a:r>
              <a:rPr lang="en-US" dirty="0">
                <a:latin typeface="Century Gothic" panose="020B0502020202020204" pitchFamily="34" charset="0"/>
              </a:rPr>
              <a:t>Keep in mind this is </a:t>
            </a:r>
            <a:r>
              <a:rPr lang="en-US" b="1" dirty="0">
                <a:latin typeface="Century Gothic" panose="020B0502020202020204" pitchFamily="34" charset="0"/>
              </a:rPr>
              <a:t>short-term and long-term!</a:t>
            </a:r>
          </a:p>
          <a:p>
            <a:r>
              <a:rPr lang="en-US" dirty="0">
                <a:latin typeface="Century Gothic" panose="020B0502020202020204" pitchFamily="34" charset="0"/>
              </a:rPr>
              <a:t>Give yourself </a:t>
            </a:r>
            <a:r>
              <a:rPr lang="en-US" b="1" dirty="0">
                <a:latin typeface="Century Gothic" panose="020B0502020202020204" pitchFamily="34" charset="0"/>
              </a:rPr>
              <a:t>enough time </a:t>
            </a:r>
            <a:r>
              <a:rPr lang="en-US" dirty="0">
                <a:latin typeface="Century Gothic" panose="020B0502020202020204" pitchFamily="34" charset="0"/>
              </a:rPr>
              <a:t>to think about your decision. </a:t>
            </a:r>
          </a:p>
          <a:p>
            <a:r>
              <a:rPr lang="en-US" b="1" dirty="0">
                <a:latin typeface="Century Gothic" panose="020B0502020202020204" pitchFamily="34" charset="0"/>
              </a:rPr>
              <a:t>Company culture is incredibly important!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Reviewing your Offer… things to think about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9863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2"/>
          </p:nvPr>
        </p:nvSpPr>
        <p:spPr>
          <a:xfrm>
            <a:off x="660400" y="2181800"/>
            <a:ext cx="5917953" cy="462959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Know the salary range – you can ask this!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Put your number out first, as this acts like an “anchor”.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Be realistic during the negotiation process.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Back up your request with your experience and performance.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Be willing to compromise and learn about compensation opportunities after hire.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500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The Negotiating Checklist</a:t>
            </a:r>
            <a:endParaRPr lang="en-US" sz="35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026" name="Picture 2" descr="Image result for check lis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4627" y="2181800"/>
            <a:ext cx="3362455" cy="3348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40908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2"/>
          </p:nvPr>
        </p:nvSpPr>
        <p:spPr/>
        <p:txBody>
          <a:bodyPr>
            <a:normAutofit/>
          </a:bodyPr>
          <a:lstStyle/>
          <a:p>
            <a:r>
              <a:rPr lang="en-US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Drinking caffeine makes you more resistant to persuasion, allowing you to stand your ground.</a:t>
            </a:r>
          </a:p>
          <a:p>
            <a:r>
              <a:rPr lang="en-US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Asking </a:t>
            </a:r>
            <a:r>
              <a:rPr lang="en-US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for a specific number improves your chances for success.</a:t>
            </a:r>
          </a:p>
          <a:p>
            <a:r>
              <a:rPr lang="en-US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20</a:t>
            </a: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% of candidates never negotiate salary during the interview process.</a:t>
            </a:r>
          </a:p>
          <a:p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59% say that they dread negotiating – it makes them nervous.</a:t>
            </a:r>
          </a:p>
          <a:p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Only 38% of millennials negotiate their offers compared to 48% of Boomers and 46% of Gen X.</a:t>
            </a:r>
          </a:p>
          <a:p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The average raise in corporate America is 3-5% – ask now! </a:t>
            </a:r>
          </a:p>
          <a:p>
            <a:endParaRPr lang="en-US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500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Be Aware: Facts</a:t>
            </a:r>
            <a:endParaRPr lang="en-US" sz="35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2050" name="Picture 2" descr="Image result for transparent hand shak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765" y="4438520"/>
            <a:ext cx="3667126" cy="1733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3878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Viasat</a:t>
            </a:r>
            <a:r>
              <a:rPr lang="en-US" dirty="0" smtClean="0"/>
              <a:t>: Overview</a:t>
            </a:r>
            <a:endParaRPr lang="en-US" dirty="0"/>
          </a:p>
        </p:txBody>
      </p:sp>
      <p:pic>
        <p:nvPicPr>
          <p:cNvPr id="1026" name="Picture 2" descr="Image result for viasat carlsbad"/>
          <p:cNvPicPr>
            <a:picLocks noGrp="1" noChangeAspect="1" noChangeArrowheads="1"/>
          </p:cNvPicPr>
          <p:nvPr>
            <p:ph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6237" y="628208"/>
            <a:ext cx="6358053" cy="357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viasat carlsba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6634" y="3374967"/>
            <a:ext cx="4441274" cy="3174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6" descr="Image result for viasat launc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2" name="Picture 8" descr="Image result for viasat launch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9" t="20847" r="23966" b="5626"/>
          <a:stretch/>
        </p:blipFill>
        <p:spPr bwMode="auto">
          <a:xfrm>
            <a:off x="460375" y="1575450"/>
            <a:ext cx="2867891" cy="4393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28245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b="1" dirty="0" smtClean="0">
                <a:solidFill>
                  <a:srgbClr val="00B05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</a:t>
            </a:r>
          </a:p>
          <a:p>
            <a:r>
              <a:rPr lang="en-US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Discuss your experience.</a:t>
            </a:r>
          </a:p>
          <a:p>
            <a:r>
              <a:rPr lang="en-US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Discuss your performance in similar positions.</a:t>
            </a:r>
          </a:p>
          <a:p>
            <a:r>
              <a:rPr lang="en-US" sz="2000" dirty="0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Explain why you deserve the top pay range.</a:t>
            </a:r>
          </a:p>
          <a:p>
            <a:r>
              <a:rPr lang="en-US" sz="2000" dirty="0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Say you are option to stock and bonus options.</a:t>
            </a:r>
          </a:p>
          <a:p>
            <a:r>
              <a:rPr lang="en-US" sz="2000" dirty="0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Stick with an exact number.</a:t>
            </a:r>
          </a:p>
          <a:p>
            <a:r>
              <a:rPr lang="en-US" sz="2000" dirty="0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Don’t be afraid to counter their offer!</a:t>
            </a:r>
          </a:p>
          <a:p>
            <a:r>
              <a:rPr lang="en-US" sz="2000" dirty="0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Use positive language rather than negative.</a:t>
            </a:r>
          </a:p>
          <a:p>
            <a:r>
              <a:rPr lang="en-US" sz="2000" dirty="0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Be aware of your tone and body language.</a:t>
            </a:r>
          </a:p>
          <a:p>
            <a:endParaRPr lang="en-US" sz="2000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60400" y="348343"/>
            <a:ext cx="10916082" cy="800100"/>
          </a:xfrm>
        </p:spPr>
        <p:txBody>
          <a:bodyPr/>
          <a:lstStyle/>
          <a:p>
            <a:pPr algn="ctr"/>
            <a:r>
              <a:rPr lang="en-US" sz="3500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What to Say and What Not to Say</a:t>
            </a:r>
            <a:endParaRPr lang="en-US" sz="35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Content Placeholder 3"/>
          <p:cNvSpPr>
            <a:spLocks noGrp="1"/>
          </p:cNvSpPr>
          <p:nvPr>
            <p:ph sz="quarter" idx="12"/>
          </p:nvPr>
        </p:nvSpPr>
        <p:spPr>
          <a:xfrm>
            <a:off x="6369482" y="1262743"/>
            <a:ext cx="5207000" cy="490945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DON’T</a:t>
            </a:r>
          </a:p>
          <a:p>
            <a:r>
              <a:rPr lang="en-US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Say you will walk away unless your demand is met.</a:t>
            </a:r>
          </a:p>
          <a:p>
            <a:r>
              <a:rPr lang="en-US" sz="2000" dirty="0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“Your job description was misleading”.</a:t>
            </a:r>
          </a:p>
          <a:p>
            <a:r>
              <a:rPr lang="en-US" sz="2000" dirty="0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Threaten the other party.</a:t>
            </a:r>
          </a:p>
          <a:p>
            <a:r>
              <a:rPr lang="en-US" sz="2000" dirty="0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Come across boastful about your skillset, self, etc.</a:t>
            </a:r>
          </a:p>
          <a:p>
            <a:r>
              <a:rPr lang="en-US" sz="2000" dirty="0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Disclose your current salary.</a:t>
            </a:r>
          </a:p>
          <a:p>
            <a:r>
              <a:rPr lang="en-US" sz="2000" dirty="0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Apologize for negotiating</a:t>
            </a:r>
          </a:p>
          <a:p>
            <a:r>
              <a:rPr lang="en-US" sz="2000" dirty="0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“I know someone that works here and makes X”.</a:t>
            </a:r>
          </a:p>
          <a:p>
            <a:endParaRPr lang="en-US" sz="2000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sz="2000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9624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/>
        <p:txBody>
          <a:bodyPr>
            <a:normAutofit/>
          </a:bodyPr>
          <a:lstStyle/>
          <a:p>
            <a:r>
              <a:rPr lang="en-US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Having unreasonable asks in your counter. </a:t>
            </a:r>
            <a:endParaRPr lang="en-US" sz="200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Negotiating without providing the value that you offer.</a:t>
            </a:r>
          </a:p>
          <a:p>
            <a:r>
              <a:rPr lang="en-US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Not being prepared going into the negotiating process – take some time!</a:t>
            </a:r>
          </a:p>
          <a:p>
            <a:r>
              <a:rPr lang="en-US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Accepting the job offer before you work out salary details, and keeping the numbers low.</a:t>
            </a:r>
          </a:p>
          <a:p>
            <a:r>
              <a:rPr lang="en-US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Asking for too much when making a counter offer.</a:t>
            </a:r>
            <a:endParaRPr lang="en-US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500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Common Mistakes</a:t>
            </a:r>
            <a:endParaRPr lang="en-US" sz="35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098" name="Picture 2" descr="Image result for mistak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216" y="3978289"/>
            <a:ext cx="4097415" cy="2308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3495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2"/>
          </p:nvPr>
        </p:nvSpPr>
        <p:spPr>
          <a:xfrm>
            <a:off x="660400" y="1542608"/>
            <a:ext cx="5820299" cy="4629592"/>
          </a:xfrm>
        </p:spPr>
        <p:txBody>
          <a:bodyPr>
            <a:noAutofit/>
          </a:bodyPr>
          <a:lstStyle/>
          <a:p>
            <a:r>
              <a:rPr lang="en-US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Avoid Glassdoor for salary information – only provides wide ranges.</a:t>
            </a:r>
          </a:p>
          <a:p>
            <a:r>
              <a:rPr lang="en-US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Instead use:</a:t>
            </a:r>
          </a:p>
          <a:p>
            <a:pPr lvl="1"/>
            <a:r>
              <a:rPr lang="en-US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Salary.com</a:t>
            </a:r>
          </a:p>
          <a:p>
            <a:pPr lvl="2"/>
            <a:r>
              <a:rPr lang="en-US" sz="16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Details by location, job title, education level, etc.</a:t>
            </a:r>
          </a:p>
          <a:p>
            <a:pPr lvl="1"/>
            <a:r>
              <a:rPr lang="en-US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PayScale.com</a:t>
            </a:r>
          </a:p>
          <a:p>
            <a:pPr lvl="2"/>
            <a:r>
              <a:rPr lang="en-US" sz="16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Customize to see your worth in an industry </a:t>
            </a:r>
          </a:p>
          <a:p>
            <a:pPr lvl="1"/>
            <a:r>
              <a:rPr lang="en-US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Indeed.com</a:t>
            </a:r>
          </a:p>
          <a:p>
            <a:pPr lvl="2"/>
            <a:r>
              <a:rPr lang="en-US" sz="16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Shows salary ranges and specifics for posted roles.</a:t>
            </a:r>
          </a:p>
          <a:p>
            <a:pPr lvl="1"/>
            <a:r>
              <a:rPr lang="en-US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SalaryExpert.com</a:t>
            </a:r>
          </a:p>
          <a:p>
            <a:pPr lvl="2"/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Customized to your </a:t>
            </a:r>
            <a:r>
              <a:rPr lang="en-US" sz="16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qualifications and shows averages</a:t>
            </a:r>
            <a:endParaRPr lang="en-US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500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Resources</a:t>
            </a:r>
            <a:endParaRPr lang="en-US" sz="35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7230" y="1329180"/>
            <a:ext cx="5176362" cy="5056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018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000" b="1" dirty="0" smtClean="0">
                <a:solidFill>
                  <a:srgbClr val="33333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If they ask how much you make or want to make:</a:t>
            </a:r>
          </a:p>
          <a:p>
            <a:r>
              <a:rPr lang="en-US" sz="1700" dirty="0">
                <a:latin typeface="Calibri Light" panose="020F0302020204030204" pitchFamily="34" charset="0"/>
                <a:cs typeface="Calibri Light" panose="020F0302020204030204" pitchFamily="34" charset="0"/>
              </a:rPr>
              <a:t>“I’d love to give you a figure, but I was wondering if you’d be able to share your budget for this role. I don’t want to go in too high and I would love to get to a figure that would work for both of us.”</a:t>
            </a:r>
          </a:p>
          <a:p>
            <a:r>
              <a:rPr lang="en-US" sz="1700" dirty="0">
                <a:latin typeface="Calibri Light" panose="020F0302020204030204" pitchFamily="34" charset="0"/>
                <a:cs typeface="Calibri Light" panose="020F0302020204030204" pitchFamily="34" charset="0"/>
              </a:rPr>
              <a:t>“According to my research, a day rate for a role like this is anywhere between [X number and Y number]. Because of my experience in [X industry], I’d be looking for the higher end of that scale.” Then share examples of why the top rate is best for you</a:t>
            </a:r>
            <a:r>
              <a:rPr lang="en-US" sz="17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  <a:p>
            <a:r>
              <a:rPr lang="en-US" sz="1700" b="1" dirty="0" smtClean="0">
                <a:solidFill>
                  <a:srgbClr val="33333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Setting up the meeting:</a:t>
            </a:r>
          </a:p>
          <a:p>
            <a:pPr lvl="1"/>
            <a:r>
              <a:rPr lang="en-US" sz="1500" dirty="0" smtClean="0">
                <a:solidFill>
                  <a:srgbClr val="33333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“I would like to schedule a time to discuss my offer and see if we can discuss the flexibility of my salary.”</a:t>
            </a:r>
          </a:p>
          <a:p>
            <a:r>
              <a:rPr lang="en-US" sz="2000" b="1" dirty="0" smtClean="0">
                <a:solidFill>
                  <a:srgbClr val="33333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The pitch:</a:t>
            </a:r>
          </a:p>
          <a:p>
            <a:pPr lvl="1"/>
            <a:r>
              <a:rPr lang="en-US" sz="1700" dirty="0" smtClean="0">
                <a:solidFill>
                  <a:srgbClr val="33333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"I </a:t>
            </a:r>
            <a:r>
              <a:rPr lang="en-US" sz="1700" dirty="0">
                <a:solidFill>
                  <a:srgbClr val="33333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definitely understand budgeting issues, and I want to be as flexible as possible to work with your team. I'm still very excited about joining your group, and would like to explore whether $60,000 is possible given my specific experience and skill set</a:t>
            </a:r>
            <a:r>
              <a:rPr lang="en-US" sz="1700" dirty="0" smtClean="0">
                <a:solidFill>
                  <a:srgbClr val="33333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.”</a:t>
            </a:r>
            <a:endParaRPr lang="en-US" sz="1700" dirty="0">
              <a:solidFill>
                <a:srgbClr val="333333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sz="2000" b="1" dirty="0" smtClean="0">
                <a:solidFill>
                  <a:srgbClr val="33333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When they put the nail in the coffin and say ‘no’:</a:t>
            </a:r>
          </a:p>
          <a:p>
            <a:pPr lvl="1"/>
            <a:r>
              <a:rPr lang="en-US" sz="1700" dirty="0">
                <a:solidFill>
                  <a:srgbClr val="33333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"OK, I'm not sure whether this is going to work with our budget, but let me look into it. We'll get back to you with an answer by tomorrow."</a:t>
            </a:r>
          </a:p>
          <a:p>
            <a:pPr lvl="1"/>
            <a:r>
              <a:rPr lang="en-US" sz="1700" dirty="0">
                <a:solidFill>
                  <a:srgbClr val="33333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Stay calm, cool and confident, and reply with something simple like, "Thank you, I really appreciate your help with that."</a:t>
            </a:r>
          </a:p>
          <a:p>
            <a:pPr lvl="1"/>
            <a:endParaRPr lang="en-US" dirty="0" smtClean="0">
              <a:solidFill>
                <a:srgbClr val="333333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500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Examples</a:t>
            </a:r>
            <a:endParaRPr lang="en-US" sz="35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0622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2"/>
          </p:nvPr>
        </p:nvSpPr>
        <p:spPr>
          <a:xfrm>
            <a:off x="5584054" y="2247678"/>
            <a:ext cx="5947546" cy="392452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THANK YOU!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“I am </a:t>
            </a:r>
            <a:r>
              <a:rPr lang="en-US" sz="2000" u="sng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excited</a:t>
            </a:r>
            <a:r>
              <a:rPr lang="en-US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about the opportunity to </a:t>
            </a:r>
            <a:r>
              <a:rPr lang="en-US" sz="2000" u="sng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work together</a:t>
            </a:r>
            <a:r>
              <a:rPr lang="en-US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”.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Research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Take a few days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Market value and your value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Follow-up</a:t>
            </a:r>
            <a:endParaRPr lang="en-US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500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Quick Reminders!</a:t>
            </a:r>
            <a:endParaRPr lang="en-US" sz="35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5122" name="Picture 2" descr="Image result for remind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306" y="2600213"/>
            <a:ext cx="2847975" cy="160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915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500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Questions</a:t>
            </a:r>
            <a:endParaRPr lang="en-US" sz="35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20"/>
          </p:nvPr>
        </p:nvSpPr>
        <p:spPr/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7386" y="1780248"/>
            <a:ext cx="4854233" cy="3382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1892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0-jt9S8aX0"/>
          <p:cNvPicPr>
            <a:picLocks noGrp="1" noRot="1" noChangeAspect="1"/>
          </p:cNvPicPr>
          <p:nvPr>
            <p:ph sz="quarter" idx="12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02920" y="454953"/>
            <a:ext cx="10412905" cy="5857259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97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0C223D7D-0A34-7240-AE5B-A51CBE3690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E70152BF-324C-824B-96FE-3ECE9A6B36C0}"/>
              </a:ext>
            </a:extLst>
          </p:cNvPr>
          <p:cNvSpPr/>
          <p:nvPr/>
        </p:nvSpPr>
        <p:spPr>
          <a:xfrm>
            <a:off x="0" y="3560734"/>
            <a:ext cx="12192000" cy="3297266"/>
          </a:xfrm>
          <a:prstGeom prst="rect">
            <a:avLst/>
          </a:prstGeom>
          <a:solidFill>
            <a:schemeClr val="tx2"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5083152-433F-F74D-8B38-733987A7553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D269874-3913-3E4A-9285-BA6A0CAD74F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AF43B2-3626-7B4A-BCA4-3B82BA463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021" y="4221108"/>
            <a:ext cx="10202433" cy="1976517"/>
          </a:xfrm>
        </p:spPr>
        <p:txBody>
          <a:bodyPr anchor="t"/>
          <a:lstStyle/>
          <a:p>
            <a:r>
              <a:rPr lang="en-US" b="1" dirty="0">
                <a:latin typeface="Uni Neue" pitchFamily="2" charset="0"/>
              </a:rPr>
              <a:t>Half of the world has no internet access. </a:t>
            </a:r>
            <a:r>
              <a:rPr lang="en-US" b="1" dirty="0">
                <a:solidFill>
                  <a:schemeClr val="accent3"/>
                </a:solidFill>
                <a:latin typeface="Uni Neue" pitchFamily="2" charset="0"/>
              </a:rPr>
              <a:t>Let’s change that.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DF8D7703-8511-1847-801E-666296D424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809744"/>
            <a:ext cx="12192000" cy="204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782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D43AD8B-6AC4-194C-9193-653B5846E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Uni Neue Book" pitchFamily="2" charset="0"/>
              </a:rPr>
              <a:t>At a glance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C5AE54DE-452D-F04D-A26C-133225CFD45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6103088" y="6485397"/>
            <a:ext cx="4941767" cy="201168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Viasat Proprietary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200EBF4-77DB-5945-9CB2-E05C3A5F3AA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044855" y="6485397"/>
            <a:ext cx="585979" cy="201168"/>
          </a:xfrm>
          <a:prstGeom prst="rect">
            <a:avLst/>
          </a:prstGeom>
        </p:spPr>
        <p:txBody>
          <a:bodyPr/>
          <a:lstStyle/>
          <a:p>
            <a:fld id="{9D269874-3913-3E4A-9285-BA6A0CAD74F5}" type="slidenum">
              <a:rPr lang="en-US" smtClean="0"/>
              <a:pPr/>
              <a:t>5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1D39D35D-26F8-1643-8F95-3F31BDB033D2}"/>
              </a:ext>
            </a:extLst>
          </p:cNvPr>
          <p:cNvGrpSpPr/>
          <p:nvPr/>
        </p:nvGrpSpPr>
        <p:grpSpPr>
          <a:xfrm>
            <a:off x="495300" y="1550656"/>
            <a:ext cx="11036300" cy="1979473"/>
            <a:chOff x="495300" y="1550656"/>
            <a:chExt cx="8150989" cy="197947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E2546D11-93FE-B34A-A52B-B87287949867}"/>
                </a:ext>
              </a:extLst>
            </p:cNvPr>
            <p:cNvSpPr txBox="1"/>
            <p:nvPr/>
          </p:nvSpPr>
          <p:spPr>
            <a:xfrm>
              <a:off x="686604" y="1596956"/>
              <a:ext cx="2334388" cy="762000"/>
            </a:xfrm>
            <a:prstGeom prst="rect">
              <a:avLst/>
            </a:prstGeom>
            <a:noFill/>
          </p:spPr>
          <p:txBody>
            <a:bodyPr wrap="none" lIns="0" tIns="0" rIns="0" bIns="0" rtlCol="0" anchor="t" anchorCtr="0">
              <a:noAutofit/>
            </a:bodyPr>
            <a:lstStyle/>
            <a:p>
              <a:pPr algn="ctr" defTabSz="685800">
                <a:lnSpc>
                  <a:spcPct val="80000"/>
                </a:lnSpc>
                <a:spcBef>
                  <a:spcPts val="450"/>
                </a:spcBef>
              </a:pPr>
              <a:r>
                <a:rPr lang="en-US" sz="3600" dirty="0">
                  <a:solidFill>
                    <a:schemeClr val="accent2"/>
                  </a:solidFill>
                </a:rPr>
                <a:t>1986</a:t>
              </a:r>
              <a:endParaRPr lang="en-US" sz="2800" dirty="0">
                <a:solidFill>
                  <a:schemeClr val="bg1"/>
                </a:solidFill>
              </a:endParaRPr>
            </a:p>
            <a:p>
              <a:pPr algn="ctr" defTabSz="685800">
                <a:lnSpc>
                  <a:spcPct val="80000"/>
                </a:lnSpc>
                <a:spcBef>
                  <a:spcPts val="450"/>
                </a:spcBef>
              </a:pPr>
              <a:r>
                <a:rPr lang="en-US" sz="1600" dirty="0">
                  <a:solidFill>
                    <a:schemeClr val="bg1"/>
                  </a:solidFill>
                </a:rPr>
                <a:t> year founded</a:t>
              </a:r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xmlns="" id="{601B1F5F-BF7F-B34E-8B21-9C3623EF8837}"/>
                </a:ext>
              </a:extLst>
            </p:cNvPr>
            <p:cNvCxnSpPr/>
            <p:nvPr/>
          </p:nvCxnSpPr>
          <p:spPr>
            <a:xfrm>
              <a:off x="3212296" y="1550656"/>
              <a:ext cx="0" cy="76200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8A5F821D-1E0C-1E47-AF5F-E444FD35357B}"/>
                </a:ext>
              </a:extLst>
            </p:cNvPr>
            <p:cNvCxnSpPr/>
            <p:nvPr/>
          </p:nvCxnSpPr>
          <p:spPr>
            <a:xfrm>
              <a:off x="5929292" y="1550656"/>
              <a:ext cx="0" cy="76200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CD5B9A47-919B-7749-8FBF-66E45F722393}"/>
                </a:ext>
              </a:extLst>
            </p:cNvPr>
            <p:cNvSpPr txBox="1"/>
            <p:nvPr/>
          </p:nvSpPr>
          <p:spPr>
            <a:xfrm>
              <a:off x="3404806" y="1596956"/>
              <a:ext cx="2334388" cy="762000"/>
            </a:xfrm>
            <a:prstGeom prst="rect">
              <a:avLst/>
            </a:prstGeom>
            <a:noFill/>
          </p:spPr>
          <p:txBody>
            <a:bodyPr wrap="none" lIns="0" tIns="0" rIns="0" bIns="0" rtlCol="0" anchor="t" anchorCtr="0">
              <a:noAutofit/>
            </a:bodyPr>
            <a:lstStyle/>
            <a:p>
              <a:pPr algn="ctr" defTabSz="685800">
                <a:lnSpc>
                  <a:spcPct val="80000"/>
                </a:lnSpc>
                <a:spcBef>
                  <a:spcPts val="450"/>
                </a:spcBef>
              </a:pPr>
              <a:r>
                <a:rPr lang="en-US" sz="3600" dirty="0">
                  <a:solidFill>
                    <a:schemeClr val="accent2"/>
                  </a:solidFill>
                </a:rPr>
                <a:t>28</a:t>
              </a:r>
              <a:endParaRPr lang="en-US" sz="2800" dirty="0">
                <a:solidFill>
                  <a:schemeClr val="bg1"/>
                </a:solidFill>
              </a:endParaRPr>
            </a:p>
            <a:p>
              <a:pPr algn="ctr" defTabSz="685800">
                <a:lnSpc>
                  <a:spcPct val="80000"/>
                </a:lnSpc>
                <a:spcBef>
                  <a:spcPts val="450"/>
                </a:spcBef>
              </a:pPr>
              <a:r>
                <a:rPr lang="en-US" sz="1600" dirty="0">
                  <a:solidFill>
                    <a:schemeClr val="bg1"/>
                  </a:solidFill>
                </a:rPr>
                <a:t>offices around the globe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3964AA9C-5F89-D841-BF8D-B2EADEF860DC}"/>
                </a:ext>
              </a:extLst>
            </p:cNvPr>
            <p:cNvSpPr txBox="1"/>
            <p:nvPr/>
          </p:nvSpPr>
          <p:spPr>
            <a:xfrm>
              <a:off x="6120597" y="1596956"/>
              <a:ext cx="2334388" cy="762000"/>
            </a:xfrm>
            <a:prstGeom prst="rect">
              <a:avLst/>
            </a:prstGeom>
            <a:noFill/>
          </p:spPr>
          <p:txBody>
            <a:bodyPr wrap="none" lIns="0" tIns="0" rIns="0" bIns="0" rtlCol="0" anchor="t" anchorCtr="0">
              <a:noAutofit/>
            </a:bodyPr>
            <a:lstStyle/>
            <a:p>
              <a:pPr algn="ctr" defTabSz="685800">
                <a:lnSpc>
                  <a:spcPct val="80000"/>
                </a:lnSpc>
                <a:spcBef>
                  <a:spcPts val="450"/>
                </a:spcBef>
              </a:pPr>
              <a:r>
                <a:rPr lang="en-US" sz="3600" dirty="0">
                  <a:solidFill>
                    <a:schemeClr val="accent2"/>
                  </a:solidFill>
                </a:rPr>
                <a:t>4</a:t>
              </a:r>
              <a:endParaRPr lang="en-US" sz="2800" dirty="0">
                <a:solidFill>
                  <a:schemeClr val="bg1"/>
                </a:solidFill>
              </a:endParaRPr>
            </a:p>
            <a:p>
              <a:pPr algn="ctr" defTabSz="685800">
                <a:lnSpc>
                  <a:spcPct val="80000"/>
                </a:lnSpc>
                <a:spcBef>
                  <a:spcPts val="450"/>
                </a:spcBef>
              </a:pPr>
              <a:r>
                <a:rPr lang="en-US" sz="1600" dirty="0">
                  <a:solidFill>
                    <a:schemeClr val="bg1"/>
                  </a:solidFill>
                </a:rPr>
                <a:t>satellites in orbit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xmlns="" id="{BCE1BD03-8412-364C-89ED-095187617AD1}"/>
                </a:ext>
              </a:extLst>
            </p:cNvPr>
            <p:cNvCxnSpPr/>
            <p:nvPr/>
          </p:nvCxnSpPr>
          <p:spPr>
            <a:xfrm>
              <a:off x="495300" y="2516178"/>
              <a:ext cx="8150989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C96BBC5C-4B47-6441-930A-BD74F85BBD2B}"/>
                </a:ext>
              </a:extLst>
            </p:cNvPr>
            <p:cNvSpPr txBox="1"/>
            <p:nvPr/>
          </p:nvSpPr>
          <p:spPr>
            <a:xfrm>
              <a:off x="686604" y="2768129"/>
              <a:ext cx="2334388" cy="762000"/>
            </a:xfrm>
            <a:prstGeom prst="rect">
              <a:avLst/>
            </a:prstGeom>
            <a:noFill/>
          </p:spPr>
          <p:txBody>
            <a:bodyPr wrap="none" lIns="0" tIns="0" rIns="0" bIns="0" rtlCol="0" anchor="t" anchorCtr="0">
              <a:noAutofit/>
            </a:bodyPr>
            <a:lstStyle/>
            <a:p>
              <a:pPr algn="ctr" defTabSz="685800">
                <a:lnSpc>
                  <a:spcPct val="80000"/>
                </a:lnSpc>
                <a:spcBef>
                  <a:spcPts val="450"/>
                </a:spcBef>
              </a:pPr>
              <a:r>
                <a:rPr lang="en-US" sz="3600" dirty="0">
                  <a:solidFill>
                    <a:schemeClr val="accent3"/>
                  </a:solidFill>
                </a:rPr>
                <a:t>5,200+</a:t>
              </a:r>
              <a:endParaRPr lang="en-US" sz="2800" dirty="0">
                <a:solidFill>
                  <a:schemeClr val="accent3"/>
                </a:solidFill>
              </a:endParaRPr>
            </a:p>
            <a:p>
              <a:pPr algn="ctr" defTabSz="685800">
                <a:lnSpc>
                  <a:spcPct val="80000"/>
                </a:lnSpc>
                <a:spcBef>
                  <a:spcPts val="450"/>
                </a:spcBef>
              </a:pPr>
              <a:r>
                <a:rPr lang="en-US" sz="1600" dirty="0">
                  <a:solidFill>
                    <a:schemeClr val="bg1"/>
                  </a:solidFill>
                </a:rPr>
                <a:t>team members</a:t>
              </a: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xmlns="" id="{CE488B24-3FBB-B440-B05F-A2A9FE143879}"/>
                </a:ext>
              </a:extLst>
            </p:cNvPr>
            <p:cNvCxnSpPr/>
            <p:nvPr/>
          </p:nvCxnSpPr>
          <p:spPr>
            <a:xfrm>
              <a:off x="3212296" y="2721829"/>
              <a:ext cx="0" cy="76200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xmlns="" id="{9075B346-F9CB-EB46-9439-EFB564072F5B}"/>
                </a:ext>
              </a:extLst>
            </p:cNvPr>
            <p:cNvCxnSpPr/>
            <p:nvPr/>
          </p:nvCxnSpPr>
          <p:spPr>
            <a:xfrm>
              <a:off x="5929292" y="2721829"/>
              <a:ext cx="0" cy="76200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2AB31A1C-31D0-574B-B560-A1574E19F986}"/>
                </a:ext>
              </a:extLst>
            </p:cNvPr>
            <p:cNvSpPr txBox="1"/>
            <p:nvPr/>
          </p:nvSpPr>
          <p:spPr>
            <a:xfrm>
              <a:off x="3404806" y="2768129"/>
              <a:ext cx="2334388" cy="762000"/>
            </a:xfrm>
            <a:prstGeom prst="rect">
              <a:avLst/>
            </a:prstGeom>
            <a:noFill/>
          </p:spPr>
          <p:txBody>
            <a:bodyPr wrap="none" lIns="0" tIns="0" rIns="0" bIns="0" rtlCol="0" anchor="t" anchorCtr="0">
              <a:noAutofit/>
            </a:bodyPr>
            <a:lstStyle/>
            <a:p>
              <a:pPr algn="ctr" defTabSz="685800">
                <a:lnSpc>
                  <a:spcPct val="80000"/>
                </a:lnSpc>
                <a:spcBef>
                  <a:spcPts val="450"/>
                </a:spcBef>
              </a:pPr>
              <a:r>
                <a:rPr lang="en-US" sz="3600" dirty="0">
                  <a:solidFill>
                    <a:schemeClr val="accent3"/>
                  </a:solidFill>
                </a:rPr>
                <a:t>$1.6B</a:t>
              </a:r>
              <a:endParaRPr lang="en-US" sz="2800" dirty="0">
                <a:solidFill>
                  <a:schemeClr val="accent3"/>
                </a:solidFill>
              </a:endParaRPr>
            </a:p>
            <a:p>
              <a:pPr algn="ctr" defTabSz="685800">
                <a:lnSpc>
                  <a:spcPct val="80000"/>
                </a:lnSpc>
                <a:spcBef>
                  <a:spcPts val="450"/>
                </a:spcBef>
              </a:pPr>
              <a:r>
                <a:rPr lang="en-US" sz="1600" dirty="0">
                  <a:solidFill>
                    <a:schemeClr val="bg1"/>
                  </a:solidFill>
                </a:rPr>
                <a:t>in annual sales*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A61DC7A7-EE1A-EE47-B7DA-4314F41321A5}"/>
                </a:ext>
              </a:extLst>
            </p:cNvPr>
            <p:cNvSpPr txBox="1"/>
            <p:nvPr/>
          </p:nvSpPr>
          <p:spPr>
            <a:xfrm>
              <a:off x="6120597" y="2768129"/>
              <a:ext cx="2334388" cy="762000"/>
            </a:xfrm>
            <a:prstGeom prst="rect">
              <a:avLst/>
            </a:prstGeom>
            <a:noFill/>
          </p:spPr>
          <p:txBody>
            <a:bodyPr wrap="none" lIns="0" tIns="0" rIns="0" bIns="0" rtlCol="0" anchor="t" anchorCtr="0">
              <a:noAutofit/>
            </a:bodyPr>
            <a:lstStyle/>
            <a:p>
              <a:pPr algn="ctr" defTabSz="685800">
                <a:lnSpc>
                  <a:spcPct val="80000"/>
                </a:lnSpc>
                <a:spcBef>
                  <a:spcPts val="450"/>
                </a:spcBef>
              </a:pPr>
              <a:r>
                <a:rPr lang="en-US" sz="3600" dirty="0">
                  <a:solidFill>
                    <a:schemeClr val="accent3"/>
                  </a:solidFill>
                </a:rPr>
                <a:t>$4.6B</a:t>
              </a:r>
              <a:endParaRPr lang="en-US" sz="2800" dirty="0">
                <a:solidFill>
                  <a:schemeClr val="accent3"/>
                </a:solidFill>
              </a:endParaRPr>
            </a:p>
            <a:p>
              <a:pPr algn="ctr" defTabSz="685800">
                <a:lnSpc>
                  <a:spcPct val="80000"/>
                </a:lnSpc>
                <a:spcBef>
                  <a:spcPts val="450"/>
                </a:spcBef>
              </a:pPr>
              <a:r>
                <a:rPr lang="en-US" sz="1600" dirty="0">
                  <a:solidFill>
                    <a:schemeClr val="bg1"/>
                  </a:solidFill>
                </a:rPr>
                <a:t>enterprise value</a:t>
              </a:r>
            </a:p>
          </p:txBody>
        </p:sp>
      </p:grpSp>
      <p:sp>
        <p:nvSpPr>
          <p:cNvPr id="17" name="Content Placeholder 10">
            <a:extLst>
              <a:ext uri="{FF2B5EF4-FFF2-40B4-BE49-F238E27FC236}">
                <a16:creationId xmlns:a16="http://schemas.microsoft.com/office/drawing/2014/main" xmlns="" id="{940857A3-FB3F-7B47-8F27-B86BDA7D52AE}"/>
              </a:ext>
            </a:extLst>
          </p:cNvPr>
          <p:cNvSpPr txBox="1">
            <a:spLocks/>
          </p:cNvSpPr>
          <p:nvPr/>
        </p:nvSpPr>
        <p:spPr>
          <a:xfrm>
            <a:off x="564749" y="6013916"/>
            <a:ext cx="8236590" cy="15381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20000"/>
              <a:buFont typeface="Verdana" panose="020B0604030504040204" pitchFamily="34" charset="0"/>
              <a:buChar char="›"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666666"/>
              </a:buClr>
              <a:buSzPct val="100000"/>
              <a:buFont typeface="Arial" panose="020B0604020202020204" pitchFamily="34" charset="0"/>
              <a:buChar char="–"/>
              <a:defRPr lang="en-US" sz="16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666666"/>
              </a:buClr>
              <a:buFont typeface="Wingdings" panose="05000000000000000000" pitchFamily="2" charset="2"/>
              <a:buChar char="§"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6858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lang="en-US" sz="12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lang="en-US" sz="11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800" dirty="0"/>
              <a:t>* FY17, ended March 31, 2017</a:t>
            </a:r>
          </a:p>
        </p:txBody>
      </p:sp>
      <p:sp>
        <p:nvSpPr>
          <p:cNvPr id="18" name="Content Placeholder 7">
            <a:extLst>
              <a:ext uri="{FF2B5EF4-FFF2-40B4-BE49-F238E27FC236}">
                <a16:creationId xmlns:a16="http://schemas.microsoft.com/office/drawing/2014/main" xmlns="" id="{DDBFBF99-C6F8-F246-BE4B-2A609EF87680}"/>
              </a:ext>
            </a:extLst>
          </p:cNvPr>
          <p:cNvSpPr txBox="1">
            <a:spLocks/>
          </p:cNvSpPr>
          <p:nvPr/>
        </p:nvSpPr>
        <p:spPr>
          <a:xfrm>
            <a:off x="801354" y="4039038"/>
            <a:ext cx="1765300" cy="1998924"/>
          </a:xfrm>
          <a:prstGeom prst="rect">
            <a:avLst/>
          </a:prstGeom>
        </p:spPr>
        <p:txBody>
          <a:bodyPr/>
          <a:lstStyle>
            <a:lvl1pPr marL="228600" indent="-228600" algn="l" defTabSz="51435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120000"/>
              <a:buFont typeface="Verdana" panose="020B0604030504040204" pitchFamily="34" charset="0"/>
              <a:buChar char="›"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51435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666666"/>
              </a:buClr>
              <a:buSzPct val="100000"/>
              <a:buFont typeface="Arial" panose="020B0604020202020204" pitchFamily="34" charset="0"/>
              <a:buChar char="–"/>
              <a:defRPr lang="en-US" sz="16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51435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666666"/>
              </a:buClr>
              <a:buFont typeface="Wingdings" panose="05000000000000000000" pitchFamily="2" charset="2"/>
              <a:buChar char="§"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51435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lang="en-US" sz="12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51435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lang="en-US" sz="11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4144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0"/>
              </a:spcBef>
              <a:spcAft>
                <a:spcPct val="0"/>
              </a:spcAft>
              <a:buClr>
                <a:srgbClr val="FFE245"/>
              </a:buClr>
              <a:buSzPct val="141000"/>
              <a:buFont typeface="Lucida Grande" charset="0"/>
              <a:buNone/>
              <a:defRPr/>
            </a:pPr>
            <a:r>
              <a:rPr lang="en-US" sz="1000" b="1" dirty="0">
                <a:solidFill>
                  <a:schemeClr val="bg1"/>
                </a:solidFill>
              </a:rPr>
              <a:t>United States:</a:t>
            </a:r>
          </a:p>
          <a:p>
            <a:pPr marL="0" indent="0">
              <a:spcBef>
                <a:spcPts val="200"/>
              </a:spcBef>
              <a:spcAft>
                <a:spcPct val="0"/>
              </a:spcAft>
              <a:buClr>
                <a:srgbClr val="FFE245"/>
              </a:buClr>
              <a:buSzPct val="141000"/>
              <a:buFont typeface="Lucida Grande" charset="0"/>
              <a:buNone/>
              <a:defRPr/>
            </a:pPr>
            <a:r>
              <a:rPr lang="en-US" sz="1000" dirty="0">
                <a:solidFill>
                  <a:schemeClr val="bg1"/>
                </a:solidFill>
              </a:rPr>
              <a:t>Carlsbad, CA (HQ)</a:t>
            </a:r>
          </a:p>
          <a:p>
            <a:pPr marL="0" indent="0">
              <a:spcBef>
                <a:spcPts val="200"/>
              </a:spcBef>
              <a:spcAft>
                <a:spcPct val="0"/>
              </a:spcAft>
              <a:buClr>
                <a:srgbClr val="FFE245"/>
              </a:buClr>
              <a:buSzPct val="141000"/>
              <a:buFont typeface="Lucida Grande" charset="0"/>
              <a:buNone/>
              <a:defRPr/>
            </a:pPr>
            <a:r>
              <a:rPr lang="en-US" sz="1000" dirty="0">
                <a:solidFill>
                  <a:schemeClr val="bg1"/>
                </a:solidFill>
              </a:rPr>
              <a:t>Atlanta, GA</a:t>
            </a:r>
          </a:p>
          <a:p>
            <a:pPr marL="0" indent="0">
              <a:spcBef>
                <a:spcPts val="200"/>
              </a:spcBef>
              <a:spcAft>
                <a:spcPct val="0"/>
              </a:spcAft>
              <a:buClr>
                <a:srgbClr val="FFE245"/>
              </a:buClr>
              <a:buSzPct val="141000"/>
              <a:buFont typeface="Lucida Grande" charset="0"/>
              <a:buNone/>
              <a:defRPr/>
            </a:pPr>
            <a:r>
              <a:rPr lang="en-US" sz="1000" dirty="0">
                <a:solidFill>
                  <a:schemeClr val="bg1"/>
                </a:solidFill>
              </a:rPr>
              <a:t>Austin, TX</a:t>
            </a:r>
          </a:p>
          <a:p>
            <a:pPr marL="0" indent="0">
              <a:spcBef>
                <a:spcPts val="200"/>
              </a:spcBef>
              <a:spcAft>
                <a:spcPct val="0"/>
              </a:spcAft>
              <a:buClr>
                <a:srgbClr val="FFE245"/>
              </a:buClr>
              <a:buSzPct val="141000"/>
              <a:buFont typeface="Lucida Grande" charset="0"/>
              <a:buNone/>
              <a:defRPr/>
            </a:pPr>
            <a:r>
              <a:rPr lang="en-US" sz="1000" dirty="0">
                <a:solidFill>
                  <a:schemeClr val="bg1"/>
                </a:solidFill>
              </a:rPr>
              <a:t>Baltimore, MD</a:t>
            </a:r>
          </a:p>
          <a:p>
            <a:pPr marL="0" indent="0">
              <a:spcBef>
                <a:spcPts val="200"/>
              </a:spcBef>
              <a:spcAft>
                <a:spcPct val="0"/>
              </a:spcAft>
              <a:buClr>
                <a:srgbClr val="FFE245"/>
              </a:buClr>
              <a:buSzPct val="141000"/>
              <a:buFont typeface="Lucida Grande" charset="0"/>
              <a:buNone/>
              <a:defRPr/>
            </a:pPr>
            <a:r>
              <a:rPr lang="en-US" sz="1000" dirty="0">
                <a:solidFill>
                  <a:schemeClr val="bg1"/>
                </a:solidFill>
              </a:rPr>
              <a:t>Boston, MA</a:t>
            </a:r>
          </a:p>
          <a:p>
            <a:pPr marL="0" indent="0">
              <a:spcBef>
                <a:spcPts val="200"/>
              </a:spcBef>
              <a:spcAft>
                <a:spcPct val="0"/>
              </a:spcAft>
              <a:buClr>
                <a:srgbClr val="FFE245"/>
              </a:buClr>
              <a:buSzPct val="141000"/>
              <a:buFont typeface="Lucida Grande" charset="0"/>
              <a:buNone/>
              <a:defRPr/>
            </a:pPr>
            <a:r>
              <a:rPr lang="en-US" sz="1000" dirty="0">
                <a:solidFill>
                  <a:schemeClr val="bg1"/>
                </a:solidFill>
              </a:rPr>
              <a:t>Bryan/College Station, TX</a:t>
            </a:r>
          </a:p>
          <a:p>
            <a:pPr marL="0" indent="0">
              <a:spcBef>
                <a:spcPts val="200"/>
              </a:spcBef>
              <a:spcAft>
                <a:spcPct val="0"/>
              </a:spcAft>
              <a:buClr>
                <a:srgbClr val="FFE245"/>
              </a:buClr>
              <a:buSzPct val="141000"/>
              <a:buFont typeface="Lucida Grande" charset="0"/>
              <a:buNone/>
              <a:defRPr/>
            </a:pPr>
            <a:r>
              <a:rPr lang="en-US" sz="1000" dirty="0">
                <a:solidFill>
                  <a:schemeClr val="bg1"/>
                </a:solidFill>
              </a:rPr>
              <a:t>Cleveland, OH</a:t>
            </a:r>
          </a:p>
          <a:p>
            <a:pPr marL="0" indent="0">
              <a:spcBef>
                <a:spcPts val="200"/>
              </a:spcBef>
              <a:spcAft>
                <a:spcPct val="0"/>
              </a:spcAft>
              <a:buClr>
                <a:srgbClr val="FFE245"/>
              </a:buClr>
              <a:buSzPct val="141000"/>
              <a:buFont typeface="Lucida Grande" charset="0"/>
              <a:buNone/>
              <a:defRPr/>
            </a:pPr>
            <a:r>
              <a:rPr lang="en-US" sz="1000" dirty="0">
                <a:solidFill>
                  <a:schemeClr val="bg1"/>
                </a:solidFill>
              </a:rPr>
              <a:t>Denver, CO</a:t>
            </a:r>
          </a:p>
        </p:txBody>
      </p:sp>
      <p:sp>
        <p:nvSpPr>
          <p:cNvPr id="19" name="Content Placeholder 7">
            <a:extLst>
              <a:ext uri="{FF2B5EF4-FFF2-40B4-BE49-F238E27FC236}">
                <a16:creationId xmlns:a16="http://schemas.microsoft.com/office/drawing/2014/main" xmlns="" id="{1390C8A1-A3A1-A644-9508-05273861CDCE}"/>
              </a:ext>
            </a:extLst>
          </p:cNvPr>
          <p:cNvSpPr txBox="1">
            <a:spLocks/>
          </p:cNvSpPr>
          <p:nvPr/>
        </p:nvSpPr>
        <p:spPr>
          <a:xfrm>
            <a:off x="2592639" y="4039038"/>
            <a:ext cx="1765300" cy="1998924"/>
          </a:xfrm>
          <a:prstGeom prst="rect">
            <a:avLst/>
          </a:prstGeom>
        </p:spPr>
        <p:txBody>
          <a:bodyPr/>
          <a:lstStyle>
            <a:lvl1pPr marL="228600" indent="-228600" algn="l" defTabSz="51435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120000"/>
              <a:buFont typeface="Verdana" panose="020B0604030504040204" pitchFamily="34" charset="0"/>
              <a:buChar char="›"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51435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666666"/>
              </a:buClr>
              <a:buSzPct val="100000"/>
              <a:buFont typeface="Arial" panose="020B0604020202020204" pitchFamily="34" charset="0"/>
              <a:buChar char="–"/>
              <a:defRPr lang="en-US" sz="16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51435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666666"/>
              </a:buClr>
              <a:buFont typeface="Wingdings" panose="05000000000000000000" pitchFamily="2" charset="2"/>
              <a:buChar char="§"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51435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lang="en-US" sz="12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51435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lang="en-US" sz="11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4144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0"/>
              </a:spcBef>
              <a:spcAft>
                <a:spcPct val="0"/>
              </a:spcAft>
              <a:buClr>
                <a:srgbClr val="FFE245"/>
              </a:buClr>
              <a:buSzPct val="141000"/>
              <a:buFont typeface="Lucida Grande" charset="0"/>
              <a:buNone/>
              <a:defRPr/>
            </a:pPr>
            <a:endParaRPr lang="en-US" sz="1000" dirty="0">
              <a:solidFill>
                <a:schemeClr val="bg1"/>
              </a:solidFill>
            </a:endParaRPr>
          </a:p>
          <a:p>
            <a:pPr marL="0" indent="0">
              <a:spcBef>
                <a:spcPts val="200"/>
              </a:spcBef>
              <a:spcAft>
                <a:spcPct val="0"/>
              </a:spcAft>
              <a:buClr>
                <a:srgbClr val="FFE245"/>
              </a:buClr>
              <a:buSzPct val="141000"/>
              <a:buFont typeface="Lucida Grande" charset="0"/>
              <a:buNone/>
              <a:defRPr/>
            </a:pPr>
            <a:r>
              <a:rPr lang="en-US" sz="1000" dirty="0">
                <a:solidFill>
                  <a:schemeClr val="bg1"/>
                </a:solidFill>
              </a:rPr>
              <a:t>Germantown, MD</a:t>
            </a:r>
          </a:p>
          <a:p>
            <a:pPr marL="0" indent="0">
              <a:spcBef>
                <a:spcPts val="200"/>
              </a:spcBef>
              <a:spcAft>
                <a:spcPct val="0"/>
              </a:spcAft>
              <a:buClr>
                <a:srgbClr val="FFE245"/>
              </a:buClr>
              <a:buSzPct val="141000"/>
              <a:buFont typeface="Lucida Grande" charset="0"/>
              <a:buNone/>
              <a:defRPr/>
            </a:pPr>
            <a:r>
              <a:rPr lang="en-US" sz="1000" dirty="0">
                <a:solidFill>
                  <a:schemeClr val="bg1"/>
                </a:solidFill>
              </a:rPr>
              <a:t>Marlborough, MA</a:t>
            </a:r>
          </a:p>
          <a:p>
            <a:pPr marL="0" indent="0">
              <a:spcBef>
                <a:spcPts val="200"/>
              </a:spcBef>
              <a:spcAft>
                <a:spcPct val="0"/>
              </a:spcAft>
              <a:buClr>
                <a:srgbClr val="FFE245"/>
              </a:buClr>
              <a:buSzPct val="141000"/>
              <a:buFont typeface="Lucida Grande" charset="0"/>
              <a:buNone/>
              <a:defRPr/>
            </a:pPr>
            <a:r>
              <a:rPr lang="en-US" sz="1000" dirty="0">
                <a:solidFill>
                  <a:schemeClr val="bg1"/>
                </a:solidFill>
              </a:rPr>
              <a:t>San Jose, CA</a:t>
            </a:r>
          </a:p>
          <a:p>
            <a:pPr marL="0" indent="0">
              <a:spcBef>
                <a:spcPts val="200"/>
              </a:spcBef>
              <a:spcAft>
                <a:spcPct val="0"/>
              </a:spcAft>
              <a:buClr>
                <a:srgbClr val="FFE245"/>
              </a:buClr>
              <a:buSzPct val="141000"/>
              <a:buFont typeface="Lucida Grande" charset="0"/>
              <a:buNone/>
              <a:defRPr/>
            </a:pPr>
            <a:r>
              <a:rPr lang="en-US" sz="1000" dirty="0">
                <a:solidFill>
                  <a:schemeClr val="bg1"/>
                </a:solidFill>
              </a:rPr>
              <a:t>Seattle, WA</a:t>
            </a:r>
          </a:p>
          <a:p>
            <a:pPr marL="0" indent="0">
              <a:spcBef>
                <a:spcPts val="200"/>
              </a:spcBef>
              <a:spcAft>
                <a:spcPct val="0"/>
              </a:spcAft>
              <a:buClr>
                <a:srgbClr val="FFE245"/>
              </a:buClr>
              <a:buSzPct val="141000"/>
              <a:buFont typeface="Lucida Grande" charset="0"/>
              <a:buNone/>
              <a:defRPr/>
            </a:pPr>
            <a:r>
              <a:rPr lang="en-US" sz="1000" dirty="0">
                <a:solidFill>
                  <a:schemeClr val="bg1"/>
                </a:solidFill>
              </a:rPr>
              <a:t>Spring Lake, NC</a:t>
            </a:r>
          </a:p>
          <a:p>
            <a:pPr marL="0" indent="0">
              <a:spcBef>
                <a:spcPts val="200"/>
              </a:spcBef>
              <a:spcAft>
                <a:spcPct val="0"/>
              </a:spcAft>
              <a:buClr>
                <a:srgbClr val="FFE245"/>
              </a:buClr>
              <a:buSzPct val="141000"/>
              <a:buFont typeface="Lucida Grande" charset="0"/>
              <a:buNone/>
              <a:defRPr/>
            </a:pPr>
            <a:r>
              <a:rPr lang="en-US" sz="1000" dirty="0">
                <a:solidFill>
                  <a:schemeClr val="bg1"/>
                </a:solidFill>
              </a:rPr>
              <a:t>Tampa, FL</a:t>
            </a:r>
          </a:p>
          <a:p>
            <a:pPr marL="0" indent="0">
              <a:spcBef>
                <a:spcPts val="200"/>
              </a:spcBef>
              <a:spcAft>
                <a:spcPct val="0"/>
              </a:spcAft>
              <a:buClr>
                <a:srgbClr val="FFE245"/>
              </a:buClr>
              <a:buSzPct val="141000"/>
              <a:buFont typeface="Lucida Grande" charset="0"/>
              <a:buNone/>
              <a:defRPr/>
            </a:pPr>
            <a:r>
              <a:rPr lang="en-US" sz="1000" dirty="0">
                <a:solidFill>
                  <a:schemeClr val="bg1"/>
                </a:solidFill>
              </a:rPr>
              <a:t>Tempe, AZ</a:t>
            </a:r>
          </a:p>
          <a:p>
            <a:pPr marL="0" indent="0">
              <a:spcBef>
                <a:spcPts val="200"/>
              </a:spcBef>
              <a:spcAft>
                <a:spcPct val="0"/>
              </a:spcAft>
              <a:buClr>
                <a:srgbClr val="FFE245"/>
              </a:buClr>
              <a:buSzPct val="141000"/>
              <a:buFont typeface="Lucida Grande" charset="0"/>
              <a:buNone/>
              <a:defRPr/>
            </a:pPr>
            <a:r>
              <a:rPr lang="en-US" sz="1000" dirty="0">
                <a:solidFill>
                  <a:schemeClr val="bg1"/>
                </a:solidFill>
              </a:rPr>
              <a:t>Washington, DC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E2AC9D4C-5775-7F42-816D-21E0FAE61A76}"/>
              </a:ext>
            </a:extLst>
          </p:cNvPr>
          <p:cNvGrpSpPr/>
          <p:nvPr/>
        </p:nvGrpSpPr>
        <p:grpSpPr>
          <a:xfrm>
            <a:off x="5741376" y="3834034"/>
            <a:ext cx="5241483" cy="2585297"/>
            <a:chOff x="3404806" y="3834034"/>
            <a:chExt cx="5241483" cy="2585297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xmlns="" id="{38454DC8-7126-C941-A76B-859162CA4297}"/>
                </a:ext>
              </a:extLst>
            </p:cNvPr>
            <p:cNvGrpSpPr/>
            <p:nvPr/>
          </p:nvGrpSpPr>
          <p:grpSpPr>
            <a:xfrm>
              <a:off x="3404806" y="3834034"/>
              <a:ext cx="5241483" cy="2585297"/>
              <a:chOff x="3212296" y="3719734"/>
              <a:chExt cx="5433993" cy="2680250"/>
            </a:xfrm>
          </p:grpSpPr>
          <p:sp>
            <p:nvSpPr>
              <p:cNvPr id="43" name="Freeform 107">
                <a:extLst>
                  <a:ext uri="{FF2B5EF4-FFF2-40B4-BE49-F238E27FC236}">
                    <a16:creationId xmlns:a16="http://schemas.microsoft.com/office/drawing/2014/main" xmlns="" id="{7A2527B5-6FE0-D342-86FD-E6B252B7435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637136" y="5372179"/>
                <a:ext cx="602189" cy="613416"/>
              </a:xfrm>
              <a:custGeom>
                <a:avLst/>
                <a:gdLst>
                  <a:gd name="T0" fmla="*/ 181 w 321"/>
                  <a:gd name="T1" fmla="*/ 304 h 327"/>
                  <a:gd name="T2" fmla="*/ 186 w 321"/>
                  <a:gd name="T3" fmla="*/ 305 h 327"/>
                  <a:gd name="T4" fmla="*/ 206 w 321"/>
                  <a:gd name="T5" fmla="*/ 269 h 327"/>
                  <a:gd name="T6" fmla="*/ 219 w 321"/>
                  <a:gd name="T7" fmla="*/ 244 h 327"/>
                  <a:gd name="T8" fmla="*/ 240 w 321"/>
                  <a:gd name="T9" fmla="*/ 232 h 327"/>
                  <a:gd name="T10" fmla="*/ 265 w 321"/>
                  <a:gd name="T11" fmla="*/ 225 h 327"/>
                  <a:gd name="T12" fmla="*/ 275 w 321"/>
                  <a:gd name="T13" fmla="*/ 206 h 327"/>
                  <a:gd name="T14" fmla="*/ 284 w 321"/>
                  <a:gd name="T15" fmla="*/ 187 h 327"/>
                  <a:gd name="T16" fmla="*/ 286 w 321"/>
                  <a:gd name="T17" fmla="*/ 150 h 327"/>
                  <a:gd name="T18" fmla="*/ 292 w 321"/>
                  <a:gd name="T19" fmla="*/ 146 h 327"/>
                  <a:gd name="T20" fmla="*/ 318 w 321"/>
                  <a:gd name="T21" fmla="*/ 112 h 327"/>
                  <a:gd name="T22" fmla="*/ 290 w 321"/>
                  <a:gd name="T23" fmla="*/ 73 h 327"/>
                  <a:gd name="T24" fmla="*/ 240 w 321"/>
                  <a:gd name="T25" fmla="*/ 68 h 327"/>
                  <a:gd name="T26" fmla="*/ 211 w 321"/>
                  <a:gd name="T27" fmla="*/ 52 h 327"/>
                  <a:gd name="T28" fmla="*/ 208 w 321"/>
                  <a:gd name="T29" fmla="*/ 47 h 327"/>
                  <a:gd name="T30" fmla="*/ 189 w 321"/>
                  <a:gd name="T31" fmla="*/ 42 h 327"/>
                  <a:gd name="T32" fmla="*/ 184 w 321"/>
                  <a:gd name="T33" fmla="*/ 8 h 327"/>
                  <a:gd name="T34" fmla="*/ 158 w 321"/>
                  <a:gd name="T35" fmla="*/ 22 h 327"/>
                  <a:gd name="T36" fmla="*/ 136 w 321"/>
                  <a:gd name="T37" fmla="*/ 27 h 327"/>
                  <a:gd name="T38" fmla="*/ 118 w 321"/>
                  <a:gd name="T39" fmla="*/ 28 h 327"/>
                  <a:gd name="T40" fmla="*/ 112 w 321"/>
                  <a:gd name="T41" fmla="*/ 0 h 327"/>
                  <a:gd name="T42" fmla="*/ 92 w 321"/>
                  <a:gd name="T43" fmla="*/ 12 h 327"/>
                  <a:gd name="T44" fmla="*/ 76 w 321"/>
                  <a:gd name="T45" fmla="*/ 10 h 327"/>
                  <a:gd name="T46" fmla="*/ 86 w 321"/>
                  <a:gd name="T47" fmla="*/ 22 h 327"/>
                  <a:gd name="T48" fmla="*/ 75 w 321"/>
                  <a:gd name="T49" fmla="*/ 32 h 327"/>
                  <a:gd name="T50" fmla="*/ 60 w 321"/>
                  <a:gd name="T51" fmla="*/ 34 h 327"/>
                  <a:gd name="T52" fmla="*/ 34 w 321"/>
                  <a:gd name="T53" fmla="*/ 29 h 327"/>
                  <a:gd name="T54" fmla="*/ 32 w 321"/>
                  <a:gd name="T55" fmla="*/ 41 h 327"/>
                  <a:gd name="T56" fmla="*/ 33 w 321"/>
                  <a:gd name="T57" fmla="*/ 76 h 327"/>
                  <a:gd name="T58" fmla="*/ 9 w 321"/>
                  <a:gd name="T59" fmla="*/ 85 h 327"/>
                  <a:gd name="T60" fmla="*/ 2 w 321"/>
                  <a:gd name="T61" fmla="*/ 102 h 327"/>
                  <a:gd name="T62" fmla="*/ 11 w 321"/>
                  <a:gd name="T63" fmla="*/ 119 h 327"/>
                  <a:gd name="T64" fmla="*/ 28 w 321"/>
                  <a:gd name="T65" fmla="*/ 122 h 327"/>
                  <a:gd name="T66" fmla="*/ 47 w 321"/>
                  <a:gd name="T67" fmla="*/ 131 h 327"/>
                  <a:gd name="T68" fmla="*/ 71 w 321"/>
                  <a:gd name="T69" fmla="*/ 123 h 327"/>
                  <a:gd name="T70" fmla="*/ 89 w 321"/>
                  <a:gd name="T71" fmla="*/ 146 h 327"/>
                  <a:gd name="T72" fmla="*/ 107 w 321"/>
                  <a:gd name="T73" fmla="*/ 154 h 327"/>
                  <a:gd name="T74" fmla="*/ 113 w 321"/>
                  <a:gd name="T75" fmla="*/ 172 h 327"/>
                  <a:gd name="T76" fmla="*/ 133 w 321"/>
                  <a:gd name="T77" fmla="*/ 188 h 327"/>
                  <a:gd name="T78" fmla="*/ 130 w 321"/>
                  <a:gd name="T79" fmla="*/ 208 h 327"/>
                  <a:gd name="T80" fmla="*/ 142 w 321"/>
                  <a:gd name="T81" fmla="*/ 225 h 327"/>
                  <a:gd name="T82" fmla="*/ 159 w 321"/>
                  <a:gd name="T83" fmla="*/ 240 h 327"/>
                  <a:gd name="T84" fmla="*/ 165 w 321"/>
                  <a:gd name="T85" fmla="*/ 267 h 327"/>
                  <a:gd name="T86" fmla="*/ 134 w 321"/>
                  <a:gd name="T87" fmla="*/ 295 h 327"/>
                  <a:gd name="T88" fmla="*/ 147 w 321"/>
                  <a:gd name="T89" fmla="*/ 303 h 327"/>
                  <a:gd name="T90" fmla="*/ 166 w 321"/>
                  <a:gd name="T91" fmla="*/ 315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21" h="327">
                    <a:moveTo>
                      <a:pt x="170" y="324"/>
                    </a:moveTo>
                    <a:cubicBezTo>
                      <a:pt x="175" y="320"/>
                      <a:pt x="174" y="318"/>
                      <a:pt x="176" y="314"/>
                    </a:cubicBezTo>
                    <a:cubicBezTo>
                      <a:pt x="179" y="309"/>
                      <a:pt x="177" y="307"/>
                      <a:pt x="181" y="304"/>
                    </a:cubicBezTo>
                    <a:cubicBezTo>
                      <a:pt x="185" y="300"/>
                      <a:pt x="180" y="297"/>
                      <a:pt x="185" y="295"/>
                    </a:cubicBezTo>
                    <a:cubicBezTo>
                      <a:pt x="190" y="293"/>
                      <a:pt x="189" y="297"/>
                      <a:pt x="185" y="302"/>
                    </a:cubicBezTo>
                    <a:cubicBezTo>
                      <a:pt x="181" y="308"/>
                      <a:pt x="180" y="309"/>
                      <a:pt x="186" y="305"/>
                    </a:cubicBezTo>
                    <a:cubicBezTo>
                      <a:pt x="191" y="301"/>
                      <a:pt x="193" y="296"/>
                      <a:pt x="196" y="289"/>
                    </a:cubicBezTo>
                    <a:cubicBezTo>
                      <a:pt x="199" y="283"/>
                      <a:pt x="201" y="281"/>
                      <a:pt x="204" y="281"/>
                    </a:cubicBezTo>
                    <a:cubicBezTo>
                      <a:pt x="207" y="281"/>
                      <a:pt x="207" y="274"/>
                      <a:pt x="206" y="269"/>
                    </a:cubicBezTo>
                    <a:cubicBezTo>
                      <a:pt x="206" y="265"/>
                      <a:pt x="204" y="260"/>
                      <a:pt x="206" y="257"/>
                    </a:cubicBezTo>
                    <a:cubicBezTo>
                      <a:pt x="208" y="254"/>
                      <a:pt x="206" y="251"/>
                      <a:pt x="209" y="251"/>
                    </a:cubicBezTo>
                    <a:cubicBezTo>
                      <a:pt x="211" y="251"/>
                      <a:pt x="215" y="248"/>
                      <a:pt x="219" y="244"/>
                    </a:cubicBezTo>
                    <a:cubicBezTo>
                      <a:pt x="223" y="240"/>
                      <a:pt x="226" y="240"/>
                      <a:pt x="230" y="239"/>
                    </a:cubicBezTo>
                    <a:cubicBezTo>
                      <a:pt x="234" y="239"/>
                      <a:pt x="231" y="237"/>
                      <a:pt x="234" y="237"/>
                    </a:cubicBezTo>
                    <a:cubicBezTo>
                      <a:pt x="237" y="236"/>
                      <a:pt x="239" y="233"/>
                      <a:pt x="240" y="232"/>
                    </a:cubicBezTo>
                    <a:cubicBezTo>
                      <a:pt x="242" y="230"/>
                      <a:pt x="249" y="232"/>
                      <a:pt x="254" y="232"/>
                    </a:cubicBezTo>
                    <a:cubicBezTo>
                      <a:pt x="258" y="232"/>
                      <a:pt x="261" y="232"/>
                      <a:pt x="261" y="230"/>
                    </a:cubicBezTo>
                    <a:cubicBezTo>
                      <a:pt x="261" y="227"/>
                      <a:pt x="263" y="225"/>
                      <a:pt x="265" y="225"/>
                    </a:cubicBezTo>
                    <a:cubicBezTo>
                      <a:pt x="268" y="225"/>
                      <a:pt x="269" y="224"/>
                      <a:pt x="269" y="221"/>
                    </a:cubicBezTo>
                    <a:cubicBezTo>
                      <a:pt x="269" y="217"/>
                      <a:pt x="270" y="215"/>
                      <a:pt x="272" y="213"/>
                    </a:cubicBezTo>
                    <a:cubicBezTo>
                      <a:pt x="274" y="212"/>
                      <a:pt x="275" y="208"/>
                      <a:pt x="275" y="206"/>
                    </a:cubicBezTo>
                    <a:cubicBezTo>
                      <a:pt x="276" y="203"/>
                      <a:pt x="278" y="205"/>
                      <a:pt x="278" y="202"/>
                    </a:cubicBezTo>
                    <a:cubicBezTo>
                      <a:pt x="278" y="198"/>
                      <a:pt x="280" y="194"/>
                      <a:pt x="280" y="192"/>
                    </a:cubicBezTo>
                    <a:cubicBezTo>
                      <a:pt x="280" y="189"/>
                      <a:pt x="282" y="189"/>
                      <a:pt x="284" y="187"/>
                    </a:cubicBezTo>
                    <a:cubicBezTo>
                      <a:pt x="285" y="185"/>
                      <a:pt x="283" y="183"/>
                      <a:pt x="285" y="177"/>
                    </a:cubicBezTo>
                    <a:cubicBezTo>
                      <a:pt x="287" y="172"/>
                      <a:pt x="285" y="167"/>
                      <a:pt x="285" y="162"/>
                    </a:cubicBezTo>
                    <a:cubicBezTo>
                      <a:pt x="285" y="157"/>
                      <a:pt x="285" y="152"/>
                      <a:pt x="286" y="150"/>
                    </a:cubicBezTo>
                    <a:cubicBezTo>
                      <a:pt x="288" y="148"/>
                      <a:pt x="287" y="147"/>
                      <a:pt x="286" y="147"/>
                    </a:cubicBezTo>
                    <a:cubicBezTo>
                      <a:pt x="284" y="146"/>
                      <a:pt x="286" y="144"/>
                      <a:pt x="287" y="144"/>
                    </a:cubicBezTo>
                    <a:cubicBezTo>
                      <a:pt x="288" y="145"/>
                      <a:pt x="290" y="147"/>
                      <a:pt x="292" y="146"/>
                    </a:cubicBezTo>
                    <a:cubicBezTo>
                      <a:pt x="295" y="145"/>
                      <a:pt x="297" y="139"/>
                      <a:pt x="299" y="134"/>
                    </a:cubicBezTo>
                    <a:cubicBezTo>
                      <a:pt x="301" y="129"/>
                      <a:pt x="304" y="129"/>
                      <a:pt x="306" y="128"/>
                    </a:cubicBezTo>
                    <a:cubicBezTo>
                      <a:pt x="309" y="127"/>
                      <a:pt x="314" y="121"/>
                      <a:pt x="318" y="112"/>
                    </a:cubicBezTo>
                    <a:cubicBezTo>
                      <a:pt x="321" y="103"/>
                      <a:pt x="317" y="95"/>
                      <a:pt x="316" y="88"/>
                    </a:cubicBezTo>
                    <a:cubicBezTo>
                      <a:pt x="315" y="82"/>
                      <a:pt x="313" y="84"/>
                      <a:pt x="309" y="84"/>
                    </a:cubicBezTo>
                    <a:cubicBezTo>
                      <a:pt x="305" y="84"/>
                      <a:pt x="299" y="83"/>
                      <a:pt x="290" y="73"/>
                    </a:cubicBezTo>
                    <a:cubicBezTo>
                      <a:pt x="281" y="64"/>
                      <a:pt x="272" y="65"/>
                      <a:pt x="266" y="66"/>
                    </a:cubicBezTo>
                    <a:cubicBezTo>
                      <a:pt x="260" y="68"/>
                      <a:pt x="254" y="63"/>
                      <a:pt x="250" y="62"/>
                    </a:cubicBezTo>
                    <a:cubicBezTo>
                      <a:pt x="246" y="62"/>
                      <a:pt x="243" y="67"/>
                      <a:pt x="240" y="68"/>
                    </a:cubicBezTo>
                    <a:cubicBezTo>
                      <a:pt x="237" y="69"/>
                      <a:pt x="241" y="63"/>
                      <a:pt x="241" y="60"/>
                    </a:cubicBezTo>
                    <a:cubicBezTo>
                      <a:pt x="242" y="57"/>
                      <a:pt x="231" y="52"/>
                      <a:pt x="222" y="48"/>
                    </a:cubicBezTo>
                    <a:cubicBezTo>
                      <a:pt x="214" y="45"/>
                      <a:pt x="211" y="47"/>
                      <a:pt x="211" y="52"/>
                    </a:cubicBezTo>
                    <a:cubicBezTo>
                      <a:pt x="211" y="57"/>
                      <a:pt x="208" y="50"/>
                      <a:pt x="205" y="56"/>
                    </a:cubicBezTo>
                    <a:cubicBezTo>
                      <a:pt x="203" y="62"/>
                      <a:pt x="198" y="58"/>
                      <a:pt x="201" y="56"/>
                    </a:cubicBezTo>
                    <a:cubicBezTo>
                      <a:pt x="204" y="54"/>
                      <a:pt x="207" y="50"/>
                      <a:pt x="208" y="47"/>
                    </a:cubicBezTo>
                    <a:cubicBezTo>
                      <a:pt x="209" y="43"/>
                      <a:pt x="196" y="41"/>
                      <a:pt x="192" y="43"/>
                    </a:cubicBezTo>
                    <a:cubicBezTo>
                      <a:pt x="187" y="44"/>
                      <a:pt x="190" y="51"/>
                      <a:pt x="186" y="49"/>
                    </a:cubicBezTo>
                    <a:cubicBezTo>
                      <a:pt x="183" y="47"/>
                      <a:pt x="186" y="42"/>
                      <a:pt x="189" y="42"/>
                    </a:cubicBezTo>
                    <a:cubicBezTo>
                      <a:pt x="191" y="42"/>
                      <a:pt x="195" y="37"/>
                      <a:pt x="197" y="32"/>
                    </a:cubicBezTo>
                    <a:cubicBezTo>
                      <a:pt x="199" y="28"/>
                      <a:pt x="193" y="27"/>
                      <a:pt x="190" y="24"/>
                    </a:cubicBezTo>
                    <a:cubicBezTo>
                      <a:pt x="187" y="20"/>
                      <a:pt x="188" y="10"/>
                      <a:pt x="184" y="8"/>
                    </a:cubicBezTo>
                    <a:cubicBezTo>
                      <a:pt x="181" y="12"/>
                      <a:pt x="176" y="17"/>
                      <a:pt x="175" y="21"/>
                    </a:cubicBezTo>
                    <a:cubicBezTo>
                      <a:pt x="173" y="26"/>
                      <a:pt x="171" y="23"/>
                      <a:pt x="166" y="25"/>
                    </a:cubicBezTo>
                    <a:cubicBezTo>
                      <a:pt x="162" y="26"/>
                      <a:pt x="160" y="24"/>
                      <a:pt x="158" y="22"/>
                    </a:cubicBezTo>
                    <a:cubicBezTo>
                      <a:pt x="157" y="20"/>
                      <a:pt x="153" y="22"/>
                      <a:pt x="149" y="22"/>
                    </a:cubicBezTo>
                    <a:cubicBezTo>
                      <a:pt x="146" y="22"/>
                      <a:pt x="148" y="26"/>
                      <a:pt x="146" y="27"/>
                    </a:cubicBezTo>
                    <a:cubicBezTo>
                      <a:pt x="144" y="28"/>
                      <a:pt x="138" y="25"/>
                      <a:pt x="136" y="27"/>
                    </a:cubicBezTo>
                    <a:cubicBezTo>
                      <a:pt x="134" y="29"/>
                      <a:pt x="133" y="27"/>
                      <a:pt x="132" y="29"/>
                    </a:cubicBezTo>
                    <a:cubicBezTo>
                      <a:pt x="131" y="31"/>
                      <a:pt x="128" y="30"/>
                      <a:pt x="127" y="31"/>
                    </a:cubicBezTo>
                    <a:cubicBezTo>
                      <a:pt x="126" y="32"/>
                      <a:pt x="123" y="33"/>
                      <a:pt x="118" y="28"/>
                    </a:cubicBezTo>
                    <a:cubicBezTo>
                      <a:pt x="114" y="23"/>
                      <a:pt x="115" y="15"/>
                      <a:pt x="117" y="14"/>
                    </a:cubicBezTo>
                    <a:cubicBezTo>
                      <a:pt x="119" y="12"/>
                      <a:pt x="119" y="8"/>
                      <a:pt x="116" y="7"/>
                    </a:cubicBezTo>
                    <a:cubicBezTo>
                      <a:pt x="113" y="6"/>
                      <a:pt x="116" y="1"/>
                      <a:pt x="112" y="0"/>
                    </a:cubicBezTo>
                    <a:cubicBezTo>
                      <a:pt x="109" y="0"/>
                      <a:pt x="110" y="4"/>
                      <a:pt x="107" y="5"/>
                    </a:cubicBezTo>
                    <a:cubicBezTo>
                      <a:pt x="105" y="5"/>
                      <a:pt x="100" y="9"/>
                      <a:pt x="97" y="9"/>
                    </a:cubicBezTo>
                    <a:cubicBezTo>
                      <a:pt x="95" y="8"/>
                      <a:pt x="92" y="9"/>
                      <a:pt x="92" y="12"/>
                    </a:cubicBezTo>
                    <a:cubicBezTo>
                      <a:pt x="92" y="14"/>
                      <a:pt x="89" y="14"/>
                      <a:pt x="89" y="11"/>
                    </a:cubicBezTo>
                    <a:cubicBezTo>
                      <a:pt x="88" y="9"/>
                      <a:pt x="83" y="10"/>
                      <a:pt x="82" y="9"/>
                    </a:cubicBezTo>
                    <a:cubicBezTo>
                      <a:pt x="80" y="8"/>
                      <a:pt x="74" y="8"/>
                      <a:pt x="76" y="10"/>
                    </a:cubicBezTo>
                    <a:cubicBezTo>
                      <a:pt x="79" y="12"/>
                      <a:pt x="80" y="13"/>
                      <a:pt x="80" y="16"/>
                    </a:cubicBezTo>
                    <a:cubicBezTo>
                      <a:pt x="80" y="19"/>
                      <a:pt x="82" y="18"/>
                      <a:pt x="82" y="21"/>
                    </a:cubicBezTo>
                    <a:cubicBezTo>
                      <a:pt x="82" y="24"/>
                      <a:pt x="84" y="22"/>
                      <a:pt x="86" y="22"/>
                    </a:cubicBezTo>
                    <a:cubicBezTo>
                      <a:pt x="88" y="22"/>
                      <a:pt x="88" y="25"/>
                      <a:pt x="85" y="25"/>
                    </a:cubicBezTo>
                    <a:cubicBezTo>
                      <a:pt x="82" y="26"/>
                      <a:pt x="81" y="27"/>
                      <a:pt x="80" y="30"/>
                    </a:cubicBezTo>
                    <a:cubicBezTo>
                      <a:pt x="80" y="32"/>
                      <a:pt x="77" y="30"/>
                      <a:pt x="75" y="32"/>
                    </a:cubicBezTo>
                    <a:cubicBezTo>
                      <a:pt x="73" y="34"/>
                      <a:pt x="71" y="36"/>
                      <a:pt x="69" y="35"/>
                    </a:cubicBezTo>
                    <a:cubicBezTo>
                      <a:pt x="68" y="34"/>
                      <a:pt x="67" y="35"/>
                      <a:pt x="65" y="36"/>
                    </a:cubicBezTo>
                    <a:cubicBezTo>
                      <a:pt x="63" y="37"/>
                      <a:pt x="63" y="36"/>
                      <a:pt x="60" y="34"/>
                    </a:cubicBezTo>
                    <a:cubicBezTo>
                      <a:pt x="59" y="33"/>
                      <a:pt x="57" y="29"/>
                      <a:pt x="54" y="26"/>
                    </a:cubicBezTo>
                    <a:cubicBezTo>
                      <a:pt x="52" y="27"/>
                      <a:pt x="48" y="28"/>
                      <a:pt x="46" y="28"/>
                    </a:cubicBezTo>
                    <a:cubicBezTo>
                      <a:pt x="43" y="28"/>
                      <a:pt x="35" y="28"/>
                      <a:pt x="34" y="29"/>
                    </a:cubicBezTo>
                    <a:cubicBezTo>
                      <a:pt x="34" y="31"/>
                      <a:pt x="35" y="33"/>
                      <a:pt x="36" y="34"/>
                    </a:cubicBezTo>
                    <a:cubicBezTo>
                      <a:pt x="38" y="34"/>
                      <a:pt x="41" y="35"/>
                      <a:pt x="38" y="37"/>
                    </a:cubicBezTo>
                    <a:cubicBezTo>
                      <a:pt x="35" y="39"/>
                      <a:pt x="32" y="36"/>
                      <a:pt x="32" y="41"/>
                    </a:cubicBezTo>
                    <a:cubicBezTo>
                      <a:pt x="32" y="46"/>
                      <a:pt x="39" y="50"/>
                      <a:pt x="38" y="54"/>
                    </a:cubicBezTo>
                    <a:cubicBezTo>
                      <a:pt x="37" y="57"/>
                      <a:pt x="36" y="63"/>
                      <a:pt x="36" y="65"/>
                    </a:cubicBezTo>
                    <a:cubicBezTo>
                      <a:pt x="36" y="68"/>
                      <a:pt x="35" y="76"/>
                      <a:pt x="33" y="76"/>
                    </a:cubicBezTo>
                    <a:cubicBezTo>
                      <a:pt x="31" y="77"/>
                      <a:pt x="29" y="74"/>
                      <a:pt x="26" y="77"/>
                    </a:cubicBezTo>
                    <a:cubicBezTo>
                      <a:pt x="23" y="79"/>
                      <a:pt x="19" y="78"/>
                      <a:pt x="16" y="80"/>
                    </a:cubicBezTo>
                    <a:cubicBezTo>
                      <a:pt x="13" y="83"/>
                      <a:pt x="9" y="82"/>
                      <a:pt x="9" y="85"/>
                    </a:cubicBezTo>
                    <a:cubicBezTo>
                      <a:pt x="9" y="88"/>
                      <a:pt x="6" y="90"/>
                      <a:pt x="6" y="93"/>
                    </a:cubicBezTo>
                    <a:cubicBezTo>
                      <a:pt x="7" y="95"/>
                      <a:pt x="5" y="95"/>
                      <a:pt x="3" y="97"/>
                    </a:cubicBezTo>
                    <a:cubicBezTo>
                      <a:pt x="1" y="99"/>
                      <a:pt x="3" y="100"/>
                      <a:pt x="2" y="102"/>
                    </a:cubicBezTo>
                    <a:cubicBezTo>
                      <a:pt x="0" y="104"/>
                      <a:pt x="2" y="106"/>
                      <a:pt x="4" y="109"/>
                    </a:cubicBezTo>
                    <a:cubicBezTo>
                      <a:pt x="5" y="112"/>
                      <a:pt x="7" y="114"/>
                      <a:pt x="7" y="116"/>
                    </a:cubicBezTo>
                    <a:cubicBezTo>
                      <a:pt x="7" y="118"/>
                      <a:pt x="9" y="119"/>
                      <a:pt x="11" y="119"/>
                    </a:cubicBezTo>
                    <a:cubicBezTo>
                      <a:pt x="14" y="119"/>
                      <a:pt x="12" y="124"/>
                      <a:pt x="15" y="124"/>
                    </a:cubicBezTo>
                    <a:cubicBezTo>
                      <a:pt x="19" y="124"/>
                      <a:pt x="23" y="124"/>
                      <a:pt x="24" y="122"/>
                    </a:cubicBezTo>
                    <a:cubicBezTo>
                      <a:pt x="25" y="120"/>
                      <a:pt x="28" y="119"/>
                      <a:pt x="28" y="122"/>
                    </a:cubicBezTo>
                    <a:cubicBezTo>
                      <a:pt x="28" y="125"/>
                      <a:pt x="27" y="133"/>
                      <a:pt x="29" y="132"/>
                    </a:cubicBezTo>
                    <a:cubicBezTo>
                      <a:pt x="32" y="131"/>
                      <a:pt x="37" y="131"/>
                      <a:pt x="40" y="132"/>
                    </a:cubicBezTo>
                    <a:cubicBezTo>
                      <a:pt x="43" y="133"/>
                      <a:pt x="45" y="132"/>
                      <a:pt x="47" y="131"/>
                    </a:cubicBezTo>
                    <a:cubicBezTo>
                      <a:pt x="48" y="129"/>
                      <a:pt x="50" y="129"/>
                      <a:pt x="54" y="127"/>
                    </a:cubicBezTo>
                    <a:cubicBezTo>
                      <a:pt x="57" y="125"/>
                      <a:pt x="60" y="123"/>
                      <a:pt x="63" y="123"/>
                    </a:cubicBezTo>
                    <a:cubicBezTo>
                      <a:pt x="66" y="123"/>
                      <a:pt x="72" y="121"/>
                      <a:pt x="71" y="123"/>
                    </a:cubicBezTo>
                    <a:cubicBezTo>
                      <a:pt x="70" y="126"/>
                      <a:pt x="70" y="134"/>
                      <a:pt x="73" y="139"/>
                    </a:cubicBezTo>
                    <a:cubicBezTo>
                      <a:pt x="77" y="143"/>
                      <a:pt x="79" y="145"/>
                      <a:pt x="83" y="145"/>
                    </a:cubicBezTo>
                    <a:cubicBezTo>
                      <a:pt x="87" y="144"/>
                      <a:pt x="86" y="146"/>
                      <a:pt x="89" y="146"/>
                    </a:cubicBezTo>
                    <a:cubicBezTo>
                      <a:pt x="91" y="146"/>
                      <a:pt x="90" y="149"/>
                      <a:pt x="92" y="149"/>
                    </a:cubicBezTo>
                    <a:cubicBezTo>
                      <a:pt x="94" y="149"/>
                      <a:pt x="99" y="149"/>
                      <a:pt x="99" y="152"/>
                    </a:cubicBezTo>
                    <a:cubicBezTo>
                      <a:pt x="99" y="154"/>
                      <a:pt x="106" y="152"/>
                      <a:pt x="107" y="154"/>
                    </a:cubicBezTo>
                    <a:cubicBezTo>
                      <a:pt x="109" y="155"/>
                      <a:pt x="111" y="156"/>
                      <a:pt x="111" y="159"/>
                    </a:cubicBezTo>
                    <a:cubicBezTo>
                      <a:pt x="110" y="162"/>
                      <a:pt x="114" y="164"/>
                      <a:pt x="112" y="165"/>
                    </a:cubicBezTo>
                    <a:cubicBezTo>
                      <a:pt x="109" y="167"/>
                      <a:pt x="112" y="169"/>
                      <a:pt x="113" y="172"/>
                    </a:cubicBezTo>
                    <a:cubicBezTo>
                      <a:pt x="113" y="175"/>
                      <a:pt x="116" y="176"/>
                      <a:pt x="121" y="176"/>
                    </a:cubicBezTo>
                    <a:cubicBezTo>
                      <a:pt x="127" y="176"/>
                      <a:pt x="128" y="176"/>
                      <a:pt x="128" y="180"/>
                    </a:cubicBezTo>
                    <a:cubicBezTo>
                      <a:pt x="128" y="184"/>
                      <a:pt x="132" y="184"/>
                      <a:pt x="133" y="188"/>
                    </a:cubicBezTo>
                    <a:cubicBezTo>
                      <a:pt x="134" y="192"/>
                      <a:pt x="131" y="196"/>
                      <a:pt x="132" y="198"/>
                    </a:cubicBezTo>
                    <a:cubicBezTo>
                      <a:pt x="132" y="201"/>
                      <a:pt x="131" y="203"/>
                      <a:pt x="130" y="204"/>
                    </a:cubicBezTo>
                    <a:cubicBezTo>
                      <a:pt x="131" y="206"/>
                      <a:pt x="131" y="207"/>
                      <a:pt x="130" y="208"/>
                    </a:cubicBezTo>
                    <a:cubicBezTo>
                      <a:pt x="128" y="209"/>
                      <a:pt x="133" y="213"/>
                      <a:pt x="131" y="218"/>
                    </a:cubicBezTo>
                    <a:cubicBezTo>
                      <a:pt x="130" y="223"/>
                      <a:pt x="130" y="224"/>
                      <a:pt x="135" y="225"/>
                    </a:cubicBezTo>
                    <a:cubicBezTo>
                      <a:pt x="141" y="225"/>
                      <a:pt x="140" y="227"/>
                      <a:pt x="142" y="225"/>
                    </a:cubicBezTo>
                    <a:cubicBezTo>
                      <a:pt x="144" y="224"/>
                      <a:pt x="147" y="229"/>
                      <a:pt x="148" y="232"/>
                    </a:cubicBezTo>
                    <a:cubicBezTo>
                      <a:pt x="149" y="235"/>
                      <a:pt x="151" y="241"/>
                      <a:pt x="152" y="241"/>
                    </a:cubicBezTo>
                    <a:cubicBezTo>
                      <a:pt x="153" y="241"/>
                      <a:pt x="156" y="238"/>
                      <a:pt x="159" y="240"/>
                    </a:cubicBezTo>
                    <a:cubicBezTo>
                      <a:pt x="161" y="241"/>
                      <a:pt x="158" y="250"/>
                      <a:pt x="158" y="254"/>
                    </a:cubicBezTo>
                    <a:cubicBezTo>
                      <a:pt x="160" y="254"/>
                      <a:pt x="162" y="254"/>
                      <a:pt x="163" y="254"/>
                    </a:cubicBezTo>
                    <a:cubicBezTo>
                      <a:pt x="165" y="255"/>
                      <a:pt x="165" y="265"/>
                      <a:pt x="165" y="267"/>
                    </a:cubicBezTo>
                    <a:cubicBezTo>
                      <a:pt x="164" y="268"/>
                      <a:pt x="158" y="270"/>
                      <a:pt x="155" y="272"/>
                    </a:cubicBezTo>
                    <a:cubicBezTo>
                      <a:pt x="152" y="274"/>
                      <a:pt x="144" y="281"/>
                      <a:pt x="141" y="287"/>
                    </a:cubicBezTo>
                    <a:cubicBezTo>
                      <a:pt x="139" y="290"/>
                      <a:pt x="136" y="293"/>
                      <a:pt x="134" y="295"/>
                    </a:cubicBezTo>
                    <a:cubicBezTo>
                      <a:pt x="135" y="295"/>
                      <a:pt x="136" y="295"/>
                      <a:pt x="136" y="295"/>
                    </a:cubicBezTo>
                    <a:cubicBezTo>
                      <a:pt x="138" y="294"/>
                      <a:pt x="140" y="294"/>
                      <a:pt x="143" y="297"/>
                    </a:cubicBezTo>
                    <a:cubicBezTo>
                      <a:pt x="146" y="301"/>
                      <a:pt x="146" y="303"/>
                      <a:pt x="147" y="303"/>
                    </a:cubicBezTo>
                    <a:cubicBezTo>
                      <a:pt x="148" y="303"/>
                      <a:pt x="149" y="299"/>
                      <a:pt x="151" y="302"/>
                    </a:cubicBezTo>
                    <a:cubicBezTo>
                      <a:pt x="153" y="305"/>
                      <a:pt x="159" y="307"/>
                      <a:pt x="160" y="309"/>
                    </a:cubicBezTo>
                    <a:cubicBezTo>
                      <a:pt x="161" y="310"/>
                      <a:pt x="166" y="311"/>
                      <a:pt x="166" y="315"/>
                    </a:cubicBezTo>
                    <a:cubicBezTo>
                      <a:pt x="166" y="318"/>
                      <a:pt x="164" y="323"/>
                      <a:pt x="166" y="327"/>
                    </a:cubicBezTo>
                    <a:cubicBezTo>
                      <a:pt x="168" y="326"/>
                      <a:pt x="169" y="325"/>
                      <a:pt x="170" y="324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4" name="Freeform 126">
                <a:extLst>
                  <a:ext uri="{FF2B5EF4-FFF2-40B4-BE49-F238E27FC236}">
                    <a16:creationId xmlns:a16="http://schemas.microsoft.com/office/drawing/2014/main" xmlns="" id="{4779D053-4887-2542-8891-AA32E1E6AA0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621581" y="3730961"/>
                <a:ext cx="1344209" cy="1035969"/>
              </a:xfrm>
              <a:custGeom>
                <a:avLst/>
                <a:gdLst>
                  <a:gd name="T0" fmla="*/ 147 w 717"/>
                  <a:gd name="T1" fmla="*/ 487 h 552"/>
                  <a:gd name="T2" fmla="*/ 135 w 717"/>
                  <a:gd name="T3" fmla="*/ 162 h 552"/>
                  <a:gd name="T4" fmla="*/ 276 w 717"/>
                  <a:gd name="T5" fmla="*/ 179 h 552"/>
                  <a:gd name="T6" fmla="*/ 183 w 717"/>
                  <a:gd name="T7" fmla="*/ 192 h 552"/>
                  <a:gd name="T8" fmla="*/ 276 w 717"/>
                  <a:gd name="T9" fmla="*/ 239 h 552"/>
                  <a:gd name="T10" fmla="*/ 169 w 717"/>
                  <a:gd name="T11" fmla="*/ 138 h 552"/>
                  <a:gd name="T12" fmla="*/ 149 w 717"/>
                  <a:gd name="T13" fmla="*/ 132 h 552"/>
                  <a:gd name="T14" fmla="*/ 264 w 717"/>
                  <a:gd name="T15" fmla="*/ 152 h 552"/>
                  <a:gd name="T16" fmla="*/ 212 w 717"/>
                  <a:gd name="T17" fmla="*/ 103 h 552"/>
                  <a:gd name="T18" fmla="*/ 295 w 717"/>
                  <a:gd name="T19" fmla="*/ 85 h 552"/>
                  <a:gd name="T20" fmla="*/ 297 w 717"/>
                  <a:gd name="T21" fmla="*/ 115 h 552"/>
                  <a:gd name="T22" fmla="*/ 300 w 717"/>
                  <a:gd name="T23" fmla="*/ 132 h 552"/>
                  <a:gd name="T24" fmla="*/ 387 w 717"/>
                  <a:gd name="T25" fmla="*/ 105 h 552"/>
                  <a:gd name="T26" fmla="*/ 351 w 717"/>
                  <a:gd name="T27" fmla="*/ 166 h 552"/>
                  <a:gd name="T28" fmla="*/ 490 w 717"/>
                  <a:gd name="T29" fmla="*/ 157 h 552"/>
                  <a:gd name="T30" fmla="*/ 414 w 717"/>
                  <a:gd name="T31" fmla="*/ 108 h 552"/>
                  <a:gd name="T32" fmla="*/ 427 w 717"/>
                  <a:gd name="T33" fmla="*/ 60 h 552"/>
                  <a:gd name="T34" fmla="*/ 419 w 717"/>
                  <a:gd name="T35" fmla="*/ 47 h 552"/>
                  <a:gd name="T36" fmla="*/ 453 w 717"/>
                  <a:gd name="T37" fmla="*/ 86 h 552"/>
                  <a:gd name="T38" fmla="*/ 498 w 717"/>
                  <a:gd name="T39" fmla="*/ 129 h 552"/>
                  <a:gd name="T40" fmla="*/ 567 w 717"/>
                  <a:gd name="T41" fmla="*/ 62 h 552"/>
                  <a:gd name="T42" fmla="*/ 542 w 717"/>
                  <a:gd name="T43" fmla="*/ 7 h 552"/>
                  <a:gd name="T44" fmla="*/ 406 w 717"/>
                  <a:gd name="T45" fmla="*/ 33 h 552"/>
                  <a:gd name="T46" fmla="*/ 445 w 717"/>
                  <a:gd name="T47" fmla="*/ 314 h 552"/>
                  <a:gd name="T48" fmla="*/ 590 w 717"/>
                  <a:gd name="T49" fmla="*/ 243 h 552"/>
                  <a:gd name="T50" fmla="*/ 532 w 717"/>
                  <a:gd name="T51" fmla="*/ 194 h 552"/>
                  <a:gd name="T52" fmla="*/ 445 w 717"/>
                  <a:gd name="T53" fmla="*/ 179 h 552"/>
                  <a:gd name="T54" fmla="*/ 503 w 717"/>
                  <a:gd name="T55" fmla="*/ 220 h 552"/>
                  <a:gd name="T56" fmla="*/ 525 w 717"/>
                  <a:gd name="T57" fmla="*/ 292 h 552"/>
                  <a:gd name="T58" fmla="*/ 606 w 717"/>
                  <a:gd name="T59" fmla="*/ 299 h 552"/>
                  <a:gd name="T60" fmla="*/ 487 w 717"/>
                  <a:gd name="T61" fmla="*/ 172 h 552"/>
                  <a:gd name="T62" fmla="*/ 687 w 717"/>
                  <a:gd name="T63" fmla="*/ 458 h 552"/>
                  <a:gd name="T64" fmla="*/ 79 w 717"/>
                  <a:gd name="T65" fmla="*/ 449 h 552"/>
                  <a:gd name="T66" fmla="*/ 586 w 717"/>
                  <a:gd name="T67" fmla="*/ 490 h 552"/>
                  <a:gd name="T68" fmla="*/ 687 w 717"/>
                  <a:gd name="T69" fmla="*/ 434 h 552"/>
                  <a:gd name="T70" fmla="*/ 639 w 717"/>
                  <a:gd name="T71" fmla="*/ 400 h 552"/>
                  <a:gd name="T72" fmla="*/ 602 w 717"/>
                  <a:gd name="T73" fmla="*/ 377 h 552"/>
                  <a:gd name="T74" fmla="*/ 544 w 717"/>
                  <a:gd name="T75" fmla="*/ 330 h 552"/>
                  <a:gd name="T76" fmla="*/ 519 w 717"/>
                  <a:gd name="T77" fmla="*/ 387 h 552"/>
                  <a:gd name="T78" fmla="*/ 475 w 717"/>
                  <a:gd name="T79" fmla="*/ 441 h 552"/>
                  <a:gd name="T80" fmla="*/ 384 w 717"/>
                  <a:gd name="T81" fmla="*/ 375 h 552"/>
                  <a:gd name="T82" fmla="*/ 413 w 717"/>
                  <a:gd name="T83" fmla="*/ 307 h 552"/>
                  <a:gd name="T84" fmla="*/ 463 w 717"/>
                  <a:gd name="T85" fmla="*/ 276 h 552"/>
                  <a:gd name="T86" fmla="*/ 454 w 717"/>
                  <a:gd name="T87" fmla="*/ 242 h 552"/>
                  <a:gd name="T88" fmla="*/ 414 w 717"/>
                  <a:gd name="T89" fmla="*/ 245 h 552"/>
                  <a:gd name="T90" fmla="*/ 383 w 717"/>
                  <a:gd name="T91" fmla="*/ 194 h 552"/>
                  <a:gd name="T92" fmla="*/ 369 w 717"/>
                  <a:gd name="T93" fmla="*/ 208 h 552"/>
                  <a:gd name="T94" fmla="*/ 362 w 717"/>
                  <a:gd name="T95" fmla="*/ 260 h 552"/>
                  <a:gd name="T96" fmla="*/ 351 w 717"/>
                  <a:gd name="T97" fmla="*/ 249 h 552"/>
                  <a:gd name="T98" fmla="*/ 285 w 717"/>
                  <a:gd name="T99" fmla="*/ 249 h 552"/>
                  <a:gd name="T100" fmla="*/ 191 w 717"/>
                  <a:gd name="T101" fmla="*/ 242 h 552"/>
                  <a:gd name="T102" fmla="*/ 69 w 717"/>
                  <a:gd name="T103" fmla="*/ 243 h 552"/>
                  <a:gd name="T104" fmla="*/ 34 w 717"/>
                  <a:gd name="T105" fmla="*/ 243 h 552"/>
                  <a:gd name="T106" fmla="*/ 91 w 717"/>
                  <a:gd name="T107" fmla="*/ 420 h 552"/>
                  <a:gd name="T108" fmla="*/ 130 w 717"/>
                  <a:gd name="T109" fmla="*/ 470 h 552"/>
                  <a:gd name="T110" fmla="*/ 444 w 717"/>
                  <a:gd name="T111" fmla="*/ 492 h 552"/>
                  <a:gd name="T112" fmla="*/ 500 w 717"/>
                  <a:gd name="T113" fmla="*/ 546 h 552"/>
                  <a:gd name="T114" fmla="*/ 618 w 717"/>
                  <a:gd name="T115" fmla="*/ 515 h 552"/>
                  <a:gd name="T116" fmla="*/ 173 w 717"/>
                  <a:gd name="T117" fmla="*/ 290 h 552"/>
                  <a:gd name="T118" fmla="*/ 172 w 717"/>
                  <a:gd name="T119" fmla="*/ 280 h 552"/>
                  <a:gd name="T120" fmla="*/ 359 w 717"/>
                  <a:gd name="T121" fmla="*/ 468 h 5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717" h="552">
                    <a:moveTo>
                      <a:pt x="142" y="484"/>
                    </a:moveTo>
                    <a:cubicBezTo>
                      <a:pt x="139" y="482"/>
                      <a:pt x="133" y="482"/>
                      <a:pt x="132" y="480"/>
                    </a:cubicBezTo>
                    <a:cubicBezTo>
                      <a:pt x="131" y="478"/>
                      <a:pt x="126" y="469"/>
                      <a:pt x="123" y="469"/>
                    </a:cubicBezTo>
                    <a:cubicBezTo>
                      <a:pt x="120" y="470"/>
                      <a:pt x="116" y="470"/>
                      <a:pt x="112" y="467"/>
                    </a:cubicBezTo>
                    <a:cubicBezTo>
                      <a:pt x="109" y="464"/>
                      <a:pt x="106" y="464"/>
                      <a:pt x="104" y="466"/>
                    </a:cubicBezTo>
                    <a:cubicBezTo>
                      <a:pt x="101" y="467"/>
                      <a:pt x="107" y="468"/>
                      <a:pt x="106" y="470"/>
                    </a:cubicBezTo>
                    <a:cubicBezTo>
                      <a:pt x="106" y="471"/>
                      <a:pt x="108" y="472"/>
                      <a:pt x="110" y="472"/>
                    </a:cubicBezTo>
                    <a:cubicBezTo>
                      <a:pt x="112" y="472"/>
                      <a:pt x="114" y="476"/>
                      <a:pt x="116" y="476"/>
                    </a:cubicBezTo>
                    <a:cubicBezTo>
                      <a:pt x="118" y="477"/>
                      <a:pt x="119" y="480"/>
                      <a:pt x="121" y="480"/>
                    </a:cubicBezTo>
                    <a:cubicBezTo>
                      <a:pt x="124" y="480"/>
                      <a:pt x="124" y="483"/>
                      <a:pt x="125" y="484"/>
                    </a:cubicBezTo>
                    <a:cubicBezTo>
                      <a:pt x="127" y="486"/>
                      <a:pt x="129" y="485"/>
                      <a:pt x="129" y="486"/>
                    </a:cubicBezTo>
                    <a:cubicBezTo>
                      <a:pt x="129" y="488"/>
                      <a:pt x="132" y="489"/>
                      <a:pt x="133" y="491"/>
                    </a:cubicBezTo>
                    <a:cubicBezTo>
                      <a:pt x="138" y="491"/>
                      <a:pt x="142" y="492"/>
                      <a:pt x="146" y="491"/>
                    </a:cubicBezTo>
                    <a:cubicBezTo>
                      <a:pt x="146" y="490"/>
                      <a:pt x="146" y="488"/>
                      <a:pt x="147" y="487"/>
                    </a:cubicBezTo>
                    <a:cubicBezTo>
                      <a:pt x="148" y="485"/>
                      <a:pt x="144" y="487"/>
                      <a:pt x="142" y="484"/>
                    </a:cubicBezTo>
                    <a:close/>
                    <a:moveTo>
                      <a:pt x="135" y="201"/>
                    </a:moveTo>
                    <a:cubicBezTo>
                      <a:pt x="142" y="202"/>
                      <a:pt x="143" y="214"/>
                      <a:pt x="147" y="214"/>
                    </a:cubicBezTo>
                    <a:cubicBezTo>
                      <a:pt x="150" y="214"/>
                      <a:pt x="148" y="210"/>
                      <a:pt x="152" y="210"/>
                    </a:cubicBezTo>
                    <a:cubicBezTo>
                      <a:pt x="157" y="210"/>
                      <a:pt x="156" y="208"/>
                      <a:pt x="160" y="208"/>
                    </a:cubicBezTo>
                    <a:cubicBezTo>
                      <a:pt x="164" y="208"/>
                      <a:pt x="168" y="207"/>
                      <a:pt x="168" y="202"/>
                    </a:cubicBezTo>
                    <a:cubicBezTo>
                      <a:pt x="168" y="197"/>
                      <a:pt x="171" y="195"/>
                      <a:pt x="175" y="194"/>
                    </a:cubicBezTo>
                    <a:cubicBezTo>
                      <a:pt x="180" y="193"/>
                      <a:pt x="176" y="188"/>
                      <a:pt x="182" y="186"/>
                    </a:cubicBezTo>
                    <a:cubicBezTo>
                      <a:pt x="188" y="185"/>
                      <a:pt x="205" y="178"/>
                      <a:pt x="208" y="176"/>
                    </a:cubicBezTo>
                    <a:cubicBezTo>
                      <a:pt x="210" y="173"/>
                      <a:pt x="204" y="171"/>
                      <a:pt x="198" y="167"/>
                    </a:cubicBezTo>
                    <a:cubicBezTo>
                      <a:pt x="191" y="163"/>
                      <a:pt x="186" y="162"/>
                      <a:pt x="181" y="165"/>
                    </a:cubicBezTo>
                    <a:cubicBezTo>
                      <a:pt x="176" y="168"/>
                      <a:pt x="180" y="161"/>
                      <a:pt x="176" y="163"/>
                    </a:cubicBezTo>
                    <a:cubicBezTo>
                      <a:pt x="172" y="165"/>
                      <a:pt x="162" y="160"/>
                      <a:pt x="160" y="158"/>
                    </a:cubicBezTo>
                    <a:cubicBezTo>
                      <a:pt x="159" y="157"/>
                      <a:pt x="139" y="162"/>
                      <a:pt x="135" y="162"/>
                    </a:cubicBezTo>
                    <a:cubicBezTo>
                      <a:pt x="130" y="162"/>
                      <a:pt x="135" y="167"/>
                      <a:pt x="138" y="170"/>
                    </a:cubicBezTo>
                    <a:cubicBezTo>
                      <a:pt x="142" y="172"/>
                      <a:pt x="130" y="180"/>
                      <a:pt x="133" y="182"/>
                    </a:cubicBezTo>
                    <a:cubicBezTo>
                      <a:pt x="135" y="184"/>
                      <a:pt x="130" y="188"/>
                      <a:pt x="125" y="194"/>
                    </a:cubicBezTo>
                    <a:cubicBezTo>
                      <a:pt x="120" y="200"/>
                      <a:pt x="129" y="199"/>
                      <a:pt x="135" y="201"/>
                    </a:cubicBezTo>
                    <a:close/>
                    <a:moveTo>
                      <a:pt x="314" y="230"/>
                    </a:moveTo>
                    <a:cubicBezTo>
                      <a:pt x="316" y="228"/>
                      <a:pt x="325" y="235"/>
                      <a:pt x="325" y="230"/>
                    </a:cubicBezTo>
                    <a:cubicBezTo>
                      <a:pt x="326" y="224"/>
                      <a:pt x="315" y="222"/>
                      <a:pt x="311" y="219"/>
                    </a:cubicBezTo>
                    <a:cubicBezTo>
                      <a:pt x="307" y="216"/>
                      <a:pt x="305" y="218"/>
                      <a:pt x="298" y="213"/>
                    </a:cubicBezTo>
                    <a:cubicBezTo>
                      <a:pt x="291" y="208"/>
                      <a:pt x="300" y="205"/>
                      <a:pt x="295" y="201"/>
                    </a:cubicBezTo>
                    <a:cubicBezTo>
                      <a:pt x="290" y="197"/>
                      <a:pt x="288" y="187"/>
                      <a:pt x="292" y="183"/>
                    </a:cubicBezTo>
                    <a:cubicBezTo>
                      <a:pt x="295" y="179"/>
                      <a:pt x="299" y="174"/>
                      <a:pt x="293" y="172"/>
                    </a:cubicBezTo>
                    <a:cubicBezTo>
                      <a:pt x="286" y="169"/>
                      <a:pt x="276" y="174"/>
                      <a:pt x="277" y="175"/>
                    </a:cubicBezTo>
                    <a:cubicBezTo>
                      <a:pt x="278" y="177"/>
                      <a:pt x="287" y="182"/>
                      <a:pt x="287" y="184"/>
                    </a:cubicBezTo>
                    <a:cubicBezTo>
                      <a:pt x="287" y="186"/>
                      <a:pt x="279" y="178"/>
                      <a:pt x="276" y="179"/>
                    </a:cubicBezTo>
                    <a:cubicBezTo>
                      <a:pt x="273" y="181"/>
                      <a:pt x="270" y="176"/>
                      <a:pt x="267" y="179"/>
                    </a:cubicBezTo>
                    <a:cubicBezTo>
                      <a:pt x="265" y="183"/>
                      <a:pt x="271" y="195"/>
                      <a:pt x="273" y="199"/>
                    </a:cubicBezTo>
                    <a:cubicBezTo>
                      <a:pt x="275" y="203"/>
                      <a:pt x="271" y="203"/>
                      <a:pt x="268" y="203"/>
                    </a:cubicBezTo>
                    <a:cubicBezTo>
                      <a:pt x="265" y="204"/>
                      <a:pt x="265" y="193"/>
                      <a:pt x="262" y="189"/>
                    </a:cubicBezTo>
                    <a:cubicBezTo>
                      <a:pt x="259" y="185"/>
                      <a:pt x="247" y="181"/>
                      <a:pt x="247" y="184"/>
                    </a:cubicBezTo>
                    <a:cubicBezTo>
                      <a:pt x="246" y="187"/>
                      <a:pt x="254" y="187"/>
                      <a:pt x="253" y="190"/>
                    </a:cubicBezTo>
                    <a:cubicBezTo>
                      <a:pt x="252" y="194"/>
                      <a:pt x="247" y="188"/>
                      <a:pt x="244" y="191"/>
                    </a:cubicBezTo>
                    <a:cubicBezTo>
                      <a:pt x="240" y="194"/>
                      <a:pt x="240" y="192"/>
                      <a:pt x="241" y="189"/>
                    </a:cubicBezTo>
                    <a:cubicBezTo>
                      <a:pt x="242" y="186"/>
                      <a:pt x="235" y="182"/>
                      <a:pt x="228" y="183"/>
                    </a:cubicBezTo>
                    <a:cubicBezTo>
                      <a:pt x="221" y="184"/>
                      <a:pt x="225" y="189"/>
                      <a:pt x="223" y="190"/>
                    </a:cubicBezTo>
                    <a:cubicBezTo>
                      <a:pt x="221" y="192"/>
                      <a:pt x="210" y="189"/>
                      <a:pt x="217" y="188"/>
                    </a:cubicBezTo>
                    <a:cubicBezTo>
                      <a:pt x="224" y="187"/>
                      <a:pt x="221" y="183"/>
                      <a:pt x="218" y="179"/>
                    </a:cubicBezTo>
                    <a:cubicBezTo>
                      <a:pt x="216" y="175"/>
                      <a:pt x="209" y="179"/>
                      <a:pt x="198" y="183"/>
                    </a:cubicBezTo>
                    <a:cubicBezTo>
                      <a:pt x="187" y="187"/>
                      <a:pt x="182" y="192"/>
                      <a:pt x="183" y="192"/>
                    </a:cubicBezTo>
                    <a:cubicBezTo>
                      <a:pt x="185" y="192"/>
                      <a:pt x="185" y="194"/>
                      <a:pt x="181" y="198"/>
                    </a:cubicBezTo>
                    <a:cubicBezTo>
                      <a:pt x="176" y="201"/>
                      <a:pt x="181" y="204"/>
                      <a:pt x="185" y="204"/>
                    </a:cubicBezTo>
                    <a:cubicBezTo>
                      <a:pt x="189" y="204"/>
                      <a:pt x="185" y="208"/>
                      <a:pt x="188" y="208"/>
                    </a:cubicBezTo>
                    <a:cubicBezTo>
                      <a:pt x="190" y="209"/>
                      <a:pt x="203" y="203"/>
                      <a:pt x="207" y="206"/>
                    </a:cubicBezTo>
                    <a:cubicBezTo>
                      <a:pt x="210" y="208"/>
                      <a:pt x="186" y="210"/>
                      <a:pt x="186" y="214"/>
                    </a:cubicBezTo>
                    <a:cubicBezTo>
                      <a:pt x="186" y="218"/>
                      <a:pt x="199" y="221"/>
                      <a:pt x="209" y="219"/>
                    </a:cubicBezTo>
                    <a:cubicBezTo>
                      <a:pt x="219" y="217"/>
                      <a:pt x="237" y="220"/>
                      <a:pt x="237" y="223"/>
                    </a:cubicBezTo>
                    <a:cubicBezTo>
                      <a:pt x="237" y="225"/>
                      <a:pt x="225" y="225"/>
                      <a:pt x="216" y="224"/>
                    </a:cubicBezTo>
                    <a:cubicBezTo>
                      <a:pt x="207" y="224"/>
                      <a:pt x="192" y="227"/>
                      <a:pt x="193" y="230"/>
                    </a:cubicBezTo>
                    <a:cubicBezTo>
                      <a:pt x="193" y="233"/>
                      <a:pt x="194" y="233"/>
                      <a:pt x="204" y="237"/>
                    </a:cubicBezTo>
                    <a:cubicBezTo>
                      <a:pt x="213" y="241"/>
                      <a:pt x="222" y="235"/>
                      <a:pt x="222" y="241"/>
                    </a:cubicBezTo>
                    <a:cubicBezTo>
                      <a:pt x="222" y="247"/>
                      <a:pt x="227" y="249"/>
                      <a:pt x="240" y="249"/>
                    </a:cubicBezTo>
                    <a:cubicBezTo>
                      <a:pt x="252" y="249"/>
                      <a:pt x="258" y="243"/>
                      <a:pt x="264" y="244"/>
                    </a:cubicBezTo>
                    <a:cubicBezTo>
                      <a:pt x="270" y="244"/>
                      <a:pt x="273" y="243"/>
                      <a:pt x="276" y="239"/>
                    </a:cubicBezTo>
                    <a:cubicBezTo>
                      <a:pt x="278" y="234"/>
                      <a:pt x="281" y="237"/>
                      <a:pt x="282" y="239"/>
                    </a:cubicBezTo>
                    <a:cubicBezTo>
                      <a:pt x="282" y="241"/>
                      <a:pt x="290" y="241"/>
                      <a:pt x="292" y="243"/>
                    </a:cubicBezTo>
                    <a:cubicBezTo>
                      <a:pt x="297" y="247"/>
                      <a:pt x="312" y="246"/>
                      <a:pt x="317" y="243"/>
                    </a:cubicBezTo>
                    <a:cubicBezTo>
                      <a:pt x="323" y="240"/>
                      <a:pt x="315" y="232"/>
                      <a:pt x="312" y="236"/>
                    </a:cubicBezTo>
                    <a:cubicBezTo>
                      <a:pt x="309" y="239"/>
                      <a:pt x="307" y="237"/>
                      <a:pt x="306" y="235"/>
                    </a:cubicBezTo>
                    <a:cubicBezTo>
                      <a:pt x="305" y="234"/>
                      <a:pt x="312" y="233"/>
                      <a:pt x="314" y="230"/>
                    </a:cubicBezTo>
                    <a:close/>
                    <a:moveTo>
                      <a:pt x="178" y="142"/>
                    </a:moveTo>
                    <a:cubicBezTo>
                      <a:pt x="185" y="143"/>
                      <a:pt x="191" y="137"/>
                      <a:pt x="191" y="134"/>
                    </a:cubicBezTo>
                    <a:cubicBezTo>
                      <a:pt x="190" y="131"/>
                      <a:pt x="175" y="142"/>
                      <a:pt x="178" y="142"/>
                    </a:cubicBezTo>
                    <a:close/>
                    <a:moveTo>
                      <a:pt x="149" y="132"/>
                    </a:moveTo>
                    <a:cubicBezTo>
                      <a:pt x="151" y="133"/>
                      <a:pt x="149" y="138"/>
                      <a:pt x="152" y="137"/>
                    </a:cubicBezTo>
                    <a:cubicBezTo>
                      <a:pt x="154" y="136"/>
                      <a:pt x="155" y="135"/>
                      <a:pt x="157" y="136"/>
                    </a:cubicBezTo>
                    <a:cubicBezTo>
                      <a:pt x="161" y="137"/>
                      <a:pt x="162" y="134"/>
                      <a:pt x="164" y="132"/>
                    </a:cubicBezTo>
                    <a:cubicBezTo>
                      <a:pt x="165" y="130"/>
                      <a:pt x="165" y="138"/>
                      <a:pt x="169" y="138"/>
                    </a:cubicBezTo>
                    <a:cubicBezTo>
                      <a:pt x="173" y="138"/>
                      <a:pt x="173" y="130"/>
                      <a:pt x="176" y="132"/>
                    </a:cubicBezTo>
                    <a:cubicBezTo>
                      <a:pt x="180" y="135"/>
                      <a:pt x="181" y="131"/>
                      <a:pt x="181" y="129"/>
                    </a:cubicBezTo>
                    <a:cubicBezTo>
                      <a:pt x="182" y="126"/>
                      <a:pt x="182" y="122"/>
                      <a:pt x="186" y="121"/>
                    </a:cubicBezTo>
                    <a:cubicBezTo>
                      <a:pt x="190" y="121"/>
                      <a:pt x="187" y="125"/>
                      <a:pt x="189" y="128"/>
                    </a:cubicBezTo>
                    <a:cubicBezTo>
                      <a:pt x="191" y="133"/>
                      <a:pt x="196" y="129"/>
                      <a:pt x="196" y="127"/>
                    </a:cubicBezTo>
                    <a:cubicBezTo>
                      <a:pt x="196" y="124"/>
                      <a:pt x="203" y="126"/>
                      <a:pt x="203" y="123"/>
                    </a:cubicBezTo>
                    <a:cubicBezTo>
                      <a:pt x="202" y="121"/>
                      <a:pt x="204" y="120"/>
                      <a:pt x="203" y="117"/>
                    </a:cubicBezTo>
                    <a:cubicBezTo>
                      <a:pt x="201" y="115"/>
                      <a:pt x="205" y="115"/>
                      <a:pt x="208" y="113"/>
                    </a:cubicBezTo>
                    <a:cubicBezTo>
                      <a:pt x="210" y="111"/>
                      <a:pt x="205" y="113"/>
                      <a:pt x="201" y="110"/>
                    </a:cubicBezTo>
                    <a:cubicBezTo>
                      <a:pt x="198" y="106"/>
                      <a:pt x="196" y="111"/>
                      <a:pt x="196" y="113"/>
                    </a:cubicBezTo>
                    <a:cubicBezTo>
                      <a:pt x="196" y="115"/>
                      <a:pt x="189" y="113"/>
                      <a:pt x="185" y="112"/>
                    </a:cubicBezTo>
                    <a:cubicBezTo>
                      <a:pt x="181" y="110"/>
                      <a:pt x="176" y="116"/>
                      <a:pt x="171" y="119"/>
                    </a:cubicBezTo>
                    <a:cubicBezTo>
                      <a:pt x="165" y="122"/>
                      <a:pt x="165" y="127"/>
                      <a:pt x="159" y="127"/>
                    </a:cubicBezTo>
                    <a:cubicBezTo>
                      <a:pt x="154" y="126"/>
                      <a:pt x="146" y="131"/>
                      <a:pt x="149" y="132"/>
                    </a:cubicBezTo>
                    <a:close/>
                    <a:moveTo>
                      <a:pt x="204" y="131"/>
                    </a:moveTo>
                    <a:cubicBezTo>
                      <a:pt x="199" y="131"/>
                      <a:pt x="200" y="136"/>
                      <a:pt x="205" y="136"/>
                    </a:cubicBezTo>
                    <a:cubicBezTo>
                      <a:pt x="211" y="136"/>
                      <a:pt x="213" y="138"/>
                      <a:pt x="205" y="137"/>
                    </a:cubicBezTo>
                    <a:cubicBezTo>
                      <a:pt x="196" y="137"/>
                      <a:pt x="193" y="144"/>
                      <a:pt x="199" y="143"/>
                    </a:cubicBezTo>
                    <a:cubicBezTo>
                      <a:pt x="204" y="141"/>
                      <a:pt x="211" y="141"/>
                      <a:pt x="207" y="143"/>
                    </a:cubicBezTo>
                    <a:cubicBezTo>
                      <a:pt x="203" y="144"/>
                      <a:pt x="191" y="145"/>
                      <a:pt x="193" y="147"/>
                    </a:cubicBezTo>
                    <a:cubicBezTo>
                      <a:pt x="194" y="149"/>
                      <a:pt x="198" y="148"/>
                      <a:pt x="203" y="150"/>
                    </a:cubicBezTo>
                    <a:cubicBezTo>
                      <a:pt x="208" y="152"/>
                      <a:pt x="210" y="153"/>
                      <a:pt x="214" y="149"/>
                    </a:cubicBezTo>
                    <a:cubicBezTo>
                      <a:pt x="218" y="145"/>
                      <a:pt x="222" y="141"/>
                      <a:pt x="220" y="147"/>
                    </a:cubicBezTo>
                    <a:cubicBezTo>
                      <a:pt x="219" y="152"/>
                      <a:pt x="226" y="148"/>
                      <a:pt x="236" y="148"/>
                    </a:cubicBezTo>
                    <a:cubicBezTo>
                      <a:pt x="245" y="147"/>
                      <a:pt x="234" y="153"/>
                      <a:pt x="224" y="154"/>
                    </a:cubicBezTo>
                    <a:cubicBezTo>
                      <a:pt x="214" y="155"/>
                      <a:pt x="216" y="160"/>
                      <a:pt x="224" y="162"/>
                    </a:cubicBezTo>
                    <a:cubicBezTo>
                      <a:pt x="231" y="163"/>
                      <a:pt x="248" y="157"/>
                      <a:pt x="252" y="153"/>
                    </a:cubicBezTo>
                    <a:cubicBezTo>
                      <a:pt x="256" y="149"/>
                      <a:pt x="260" y="155"/>
                      <a:pt x="264" y="152"/>
                    </a:cubicBezTo>
                    <a:cubicBezTo>
                      <a:pt x="267" y="149"/>
                      <a:pt x="275" y="152"/>
                      <a:pt x="282" y="151"/>
                    </a:cubicBezTo>
                    <a:cubicBezTo>
                      <a:pt x="288" y="149"/>
                      <a:pt x="290" y="137"/>
                      <a:pt x="285" y="134"/>
                    </a:cubicBezTo>
                    <a:cubicBezTo>
                      <a:pt x="280" y="132"/>
                      <a:pt x="280" y="137"/>
                      <a:pt x="276" y="138"/>
                    </a:cubicBezTo>
                    <a:cubicBezTo>
                      <a:pt x="272" y="138"/>
                      <a:pt x="270" y="133"/>
                      <a:pt x="266" y="130"/>
                    </a:cubicBezTo>
                    <a:cubicBezTo>
                      <a:pt x="263" y="127"/>
                      <a:pt x="265" y="121"/>
                      <a:pt x="261" y="122"/>
                    </a:cubicBezTo>
                    <a:cubicBezTo>
                      <a:pt x="256" y="122"/>
                      <a:pt x="246" y="130"/>
                      <a:pt x="252" y="131"/>
                    </a:cubicBezTo>
                    <a:cubicBezTo>
                      <a:pt x="258" y="131"/>
                      <a:pt x="256" y="134"/>
                      <a:pt x="253" y="136"/>
                    </a:cubicBezTo>
                    <a:cubicBezTo>
                      <a:pt x="250" y="137"/>
                      <a:pt x="260" y="140"/>
                      <a:pt x="259" y="142"/>
                    </a:cubicBezTo>
                    <a:cubicBezTo>
                      <a:pt x="257" y="144"/>
                      <a:pt x="241" y="142"/>
                      <a:pt x="240" y="139"/>
                    </a:cubicBezTo>
                    <a:cubicBezTo>
                      <a:pt x="240" y="135"/>
                      <a:pt x="227" y="129"/>
                      <a:pt x="221" y="130"/>
                    </a:cubicBezTo>
                    <a:cubicBezTo>
                      <a:pt x="216" y="132"/>
                      <a:pt x="218" y="126"/>
                      <a:pt x="213" y="126"/>
                    </a:cubicBezTo>
                    <a:cubicBezTo>
                      <a:pt x="208" y="125"/>
                      <a:pt x="209" y="130"/>
                      <a:pt x="204" y="131"/>
                    </a:cubicBezTo>
                    <a:close/>
                    <a:moveTo>
                      <a:pt x="223" y="105"/>
                    </a:moveTo>
                    <a:cubicBezTo>
                      <a:pt x="225" y="101"/>
                      <a:pt x="211" y="101"/>
                      <a:pt x="212" y="103"/>
                    </a:cubicBezTo>
                    <a:cubicBezTo>
                      <a:pt x="215" y="106"/>
                      <a:pt x="221" y="109"/>
                      <a:pt x="223" y="105"/>
                    </a:cubicBezTo>
                    <a:close/>
                    <a:moveTo>
                      <a:pt x="252" y="103"/>
                    </a:moveTo>
                    <a:cubicBezTo>
                      <a:pt x="257" y="102"/>
                      <a:pt x="255" y="99"/>
                      <a:pt x="247" y="100"/>
                    </a:cubicBezTo>
                    <a:cubicBezTo>
                      <a:pt x="240" y="101"/>
                      <a:pt x="227" y="101"/>
                      <a:pt x="227" y="106"/>
                    </a:cubicBezTo>
                    <a:cubicBezTo>
                      <a:pt x="227" y="111"/>
                      <a:pt x="230" y="113"/>
                      <a:pt x="238" y="113"/>
                    </a:cubicBezTo>
                    <a:cubicBezTo>
                      <a:pt x="246" y="114"/>
                      <a:pt x="253" y="106"/>
                      <a:pt x="249" y="106"/>
                    </a:cubicBezTo>
                    <a:cubicBezTo>
                      <a:pt x="245" y="106"/>
                      <a:pt x="248" y="104"/>
                      <a:pt x="252" y="103"/>
                    </a:cubicBezTo>
                    <a:close/>
                    <a:moveTo>
                      <a:pt x="235" y="96"/>
                    </a:moveTo>
                    <a:cubicBezTo>
                      <a:pt x="239" y="98"/>
                      <a:pt x="242" y="93"/>
                      <a:pt x="245" y="95"/>
                    </a:cubicBezTo>
                    <a:cubicBezTo>
                      <a:pt x="247" y="97"/>
                      <a:pt x="258" y="99"/>
                      <a:pt x="258" y="93"/>
                    </a:cubicBezTo>
                    <a:cubicBezTo>
                      <a:pt x="258" y="88"/>
                      <a:pt x="244" y="87"/>
                      <a:pt x="241" y="89"/>
                    </a:cubicBezTo>
                    <a:cubicBezTo>
                      <a:pt x="237" y="91"/>
                      <a:pt x="221" y="92"/>
                      <a:pt x="225" y="96"/>
                    </a:cubicBezTo>
                    <a:cubicBezTo>
                      <a:pt x="228" y="98"/>
                      <a:pt x="231" y="95"/>
                      <a:pt x="235" y="96"/>
                    </a:cubicBezTo>
                    <a:close/>
                    <a:moveTo>
                      <a:pt x="295" y="85"/>
                    </a:moveTo>
                    <a:cubicBezTo>
                      <a:pt x="299" y="82"/>
                      <a:pt x="307" y="87"/>
                      <a:pt x="305" y="90"/>
                    </a:cubicBezTo>
                    <a:cubicBezTo>
                      <a:pt x="304" y="93"/>
                      <a:pt x="291" y="90"/>
                      <a:pt x="292" y="92"/>
                    </a:cubicBezTo>
                    <a:cubicBezTo>
                      <a:pt x="293" y="93"/>
                      <a:pt x="294" y="98"/>
                      <a:pt x="303" y="95"/>
                    </a:cubicBezTo>
                    <a:cubicBezTo>
                      <a:pt x="311" y="93"/>
                      <a:pt x="318" y="95"/>
                      <a:pt x="324" y="99"/>
                    </a:cubicBezTo>
                    <a:cubicBezTo>
                      <a:pt x="330" y="104"/>
                      <a:pt x="335" y="106"/>
                      <a:pt x="339" y="101"/>
                    </a:cubicBezTo>
                    <a:cubicBezTo>
                      <a:pt x="343" y="96"/>
                      <a:pt x="334" y="96"/>
                      <a:pt x="336" y="92"/>
                    </a:cubicBezTo>
                    <a:cubicBezTo>
                      <a:pt x="338" y="88"/>
                      <a:pt x="330" y="86"/>
                      <a:pt x="326" y="86"/>
                    </a:cubicBezTo>
                    <a:cubicBezTo>
                      <a:pt x="322" y="86"/>
                      <a:pt x="321" y="79"/>
                      <a:pt x="318" y="81"/>
                    </a:cubicBezTo>
                    <a:cubicBezTo>
                      <a:pt x="315" y="82"/>
                      <a:pt x="312" y="85"/>
                      <a:pt x="312" y="80"/>
                    </a:cubicBezTo>
                    <a:cubicBezTo>
                      <a:pt x="312" y="75"/>
                      <a:pt x="294" y="75"/>
                      <a:pt x="289" y="77"/>
                    </a:cubicBezTo>
                    <a:cubicBezTo>
                      <a:pt x="285" y="78"/>
                      <a:pt x="290" y="88"/>
                      <a:pt x="295" y="85"/>
                    </a:cubicBezTo>
                    <a:close/>
                    <a:moveTo>
                      <a:pt x="297" y="115"/>
                    </a:moveTo>
                    <a:cubicBezTo>
                      <a:pt x="300" y="112"/>
                      <a:pt x="286" y="100"/>
                      <a:pt x="285" y="106"/>
                    </a:cubicBezTo>
                    <a:cubicBezTo>
                      <a:pt x="284" y="111"/>
                      <a:pt x="294" y="119"/>
                      <a:pt x="297" y="115"/>
                    </a:cubicBezTo>
                    <a:close/>
                    <a:moveTo>
                      <a:pt x="343" y="68"/>
                    </a:moveTo>
                    <a:cubicBezTo>
                      <a:pt x="346" y="64"/>
                      <a:pt x="328" y="61"/>
                      <a:pt x="333" y="65"/>
                    </a:cubicBezTo>
                    <a:cubicBezTo>
                      <a:pt x="335" y="67"/>
                      <a:pt x="341" y="73"/>
                      <a:pt x="343" y="68"/>
                    </a:cubicBezTo>
                    <a:close/>
                    <a:moveTo>
                      <a:pt x="303" y="149"/>
                    </a:moveTo>
                    <a:cubicBezTo>
                      <a:pt x="306" y="147"/>
                      <a:pt x="298" y="141"/>
                      <a:pt x="296" y="146"/>
                    </a:cubicBezTo>
                    <a:cubicBezTo>
                      <a:pt x="293" y="151"/>
                      <a:pt x="301" y="152"/>
                      <a:pt x="303" y="149"/>
                    </a:cubicBezTo>
                    <a:close/>
                    <a:moveTo>
                      <a:pt x="343" y="124"/>
                    </a:moveTo>
                    <a:cubicBezTo>
                      <a:pt x="343" y="128"/>
                      <a:pt x="335" y="124"/>
                      <a:pt x="328" y="121"/>
                    </a:cubicBezTo>
                    <a:cubicBezTo>
                      <a:pt x="322" y="119"/>
                      <a:pt x="326" y="126"/>
                      <a:pt x="331" y="131"/>
                    </a:cubicBezTo>
                    <a:cubicBezTo>
                      <a:pt x="336" y="135"/>
                      <a:pt x="328" y="133"/>
                      <a:pt x="322" y="128"/>
                    </a:cubicBezTo>
                    <a:cubicBezTo>
                      <a:pt x="315" y="123"/>
                      <a:pt x="316" y="131"/>
                      <a:pt x="319" y="134"/>
                    </a:cubicBezTo>
                    <a:cubicBezTo>
                      <a:pt x="322" y="136"/>
                      <a:pt x="318" y="140"/>
                      <a:pt x="314" y="134"/>
                    </a:cubicBezTo>
                    <a:cubicBezTo>
                      <a:pt x="310" y="128"/>
                      <a:pt x="307" y="122"/>
                      <a:pt x="301" y="122"/>
                    </a:cubicBezTo>
                    <a:cubicBezTo>
                      <a:pt x="294" y="122"/>
                      <a:pt x="297" y="129"/>
                      <a:pt x="300" y="132"/>
                    </a:cubicBezTo>
                    <a:cubicBezTo>
                      <a:pt x="303" y="137"/>
                      <a:pt x="307" y="138"/>
                      <a:pt x="312" y="141"/>
                    </a:cubicBezTo>
                    <a:cubicBezTo>
                      <a:pt x="318" y="144"/>
                      <a:pt x="327" y="139"/>
                      <a:pt x="332" y="141"/>
                    </a:cubicBezTo>
                    <a:cubicBezTo>
                      <a:pt x="336" y="142"/>
                      <a:pt x="327" y="147"/>
                      <a:pt x="330" y="151"/>
                    </a:cubicBezTo>
                    <a:cubicBezTo>
                      <a:pt x="333" y="154"/>
                      <a:pt x="341" y="152"/>
                      <a:pt x="347" y="151"/>
                    </a:cubicBezTo>
                    <a:cubicBezTo>
                      <a:pt x="353" y="151"/>
                      <a:pt x="350" y="147"/>
                      <a:pt x="353" y="145"/>
                    </a:cubicBezTo>
                    <a:cubicBezTo>
                      <a:pt x="357" y="142"/>
                      <a:pt x="350" y="143"/>
                      <a:pt x="353" y="137"/>
                    </a:cubicBezTo>
                    <a:cubicBezTo>
                      <a:pt x="356" y="131"/>
                      <a:pt x="344" y="121"/>
                      <a:pt x="343" y="124"/>
                    </a:cubicBezTo>
                    <a:close/>
                    <a:moveTo>
                      <a:pt x="358" y="103"/>
                    </a:moveTo>
                    <a:cubicBezTo>
                      <a:pt x="364" y="103"/>
                      <a:pt x="368" y="103"/>
                      <a:pt x="373" y="101"/>
                    </a:cubicBezTo>
                    <a:cubicBezTo>
                      <a:pt x="377" y="99"/>
                      <a:pt x="370" y="99"/>
                      <a:pt x="373" y="95"/>
                    </a:cubicBezTo>
                    <a:cubicBezTo>
                      <a:pt x="377" y="91"/>
                      <a:pt x="366" y="90"/>
                      <a:pt x="365" y="92"/>
                    </a:cubicBezTo>
                    <a:cubicBezTo>
                      <a:pt x="364" y="93"/>
                      <a:pt x="350" y="83"/>
                      <a:pt x="348" y="86"/>
                    </a:cubicBezTo>
                    <a:cubicBezTo>
                      <a:pt x="346" y="90"/>
                      <a:pt x="353" y="103"/>
                      <a:pt x="358" y="103"/>
                    </a:cubicBezTo>
                    <a:close/>
                    <a:moveTo>
                      <a:pt x="387" y="105"/>
                    </a:moveTo>
                    <a:cubicBezTo>
                      <a:pt x="387" y="103"/>
                      <a:pt x="360" y="106"/>
                      <a:pt x="364" y="110"/>
                    </a:cubicBezTo>
                    <a:cubicBezTo>
                      <a:pt x="371" y="115"/>
                      <a:pt x="388" y="107"/>
                      <a:pt x="387" y="105"/>
                    </a:cubicBezTo>
                    <a:close/>
                    <a:moveTo>
                      <a:pt x="383" y="157"/>
                    </a:moveTo>
                    <a:cubicBezTo>
                      <a:pt x="390" y="157"/>
                      <a:pt x="387" y="149"/>
                      <a:pt x="379" y="144"/>
                    </a:cubicBezTo>
                    <a:cubicBezTo>
                      <a:pt x="372" y="138"/>
                      <a:pt x="356" y="149"/>
                      <a:pt x="359" y="152"/>
                    </a:cubicBezTo>
                    <a:cubicBezTo>
                      <a:pt x="362" y="154"/>
                      <a:pt x="377" y="158"/>
                      <a:pt x="383" y="157"/>
                    </a:cubicBezTo>
                    <a:close/>
                    <a:moveTo>
                      <a:pt x="338" y="207"/>
                    </a:moveTo>
                    <a:cubicBezTo>
                      <a:pt x="346" y="213"/>
                      <a:pt x="343" y="203"/>
                      <a:pt x="352" y="203"/>
                    </a:cubicBezTo>
                    <a:cubicBezTo>
                      <a:pt x="361" y="204"/>
                      <a:pt x="361" y="189"/>
                      <a:pt x="363" y="184"/>
                    </a:cubicBezTo>
                    <a:cubicBezTo>
                      <a:pt x="364" y="178"/>
                      <a:pt x="356" y="179"/>
                      <a:pt x="358" y="183"/>
                    </a:cubicBezTo>
                    <a:cubicBezTo>
                      <a:pt x="360" y="187"/>
                      <a:pt x="357" y="190"/>
                      <a:pt x="357" y="186"/>
                    </a:cubicBezTo>
                    <a:cubicBezTo>
                      <a:pt x="356" y="181"/>
                      <a:pt x="349" y="185"/>
                      <a:pt x="347" y="182"/>
                    </a:cubicBezTo>
                    <a:cubicBezTo>
                      <a:pt x="344" y="178"/>
                      <a:pt x="354" y="178"/>
                      <a:pt x="357" y="173"/>
                    </a:cubicBezTo>
                    <a:cubicBezTo>
                      <a:pt x="359" y="169"/>
                      <a:pt x="349" y="169"/>
                      <a:pt x="351" y="166"/>
                    </a:cubicBezTo>
                    <a:cubicBezTo>
                      <a:pt x="354" y="162"/>
                      <a:pt x="336" y="166"/>
                      <a:pt x="341" y="168"/>
                    </a:cubicBezTo>
                    <a:cubicBezTo>
                      <a:pt x="346" y="171"/>
                      <a:pt x="341" y="173"/>
                      <a:pt x="336" y="170"/>
                    </a:cubicBezTo>
                    <a:cubicBezTo>
                      <a:pt x="331" y="166"/>
                      <a:pt x="317" y="172"/>
                      <a:pt x="322" y="176"/>
                    </a:cubicBezTo>
                    <a:cubicBezTo>
                      <a:pt x="326" y="179"/>
                      <a:pt x="338" y="174"/>
                      <a:pt x="331" y="183"/>
                    </a:cubicBezTo>
                    <a:cubicBezTo>
                      <a:pt x="325" y="193"/>
                      <a:pt x="322" y="181"/>
                      <a:pt x="315" y="182"/>
                    </a:cubicBezTo>
                    <a:cubicBezTo>
                      <a:pt x="309" y="183"/>
                      <a:pt x="312" y="191"/>
                      <a:pt x="321" y="194"/>
                    </a:cubicBezTo>
                    <a:cubicBezTo>
                      <a:pt x="331" y="197"/>
                      <a:pt x="330" y="202"/>
                      <a:pt x="338" y="207"/>
                    </a:cubicBezTo>
                    <a:close/>
                    <a:moveTo>
                      <a:pt x="396" y="150"/>
                    </a:moveTo>
                    <a:cubicBezTo>
                      <a:pt x="398" y="157"/>
                      <a:pt x="401" y="152"/>
                      <a:pt x="405" y="155"/>
                    </a:cubicBezTo>
                    <a:cubicBezTo>
                      <a:pt x="409" y="158"/>
                      <a:pt x="415" y="160"/>
                      <a:pt x="418" y="157"/>
                    </a:cubicBezTo>
                    <a:cubicBezTo>
                      <a:pt x="422" y="154"/>
                      <a:pt x="423" y="152"/>
                      <a:pt x="424" y="154"/>
                    </a:cubicBezTo>
                    <a:cubicBezTo>
                      <a:pt x="426" y="159"/>
                      <a:pt x="434" y="159"/>
                      <a:pt x="451" y="159"/>
                    </a:cubicBezTo>
                    <a:cubicBezTo>
                      <a:pt x="468" y="160"/>
                      <a:pt x="464" y="152"/>
                      <a:pt x="469" y="155"/>
                    </a:cubicBezTo>
                    <a:cubicBezTo>
                      <a:pt x="474" y="158"/>
                      <a:pt x="485" y="158"/>
                      <a:pt x="490" y="157"/>
                    </a:cubicBezTo>
                    <a:cubicBezTo>
                      <a:pt x="495" y="156"/>
                      <a:pt x="498" y="148"/>
                      <a:pt x="497" y="144"/>
                    </a:cubicBezTo>
                    <a:cubicBezTo>
                      <a:pt x="497" y="140"/>
                      <a:pt x="459" y="137"/>
                      <a:pt x="452" y="141"/>
                    </a:cubicBezTo>
                    <a:cubicBezTo>
                      <a:pt x="445" y="145"/>
                      <a:pt x="434" y="139"/>
                      <a:pt x="429" y="142"/>
                    </a:cubicBezTo>
                    <a:cubicBezTo>
                      <a:pt x="424" y="145"/>
                      <a:pt x="425" y="138"/>
                      <a:pt x="416" y="138"/>
                    </a:cubicBezTo>
                    <a:cubicBezTo>
                      <a:pt x="406" y="138"/>
                      <a:pt x="417" y="133"/>
                      <a:pt x="418" y="131"/>
                    </a:cubicBezTo>
                    <a:cubicBezTo>
                      <a:pt x="420" y="128"/>
                      <a:pt x="404" y="123"/>
                      <a:pt x="397" y="124"/>
                    </a:cubicBezTo>
                    <a:cubicBezTo>
                      <a:pt x="390" y="126"/>
                      <a:pt x="386" y="122"/>
                      <a:pt x="380" y="119"/>
                    </a:cubicBezTo>
                    <a:cubicBezTo>
                      <a:pt x="373" y="116"/>
                      <a:pt x="356" y="117"/>
                      <a:pt x="359" y="122"/>
                    </a:cubicBezTo>
                    <a:cubicBezTo>
                      <a:pt x="362" y="126"/>
                      <a:pt x="383" y="133"/>
                      <a:pt x="385" y="129"/>
                    </a:cubicBezTo>
                    <a:cubicBezTo>
                      <a:pt x="387" y="126"/>
                      <a:pt x="392" y="134"/>
                      <a:pt x="395" y="138"/>
                    </a:cubicBezTo>
                    <a:cubicBezTo>
                      <a:pt x="399" y="142"/>
                      <a:pt x="393" y="143"/>
                      <a:pt x="396" y="150"/>
                    </a:cubicBezTo>
                    <a:close/>
                    <a:moveTo>
                      <a:pt x="414" y="108"/>
                    </a:moveTo>
                    <a:cubicBezTo>
                      <a:pt x="408" y="105"/>
                      <a:pt x="400" y="112"/>
                      <a:pt x="406" y="114"/>
                    </a:cubicBezTo>
                    <a:cubicBezTo>
                      <a:pt x="412" y="116"/>
                      <a:pt x="420" y="111"/>
                      <a:pt x="414" y="108"/>
                    </a:cubicBezTo>
                    <a:close/>
                    <a:moveTo>
                      <a:pt x="363" y="68"/>
                    </a:moveTo>
                    <a:cubicBezTo>
                      <a:pt x="368" y="71"/>
                      <a:pt x="365" y="74"/>
                      <a:pt x="371" y="77"/>
                    </a:cubicBezTo>
                    <a:cubicBezTo>
                      <a:pt x="376" y="79"/>
                      <a:pt x="393" y="73"/>
                      <a:pt x="394" y="77"/>
                    </a:cubicBezTo>
                    <a:cubicBezTo>
                      <a:pt x="395" y="81"/>
                      <a:pt x="377" y="82"/>
                      <a:pt x="380" y="84"/>
                    </a:cubicBezTo>
                    <a:cubicBezTo>
                      <a:pt x="382" y="87"/>
                      <a:pt x="393" y="91"/>
                      <a:pt x="391" y="93"/>
                    </a:cubicBezTo>
                    <a:cubicBezTo>
                      <a:pt x="390" y="95"/>
                      <a:pt x="408" y="101"/>
                      <a:pt x="410" y="98"/>
                    </a:cubicBezTo>
                    <a:cubicBezTo>
                      <a:pt x="412" y="95"/>
                      <a:pt x="417" y="96"/>
                      <a:pt x="422" y="98"/>
                    </a:cubicBezTo>
                    <a:cubicBezTo>
                      <a:pt x="426" y="100"/>
                      <a:pt x="427" y="87"/>
                      <a:pt x="430" y="89"/>
                    </a:cubicBezTo>
                    <a:cubicBezTo>
                      <a:pt x="433" y="91"/>
                      <a:pt x="433" y="84"/>
                      <a:pt x="438" y="82"/>
                    </a:cubicBezTo>
                    <a:cubicBezTo>
                      <a:pt x="443" y="80"/>
                      <a:pt x="451" y="80"/>
                      <a:pt x="451" y="77"/>
                    </a:cubicBezTo>
                    <a:cubicBezTo>
                      <a:pt x="452" y="76"/>
                      <a:pt x="450" y="73"/>
                      <a:pt x="444" y="74"/>
                    </a:cubicBezTo>
                    <a:cubicBezTo>
                      <a:pt x="437" y="75"/>
                      <a:pt x="433" y="72"/>
                      <a:pt x="436" y="68"/>
                    </a:cubicBezTo>
                    <a:cubicBezTo>
                      <a:pt x="439" y="65"/>
                      <a:pt x="429" y="64"/>
                      <a:pt x="432" y="61"/>
                    </a:cubicBezTo>
                    <a:cubicBezTo>
                      <a:pt x="436" y="58"/>
                      <a:pt x="425" y="55"/>
                      <a:pt x="427" y="60"/>
                    </a:cubicBezTo>
                    <a:cubicBezTo>
                      <a:pt x="428" y="64"/>
                      <a:pt x="420" y="60"/>
                      <a:pt x="419" y="56"/>
                    </a:cubicBezTo>
                    <a:cubicBezTo>
                      <a:pt x="418" y="52"/>
                      <a:pt x="403" y="51"/>
                      <a:pt x="394" y="42"/>
                    </a:cubicBezTo>
                    <a:cubicBezTo>
                      <a:pt x="384" y="34"/>
                      <a:pt x="374" y="39"/>
                      <a:pt x="380" y="40"/>
                    </a:cubicBezTo>
                    <a:cubicBezTo>
                      <a:pt x="386" y="41"/>
                      <a:pt x="385" y="44"/>
                      <a:pt x="381" y="44"/>
                    </a:cubicBezTo>
                    <a:cubicBezTo>
                      <a:pt x="376" y="44"/>
                      <a:pt x="368" y="44"/>
                      <a:pt x="375" y="47"/>
                    </a:cubicBezTo>
                    <a:cubicBezTo>
                      <a:pt x="383" y="50"/>
                      <a:pt x="374" y="51"/>
                      <a:pt x="368" y="51"/>
                    </a:cubicBezTo>
                    <a:cubicBezTo>
                      <a:pt x="362" y="51"/>
                      <a:pt x="362" y="59"/>
                      <a:pt x="370" y="60"/>
                    </a:cubicBezTo>
                    <a:cubicBezTo>
                      <a:pt x="378" y="61"/>
                      <a:pt x="372" y="66"/>
                      <a:pt x="366" y="64"/>
                    </a:cubicBezTo>
                    <a:cubicBezTo>
                      <a:pt x="359" y="62"/>
                      <a:pt x="357" y="65"/>
                      <a:pt x="363" y="68"/>
                    </a:cubicBezTo>
                    <a:close/>
                    <a:moveTo>
                      <a:pt x="406" y="33"/>
                    </a:moveTo>
                    <a:cubicBezTo>
                      <a:pt x="411" y="30"/>
                      <a:pt x="415" y="32"/>
                      <a:pt x="410" y="34"/>
                    </a:cubicBezTo>
                    <a:cubicBezTo>
                      <a:pt x="406" y="36"/>
                      <a:pt x="408" y="37"/>
                      <a:pt x="414" y="37"/>
                    </a:cubicBezTo>
                    <a:cubicBezTo>
                      <a:pt x="420" y="37"/>
                      <a:pt x="411" y="39"/>
                      <a:pt x="411" y="42"/>
                    </a:cubicBezTo>
                    <a:cubicBezTo>
                      <a:pt x="411" y="46"/>
                      <a:pt x="418" y="44"/>
                      <a:pt x="419" y="47"/>
                    </a:cubicBezTo>
                    <a:cubicBezTo>
                      <a:pt x="419" y="51"/>
                      <a:pt x="434" y="52"/>
                      <a:pt x="439" y="48"/>
                    </a:cubicBezTo>
                    <a:cubicBezTo>
                      <a:pt x="444" y="44"/>
                      <a:pt x="442" y="49"/>
                      <a:pt x="442" y="52"/>
                    </a:cubicBezTo>
                    <a:cubicBezTo>
                      <a:pt x="441" y="55"/>
                      <a:pt x="463" y="57"/>
                      <a:pt x="464" y="54"/>
                    </a:cubicBezTo>
                    <a:cubicBezTo>
                      <a:pt x="465" y="50"/>
                      <a:pt x="469" y="52"/>
                      <a:pt x="473" y="53"/>
                    </a:cubicBezTo>
                    <a:cubicBezTo>
                      <a:pt x="477" y="54"/>
                      <a:pt x="498" y="49"/>
                      <a:pt x="499" y="45"/>
                    </a:cubicBezTo>
                    <a:cubicBezTo>
                      <a:pt x="499" y="40"/>
                      <a:pt x="505" y="47"/>
                      <a:pt x="499" y="51"/>
                    </a:cubicBezTo>
                    <a:cubicBezTo>
                      <a:pt x="492" y="56"/>
                      <a:pt x="478" y="55"/>
                      <a:pt x="472" y="57"/>
                    </a:cubicBezTo>
                    <a:cubicBezTo>
                      <a:pt x="466" y="59"/>
                      <a:pt x="476" y="63"/>
                      <a:pt x="482" y="68"/>
                    </a:cubicBezTo>
                    <a:cubicBezTo>
                      <a:pt x="488" y="72"/>
                      <a:pt x="474" y="70"/>
                      <a:pt x="469" y="64"/>
                    </a:cubicBezTo>
                    <a:cubicBezTo>
                      <a:pt x="463" y="58"/>
                      <a:pt x="450" y="58"/>
                      <a:pt x="443" y="58"/>
                    </a:cubicBezTo>
                    <a:cubicBezTo>
                      <a:pt x="437" y="59"/>
                      <a:pt x="439" y="71"/>
                      <a:pt x="444" y="71"/>
                    </a:cubicBezTo>
                    <a:cubicBezTo>
                      <a:pt x="449" y="71"/>
                      <a:pt x="454" y="73"/>
                      <a:pt x="459" y="81"/>
                    </a:cubicBezTo>
                    <a:cubicBezTo>
                      <a:pt x="464" y="88"/>
                      <a:pt x="474" y="87"/>
                      <a:pt x="474" y="90"/>
                    </a:cubicBezTo>
                    <a:cubicBezTo>
                      <a:pt x="474" y="94"/>
                      <a:pt x="460" y="87"/>
                      <a:pt x="453" y="86"/>
                    </a:cubicBezTo>
                    <a:cubicBezTo>
                      <a:pt x="445" y="85"/>
                      <a:pt x="432" y="90"/>
                      <a:pt x="432" y="95"/>
                    </a:cubicBezTo>
                    <a:cubicBezTo>
                      <a:pt x="432" y="101"/>
                      <a:pt x="443" y="100"/>
                      <a:pt x="451" y="96"/>
                    </a:cubicBezTo>
                    <a:cubicBezTo>
                      <a:pt x="459" y="91"/>
                      <a:pt x="453" y="97"/>
                      <a:pt x="449" y="101"/>
                    </a:cubicBezTo>
                    <a:cubicBezTo>
                      <a:pt x="445" y="104"/>
                      <a:pt x="459" y="107"/>
                      <a:pt x="459" y="111"/>
                    </a:cubicBezTo>
                    <a:cubicBezTo>
                      <a:pt x="459" y="116"/>
                      <a:pt x="449" y="114"/>
                      <a:pt x="448" y="110"/>
                    </a:cubicBezTo>
                    <a:cubicBezTo>
                      <a:pt x="447" y="106"/>
                      <a:pt x="443" y="102"/>
                      <a:pt x="434" y="103"/>
                    </a:cubicBezTo>
                    <a:cubicBezTo>
                      <a:pt x="425" y="104"/>
                      <a:pt x="427" y="110"/>
                      <a:pt x="433" y="111"/>
                    </a:cubicBezTo>
                    <a:cubicBezTo>
                      <a:pt x="439" y="112"/>
                      <a:pt x="439" y="116"/>
                      <a:pt x="433" y="116"/>
                    </a:cubicBezTo>
                    <a:cubicBezTo>
                      <a:pt x="426" y="116"/>
                      <a:pt x="412" y="120"/>
                      <a:pt x="416" y="124"/>
                    </a:cubicBezTo>
                    <a:cubicBezTo>
                      <a:pt x="421" y="129"/>
                      <a:pt x="439" y="124"/>
                      <a:pt x="443" y="127"/>
                    </a:cubicBezTo>
                    <a:cubicBezTo>
                      <a:pt x="446" y="130"/>
                      <a:pt x="455" y="131"/>
                      <a:pt x="457" y="128"/>
                    </a:cubicBezTo>
                    <a:cubicBezTo>
                      <a:pt x="459" y="124"/>
                      <a:pt x="466" y="126"/>
                      <a:pt x="473" y="126"/>
                    </a:cubicBezTo>
                    <a:cubicBezTo>
                      <a:pt x="480" y="126"/>
                      <a:pt x="482" y="127"/>
                      <a:pt x="485" y="130"/>
                    </a:cubicBezTo>
                    <a:cubicBezTo>
                      <a:pt x="489" y="133"/>
                      <a:pt x="494" y="132"/>
                      <a:pt x="498" y="129"/>
                    </a:cubicBezTo>
                    <a:cubicBezTo>
                      <a:pt x="502" y="126"/>
                      <a:pt x="502" y="126"/>
                      <a:pt x="507" y="126"/>
                    </a:cubicBezTo>
                    <a:cubicBezTo>
                      <a:pt x="512" y="126"/>
                      <a:pt x="513" y="123"/>
                      <a:pt x="511" y="119"/>
                    </a:cubicBezTo>
                    <a:cubicBezTo>
                      <a:pt x="508" y="115"/>
                      <a:pt x="502" y="122"/>
                      <a:pt x="501" y="119"/>
                    </a:cubicBezTo>
                    <a:cubicBezTo>
                      <a:pt x="500" y="115"/>
                      <a:pt x="494" y="114"/>
                      <a:pt x="484" y="116"/>
                    </a:cubicBezTo>
                    <a:cubicBezTo>
                      <a:pt x="474" y="117"/>
                      <a:pt x="479" y="109"/>
                      <a:pt x="485" y="111"/>
                    </a:cubicBezTo>
                    <a:cubicBezTo>
                      <a:pt x="491" y="113"/>
                      <a:pt x="499" y="112"/>
                      <a:pt x="506" y="110"/>
                    </a:cubicBezTo>
                    <a:cubicBezTo>
                      <a:pt x="512" y="108"/>
                      <a:pt x="507" y="105"/>
                      <a:pt x="507" y="102"/>
                    </a:cubicBezTo>
                    <a:cubicBezTo>
                      <a:pt x="507" y="100"/>
                      <a:pt x="516" y="101"/>
                      <a:pt x="522" y="101"/>
                    </a:cubicBezTo>
                    <a:cubicBezTo>
                      <a:pt x="529" y="101"/>
                      <a:pt x="538" y="91"/>
                      <a:pt x="538" y="85"/>
                    </a:cubicBezTo>
                    <a:cubicBezTo>
                      <a:pt x="539" y="79"/>
                      <a:pt x="524" y="80"/>
                      <a:pt x="517" y="80"/>
                    </a:cubicBezTo>
                    <a:cubicBezTo>
                      <a:pt x="510" y="80"/>
                      <a:pt x="521" y="75"/>
                      <a:pt x="535" y="76"/>
                    </a:cubicBezTo>
                    <a:cubicBezTo>
                      <a:pt x="549" y="76"/>
                      <a:pt x="542" y="70"/>
                      <a:pt x="545" y="68"/>
                    </a:cubicBezTo>
                    <a:cubicBezTo>
                      <a:pt x="547" y="66"/>
                      <a:pt x="554" y="71"/>
                      <a:pt x="561" y="69"/>
                    </a:cubicBezTo>
                    <a:cubicBezTo>
                      <a:pt x="567" y="68"/>
                      <a:pt x="563" y="62"/>
                      <a:pt x="567" y="62"/>
                    </a:cubicBezTo>
                    <a:cubicBezTo>
                      <a:pt x="571" y="62"/>
                      <a:pt x="578" y="57"/>
                      <a:pt x="593" y="49"/>
                    </a:cubicBezTo>
                    <a:cubicBezTo>
                      <a:pt x="607" y="41"/>
                      <a:pt x="619" y="42"/>
                      <a:pt x="619" y="37"/>
                    </a:cubicBezTo>
                    <a:cubicBezTo>
                      <a:pt x="620" y="33"/>
                      <a:pt x="599" y="37"/>
                      <a:pt x="596" y="36"/>
                    </a:cubicBezTo>
                    <a:cubicBezTo>
                      <a:pt x="592" y="35"/>
                      <a:pt x="610" y="31"/>
                      <a:pt x="615" y="32"/>
                    </a:cubicBezTo>
                    <a:cubicBezTo>
                      <a:pt x="619" y="33"/>
                      <a:pt x="624" y="32"/>
                      <a:pt x="639" y="25"/>
                    </a:cubicBezTo>
                    <a:cubicBezTo>
                      <a:pt x="654" y="17"/>
                      <a:pt x="647" y="16"/>
                      <a:pt x="641" y="17"/>
                    </a:cubicBezTo>
                    <a:cubicBezTo>
                      <a:pt x="635" y="18"/>
                      <a:pt x="628" y="16"/>
                      <a:pt x="629" y="12"/>
                    </a:cubicBezTo>
                    <a:cubicBezTo>
                      <a:pt x="629" y="8"/>
                      <a:pt x="620" y="11"/>
                      <a:pt x="619" y="9"/>
                    </a:cubicBezTo>
                    <a:cubicBezTo>
                      <a:pt x="619" y="7"/>
                      <a:pt x="611" y="8"/>
                      <a:pt x="601" y="12"/>
                    </a:cubicBezTo>
                    <a:cubicBezTo>
                      <a:pt x="592" y="15"/>
                      <a:pt x="601" y="8"/>
                      <a:pt x="605" y="7"/>
                    </a:cubicBezTo>
                    <a:cubicBezTo>
                      <a:pt x="608" y="5"/>
                      <a:pt x="581" y="7"/>
                      <a:pt x="576" y="4"/>
                    </a:cubicBezTo>
                    <a:cubicBezTo>
                      <a:pt x="572" y="0"/>
                      <a:pt x="566" y="9"/>
                      <a:pt x="562" y="5"/>
                    </a:cubicBezTo>
                    <a:cubicBezTo>
                      <a:pt x="558" y="0"/>
                      <a:pt x="547" y="4"/>
                      <a:pt x="548" y="7"/>
                    </a:cubicBezTo>
                    <a:cubicBezTo>
                      <a:pt x="550" y="10"/>
                      <a:pt x="546" y="10"/>
                      <a:pt x="542" y="7"/>
                    </a:cubicBezTo>
                    <a:cubicBezTo>
                      <a:pt x="538" y="3"/>
                      <a:pt x="530" y="7"/>
                      <a:pt x="522" y="6"/>
                    </a:cubicBezTo>
                    <a:cubicBezTo>
                      <a:pt x="515" y="5"/>
                      <a:pt x="518" y="12"/>
                      <a:pt x="510" y="9"/>
                    </a:cubicBezTo>
                    <a:cubicBezTo>
                      <a:pt x="501" y="5"/>
                      <a:pt x="493" y="7"/>
                      <a:pt x="495" y="8"/>
                    </a:cubicBezTo>
                    <a:cubicBezTo>
                      <a:pt x="498" y="9"/>
                      <a:pt x="494" y="11"/>
                      <a:pt x="491" y="10"/>
                    </a:cubicBezTo>
                    <a:cubicBezTo>
                      <a:pt x="487" y="9"/>
                      <a:pt x="484" y="10"/>
                      <a:pt x="486" y="14"/>
                    </a:cubicBezTo>
                    <a:cubicBezTo>
                      <a:pt x="488" y="17"/>
                      <a:pt x="473" y="13"/>
                      <a:pt x="473" y="17"/>
                    </a:cubicBezTo>
                    <a:cubicBezTo>
                      <a:pt x="473" y="21"/>
                      <a:pt x="467" y="23"/>
                      <a:pt x="463" y="19"/>
                    </a:cubicBezTo>
                    <a:cubicBezTo>
                      <a:pt x="459" y="16"/>
                      <a:pt x="445" y="15"/>
                      <a:pt x="449" y="18"/>
                    </a:cubicBezTo>
                    <a:cubicBezTo>
                      <a:pt x="453" y="21"/>
                      <a:pt x="437" y="19"/>
                      <a:pt x="441" y="22"/>
                    </a:cubicBezTo>
                    <a:cubicBezTo>
                      <a:pt x="445" y="26"/>
                      <a:pt x="436" y="28"/>
                      <a:pt x="436" y="26"/>
                    </a:cubicBezTo>
                    <a:cubicBezTo>
                      <a:pt x="436" y="25"/>
                      <a:pt x="427" y="21"/>
                      <a:pt x="423" y="25"/>
                    </a:cubicBezTo>
                    <a:cubicBezTo>
                      <a:pt x="420" y="28"/>
                      <a:pt x="419" y="32"/>
                      <a:pt x="417" y="30"/>
                    </a:cubicBezTo>
                    <a:cubicBezTo>
                      <a:pt x="415" y="27"/>
                      <a:pt x="407" y="28"/>
                      <a:pt x="400" y="31"/>
                    </a:cubicBezTo>
                    <a:cubicBezTo>
                      <a:pt x="392" y="34"/>
                      <a:pt x="401" y="36"/>
                      <a:pt x="406" y="33"/>
                    </a:cubicBezTo>
                    <a:close/>
                    <a:moveTo>
                      <a:pt x="496" y="341"/>
                    </a:moveTo>
                    <a:cubicBezTo>
                      <a:pt x="498" y="340"/>
                      <a:pt x="503" y="331"/>
                      <a:pt x="497" y="332"/>
                    </a:cubicBezTo>
                    <a:cubicBezTo>
                      <a:pt x="490" y="332"/>
                      <a:pt x="492" y="341"/>
                      <a:pt x="496" y="341"/>
                    </a:cubicBezTo>
                    <a:close/>
                    <a:moveTo>
                      <a:pt x="464" y="333"/>
                    </a:moveTo>
                    <a:cubicBezTo>
                      <a:pt x="470" y="336"/>
                      <a:pt x="479" y="327"/>
                      <a:pt x="478" y="324"/>
                    </a:cubicBezTo>
                    <a:cubicBezTo>
                      <a:pt x="477" y="321"/>
                      <a:pt x="457" y="329"/>
                      <a:pt x="464" y="333"/>
                    </a:cubicBezTo>
                    <a:close/>
                    <a:moveTo>
                      <a:pt x="490" y="313"/>
                    </a:moveTo>
                    <a:cubicBezTo>
                      <a:pt x="491" y="310"/>
                      <a:pt x="478" y="308"/>
                      <a:pt x="479" y="304"/>
                    </a:cubicBezTo>
                    <a:cubicBezTo>
                      <a:pt x="480" y="300"/>
                      <a:pt x="467" y="297"/>
                      <a:pt x="463" y="295"/>
                    </a:cubicBezTo>
                    <a:cubicBezTo>
                      <a:pt x="459" y="293"/>
                      <a:pt x="453" y="292"/>
                      <a:pt x="453" y="288"/>
                    </a:cubicBezTo>
                    <a:cubicBezTo>
                      <a:pt x="453" y="283"/>
                      <a:pt x="445" y="286"/>
                      <a:pt x="444" y="293"/>
                    </a:cubicBezTo>
                    <a:cubicBezTo>
                      <a:pt x="444" y="299"/>
                      <a:pt x="440" y="298"/>
                      <a:pt x="442" y="304"/>
                    </a:cubicBezTo>
                    <a:cubicBezTo>
                      <a:pt x="444" y="310"/>
                      <a:pt x="434" y="311"/>
                      <a:pt x="435" y="315"/>
                    </a:cubicBezTo>
                    <a:cubicBezTo>
                      <a:pt x="437" y="318"/>
                      <a:pt x="441" y="314"/>
                      <a:pt x="445" y="314"/>
                    </a:cubicBezTo>
                    <a:cubicBezTo>
                      <a:pt x="450" y="314"/>
                      <a:pt x="444" y="320"/>
                      <a:pt x="450" y="321"/>
                    </a:cubicBezTo>
                    <a:cubicBezTo>
                      <a:pt x="454" y="321"/>
                      <a:pt x="461" y="316"/>
                      <a:pt x="463" y="313"/>
                    </a:cubicBezTo>
                    <a:cubicBezTo>
                      <a:pt x="465" y="310"/>
                      <a:pt x="469" y="309"/>
                      <a:pt x="474" y="313"/>
                    </a:cubicBezTo>
                    <a:cubicBezTo>
                      <a:pt x="479" y="316"/>
                      <a:pt x="489" y="317"/>
                      <a:pt x="490" y="313"/>
                    </a:cubicBezTo>
                    <a:close/>
                    <a:moveTo>
                      <a:pt x="607" y="282"/>
                    </a:moveTo>
                    <a:cubicBezTo>
                      <a:pt x="611" y="282"/>
                      <a:pt x="612" y="288"/>
                      <a:pt x="618" y="293"/>
                    </a:cubicBezTo>
                    <a:cubicBezTo>
                      <a:pt x="625" y="299"/>
                      <a:pt x="626" y="295"/>
                      <a:pt x="627" y="291"/>
                    </a:cubicBezTo>
                    <a:cubicBezTo>
                      <a:pt x="628" y="287"/>
                      <a:pt x="636" y="290"/>
                      <a:pt x="635" y="286"/>
                    </a:cubicBezTo>
                    <a:cubicBezTo>
                      <a:pt x="635" y="283"/>
                      <a:pt x="641" y="278"/>
                      <a:pt x="646" y="276"/>
                    </a:cubicBezTo>
                    <a:cubicBezTo>
                      <a:pt x="650" y="274"/>
                      <a:pt x="642" y="270"/>
                      <a:pt x="636" y="270"/>
                    </a:cubicBezTo>
                    <a:cubicBezTo>
                      <a:pt x="631" y="271"/>
                      <a:pt x="629" y="267"/>
                      <a:pt x="629" y="264"/>
                    </a:cubicBezTo>
                    <a:cubicBezTo>
                      <a:pt x="629" y="262"/>
                      <a:pt x="619" y="256"/>
                      <a:pt x="615" y="257"/>
                    </a:cubicBezTo>
                    <a:cubicBezTo>
                      <a:pt x="612" y="258"/>
                      <a:pt x="606" y="252"/>
                      <a:pt x="601" y="252"/>
                    </a:cubicBezTo>
                    <a:cubicBezTo>
                      <a:pt x="596" y="251"/>
                      <a:pt x="590" y="248"/>
                      <a:pt x="590" y="243"/>
                    </a:cubicBezTo>
                    <a:cubicBezTo>
                      <a:pt x="591" y="238"/>
                      <a:pt x="600" y="244"/>
                      <a:pt x="601" y="240"/>
                    </a:cubicBezTo>
                    <a:cubicBezTo>
                      <a:pt x="603" y="237"/>
                      <a:pt x="592" y="239"/>
                      <a:pt x="592" y="236"/>
                    </a:cubicBezTo>
                    <a:cubicBezTo>
                      <a:pt x="592" y="233"/>
                      <a:pt x="595" y="234"/>
                      <a:pt x="597" y="232"/>
                    </a:cubicBezTo>
                    <a:cubicBezTo>
                      <a:pt x="599" y="230"/>
                      <a:pt x="595" y="227"/>
                      <a:pt x="592" y="225"/>
                    </a:cubicBezTo>
                    <a:cubicBezTo>
                      <a:pt x="590" y="224"/>
                      <a:pt x="589" y="228"/>
                      <a:pt x="587" y="228"/>
                    </a:cubicBezTo>
                    <a:cubicBezTo>
                      <a:pt x="584" y="228"/>
                      <a:pt x="586" y="224"/>
                      <a:pt x="588" y="222"/>
                    </a:cubicBezTo>
                    <a:cubicBezTo>
                      <a:pt x="590" y="219"/>
                      <a:pt x="580" y="217"/>
                      <a:pt x="576" y="218"/>
                    </a:cubicBezTo>
                    <a:cubicBezTo>
                      <a:pt x="571" y="219"/>
                      <a:pt x="570" y="217"/>
                      <a:pt x="570" y="214"/>
                    </a:cubicBezTo>
                    <a:cubicBezTo>
                      <a:pt x="570" y="211"/>
                      <a:pt x="562" y="214"/>
                      <a:pt x="560" y="216"/>
                    </a:cubicBezTo>
                    <a:cubicBezTo>
                      <a:pt x="557" y="218"/>
                      <a:pt x="553" y="214"/>
                      <a:pt x="557" y="214"/>
                    </a:cubicBezTo>
                    <a:cubicBezTo>
                      <a:pt x="560" y="213"/>
                      <a:pt x="565" y="210"/>
                      <a:pt x="563" y="207"/>
                    </a:cubicBezTo>
                    <a:cubicBezTo>
                      <a:pt x="562" y="204"/>
                      <a:pt x="553" y="204"/>
                      <a:pt x="551" y="208"/>
                    </a:cubicBezTo>
                    <a:cubicBezTo>
                      <a:pt x="550" y="212"/>
                      <a:pt x="542" y="203"/>
                      <a:pt x="542" y="200"/>
                    </a:cubicBezTo>
                    <a:cubicBezTo>
                      <a:pt x="542" y="197"/>
                      <a:pt x="531" y="200"/>
                      <a:pt x="532" y="194"/>
                    </a:cubicBezTo>
                    <a:cubicBezTo>
                      <a:pt x="534" y="189"/>
                      <a:pt x="519" y="188"/>
                      <a:pt x="515" y="188"/>
                    </a:cubicBezTo>
                    <a:cubicBezTo>
                      <a:pt x="511" y="188"/>
                      <a:pt x="505" y="191"/>
                      <a:pt x="506" y="194"/>
                    </a:cubicBezTo>
                    <a:cubicBezTo>
                      <a:pt x="507" y="198"/>
                      <a:pt x="502" y="197"/>
                      <a:pt x="501" y="193"/>
                    </a:cubicBezTo>
                    <a:cubicBezTo>
                      <a:pt x="500" y="189"/>
                      <a:pt x="491" y="197"/>
                      <a:pt x="488" y="197"/>
                    </a:cubicBezTo>
                    <a:cubicBezTo>
                      <a:pt x="485" y="197"/>
                      <a:pt x="490" y="187"/>
                      <a:pt x="488" y="183"/>
                    </a:cubicBezTo>
                    <a:cubicBezTo>
                      <a:pt x="487" y="180"/>
                      <a:pt x="485" y="179"/>
                      <a:pt x="483" y="174"/>
                    </a:cubicBezTo>
                    <a:cubicBezTo>
                      <a:pt x="480" y="168"/>
                      <a:pt x="470" y="171"/>
                      <a:pt x="467" y="174"/>
                    </a:cubicBezTo>
                    <a:cubicBezTo>
                      <a:pt x="464" y="177"/>
                      <a:pt x="455" y="176"/>
                      <a:pt x="450" y="180"/>
                    </a:cubicBezTo>
                    <a:cubicBezTo>
                      <a:pt x="445" y="185"/>
                      <a:pt x="450" y="190"/>
                      <a:pt x="452" y="192"/>
                    </a:cubicBezTo>
                    <a:cubicBezTo>
                      <a:pt x="454" y="194"/>
                      <a:pt x="445" y="197"/>
                      <a:pt x="448" y="200"/>
                    </a:cubicBezTo>
                    <a:cubicBezTo>
                      <a:pt x="451" y="203"/>
                      <a:pt x="456" y="201"/>
                      <a:pt x="456" y="206"/>
                    </a:cubicBezTo>
                    <a:cubicBezTo>
                      <a:pt x="457" y="210"/>
                      <a:pt x="445" y="204"/>
                      <a:pt x="443" y="200"/>
                    </a:cubicBezTo>
                    <a:cubicBezTo>
                      <a:pt x="441" y="197"/>
                      <a:pt x="444" y="193"/>
                      <a:pt x="441" y="190"/>
                    </a:cubicBezTo>
                    <a:cubicBezTo>
                      <a:pt x="439" y="187"/>
                      <a:pt x="441" y="184"/>
                      <a:pt x="445" y="179"/>
                    </a:cubicBezTo>
                    <a:cubicBezTo>
                      <a:pt x="450" y="174"/>
                      <a:pt x="454" y="174"/>
                      <a:pt x="454" y="172"/>
                    </a:cubicBezTo>
                    <a:cubicBezTo>
                      <a:pt x="454" y="169"/>
                      <a:pt x="434" y="169"/>
                      <a:pt x="422" y="179"/>
                    </a:cubicBezTo>
                    <a:cubicBezTo>
                      <a:pt x="410" y="190"/>
                      <a:pt x="414" y="204"/>
                      <a:pt x="414" y="207"/>
                    </a:cubicBezTo>
                    <a:cubicBezTo>
                      <a:pt x="415" y="210"/>
                      <a:pt x="425" y="209"/>
                      <a:pt x="432" y="210"/>
                    </a:cubicBezTo>
                    <a:cubicBezTo>
                      <a:pt x="438" y="212"/>
                      <a:pt x="434" y="215"/>
                      <a:pt x="430" y="214"/>
                    </a:cubicBezTo>
                    <a:cubicBezTo>
                      <a:pt x="425" y="213"/>
                      <a:pt x="417" y="212"/>
                      <a:pt x="418" y="215"/>
                    </a:cubicBezTo>
                    <a:cubicBezTo>
                      <a:pt x="418" y="218"/>
                      <a:pt x="428" y="224"/>
                      <a:pt x="433" y="223"/>
                    </a:cubicBezTo>
                    <a:cubicBezTo>
                      <a:pt x="439" y="222"/>
                      <a:pt x="439" y="222"/>
                      <a:pt x="442" y="225"/>
                    </a:cubicBezTo>
                    <a:cubicBezTo>
                      <a:pt x="444" y="228"/>
                      <a:pt x="451" y="227"/>
                      <a:pt x="458" y="227"/>
                    </a:cubicBezTo>
                    <a:cubicBezTo>
                      <a:pt x="464" y="228"/>
                      <a:pt x="472" y="230"/>
                      <a:pt x="475" y="230"/>
                    </a:cubicBezTo>
                    <a:cubicBezTo>
                      <a:pt x="479" y="231"/>
                      <a:pt x="483" y="229"/>
                      <a:pt x="484" y="227"/>
                    </a:cubicBezTo>
                    <a:cubicBezTo>
                      <a:pt x="485" y="225"/>
                      <a:pt x="498" y="230"/>
                      <a:pt x="502" y="229"/>
                    </a:cubicBezTo>
                    <a:cubicBezTo>
                      <a:pt x="506" y="229"/>
                      <a:pt x="503" y="225"/>
                      <a:pt x="501" y="224"/>
                    </a:cubicBezTo>
                    <a:cubicBezTo>
                      <a:pt x="498" y="223"/>
                      <a:pt x="499" y="219"/>
                      <a:pt x="503" y="220"/>
                    </a:cubicBezTo>
                    <a:cubicBezTo>
                      <a:pt x="506" y="222"/>
                      <a:pt x="511" y="223"/>
                      <a:pt x="512" y="227"/>
                    </a:cubicBezTo>
                    <a:cubicBezTo>
                      <a:pt x="513" y="229"/>
                      <a:pt x="516" y="228"/>
                      <a:pt x="516" y="230"/>
                    </a:cubicBezTo>
                    <a:cubicBezTo>
                      <a:pt x="517" y="233"/>
                      <a:pt x="528" y="236"/>
                      <a:pt x="529" y="239"/>
                    </a:cubicBezTo>
                    <a:cubicBezTo>
                      <a:pt x="529" y="241"/>
                      <a:pt x="517" y="243"/>
                      <a:pt x="521" y="245"/>
                    </a:cubicBezTo>
                    <a:cubicBezTo>
                      <a:pt x="524" y="248"/>
                      <a:pt x="529" y="242"/>
                      <a:pt x="533" y="242"/>
                    </a:cubicBezTo>
                    <a:cubicBezTo>
                      <a:pt x="537" y="241"/>
                      <a:pt x="537" y="251"/>
                      <a:pt x="541" y="250"/>
                    </a:cubicBezTo>
                    <a:cubicBezTo>
                      <a:pt x="545" y="248"/>
                      <a:pt x="549" y="251"/>
                      <a:pt x="553" y="258"/>
                    </a:cubicBezTo>
                    <a:cubicBezTo>
                      <a:pt x="557" y="264"/>
                      <a:pt x="552" y="269"/>
                      <a:pt x="553" y="271"/>
                    </a:cubicBezTo>
                    <a:cubicBezTo>
                      <a:pt x="553" y="274"/>
                      <a:pt x="561" y="273"/>
                      <a:pt x="566" y="270"/>
                    </a:cubicBezTo>
                    <a:cubicBezTo>
                      <a:pt x="571" y="268"/>
                      <a:pt x="575" y="273"/>
                      <a:pt x="578" y="276"/>
                    </a:cubicBezTo>
                    <a:cubicBezTo>
                      <a:pt x="582" y="280"/>
                      <a:pt x="565" y="285"/>
                      <a:pt x="567" y="282"/>
                    </a:cubicBezTo>
                    <a:cubicBezTo>
                      <a:pt x="568" y="279"/>
                      <a:pt x="557" y="271"/>
                      <a:pt x="546" y="275"/>
                    </a:cubicBezTo>
                    <a:cubicBezTo>
                      <a:pt x="536" y="279"/>
                      <a:pt x="543" y="285"/>
                      <a:pt x="544" y="288"/>
                    </a:cubicBezTo>
                    <a:cubicBezTo>
                      <a:pt x="545" y="292"/>
                      <a:pt x="535" y="295"/>
                      <a:pt x="525" y="292"/>
                    </a:cubicBezTo>
                    <a:cubicBezTo>
                      <a:pt x="516" y="289"/>
                      <a:pt x="519" y="294"/>
                      <a:pt x="515" y="294"/>
                    </a:cubicBezTo>
                    <a:cubicBezTo>
                      <a:pt x="511" y="294"/>
                      <a:pt x="506" y="300"/>
                      <a:pt x="510" y="304"/>
                    </a:cubicBezTo>
                    <a:cubicBezTo>
                      <a:pt x="514" y="308"/>
                      <a:pt x="521" y="305"/>
                      <a:pt x="528" y="305"/>
                    </a:cubicBezTo>
                    <a:cubicBezTo>
                      <a:pt x="534" y="305"/>
                      <a:pt x="535" y="307"/>
                      <a:pt x="536" y="304"/>
                    </a:cubicBezTo>
                    <a:cubicBezTo>
                      <a:pt x="536" y="300"/>
                      <a:pt x="543" y="302"/>
                      <a:pt x="548" y="303"/>
                    </a:cubicBezTo>
                    <a:cubicBezTo>
                      <a:pt x="552" y="304"/>
                      <a:pt x="551" y="310"/>
                      <a:pt x="557" y="311"/>
                    </a:cubicBezTo>
                    <a:cubicBezTo>
                      <a:pt x="563" y="312"/>
                      <a:pt x="558" y="317"/>
                      <a:pt x="562" y="321"/>
                    </a:cubicBezTo>
                    <a:cubicBezTo>
                      <a:pt x="565" y="325"/>
                      <a:pt x="577" y="323"/>
                      <a:pt x="581" y="327"/>
                    </a:cubicBezTo>
                    <a:cubicBezTo>
                      <a:pt x="585" y="332"/>
                      <a:pt x="603" y="340"/>
                      <a:pt x="606" y="337"/>
                    </a:cubicBezTo>
                    <a:cubicBezTo>
                      <a:pt x="609" y="334"/>
                      <a:pt x="590" y="317"/>
                      <a:pt x="585" y="316"/>
                    </a:cubicBezTo>
                    <a:cubicBezTo>
                      <a:pt x="580" y="314"/>
                      <a:pt x="590" y="312"/>
                      <a:pt x="597" y="318"/>
                    </a:cubicBezTo>
                    <a:cubicBezTo>
                      <a:pt x="604" y="323"/>
                      <a:pt x="614" y="326"/>
                      <a:pt x="619" y="319"/>
                    </a:cubicBezTo>
                    <a:cubicBezTo>
                      <a:pt x="624" y="313"/>
                      <a:pt x="615" y="315"/>
                      <a:pt x="615" y="310"/>
                    </a:cubicBezTo>
                    <a:cubicBezTo>
                      <a:pt x="615" y="305"/>
                      <a:pt x="611" y="299"/>
                      <a:pt x="606" y="299"/>
                    </a:cubicBezTo>
                    <a:cubicBezTo>
                      <a:pt x="601" y="299"/>
                      <a:pt x="588" y="289"/>
                      <a:pt x="593" y="287"/>
                    </a:cubicBezTo>
                    <a:cubicBezTo>
                      <a:pt x="598" y="285"/>
                      <a:pt x="592" y="282"/>
                      <a:pt x="595" y="278"/>
                    </a:cubicBezTo>
                    <a:cubicBezTo>
                      <a:pt x="599" y="274"/>
                      <a:pt x="602" y="281"/>
                      <a:pt x="607" y="282"/>
                    </a:cubicBezTo>
                    <a:close/>
                    <a:moveTo>
                      <a:pt x="531" y="265"/>
                    </a:moveTo>
                    <a:cubicBezTo>
                      <a:pt x="536" y="264"/>
                      <a:pt x="535" y="257"/>
                      <a:pt x="532" y="254"/>
                    </a:cubicBezTo>
                    <a:cubicBezTo>
                      <a:pt x="531" y="251"/>
                      <a:pt x="526" y="251"/>
                      <a:pt x="522" y="251"/>
                    </a:cubicBezTo>
                    <a:cubicBezTo>
                      <a:pt x="518" y="252"/>
                      <a:pt x="511" y="258"/>
                      <a:pt x="515" y="264"/>
                    </a:cubicBezTo>
                    <a:cubicBezTo>
                      <a:pt x="519" y="270"/>
                      <a:pt x="527" y="265"/>
                      <a:pt x="531" y="265"/>
                    </a:cubicBezTo>
                    <a:close/>
                    <a:moveTo>
                      <a:pt x="487" y="172"/>
                    </a:moveTo>
                    <a:cubicBezTo>
                      <a:pt x="485" y="177"/>
                      <a:pt x="491" y="177"/>
                      <a:pt x="492" y="182"/>
                    </a:cubicBezTo>
                    <a:cubicBezTo>
                      <a:pt x="492" y="187"/>
                      <a:pt x="499" y="189"/>
                      <a:pt x="504" y="186"/>
                    </a:cubicBezTo>
                    <a:cubicBezTo>
                      <a:pt x="509" y="183"/>
                      <a:pt x="523" y="187"/>
                      <a:pt x="523" y="183"/>
                    </a:cubicBezTo>
                    <a:cubicBezTo>
                      <a:pt x="523" y="179"/>
                      <a:pt x="508" y="172"/>
                      <a:pt x="503" y="173"/>
                    </a:cubicBezTo>
                    <a:cubicBezTo>
                      <a:pt x="498" y="174"/>
                      <a:pt x="489" y="167"/>
                      <a:pt x="487" y="172"/>
                    </a:cubicBezTo>
                    <a:close/>
                    <a:moveTo>
                      <a:pt x="621" y="475"/>
                    </a:moveTo>
                    <a:cubicBezTo>
                      <a:pt x="621" y="478"/>
                      <a:pt x="642" y="487"/>
                      <a:pt x="643" y="483"/>
                    </a:cubicBezTo>
                    <a:cubicBezTo>
                      <a:pt x="643" y="479"/>
                      <a:pt x="620" y="473"/>
                      <a:pt x="621" y="475"/>
                    </a:cubicBezTo>
                    <a:close/>
                    <a:moveTo>
                      <a:pt x="711" y="497"/>
                    </a:moveTo>
                    <a:cubicBezTo>
                      <a:pt x="710" y="499"/>
                      <a:pt x="707" y="495"/>
                      <a:pt x="711" y="492"/>
                    </a:cubicBezTo>
                    <a:cubicBezTo>
                      <a:pt x="714" y="490"/>
                      <a:pt x="710" y="489"/>
                      <a:pt x="707" y="491"/>
                    </a:cubicBezTo>
                    <a:cubicBezTo>
                      <a:pt x="704" y="492"/>
                      <a:pt x="705" y="484"/>
                      <a:pt x="708" y="483"/>
                    </a:cubicBezTo>
                    <a:cubicBezTo>
                      <a:pt x="710" y="481"/>
                      <a:pt x="701" y="478"/>
                      <a:pt x="701" y="481"/>
                    </a:cubicBezTo>
                    <a:cubicBezTo>
                      <a:pt x="701" y="484"/>
                      <a:pt x="695" y="482"/>
                      <a:pt x="694" y="480"/>
                    </a:cubicBezTo>
                    <a:cubicBezTo>
                      <a:pt x="693" y="477"/>
                      <a:pt x="689" y="477"/>
                      <a:pt x="691" y="475"/>
                    </a:cubicBezTo>
                    <a:cubicBezTo>
                      <a:pt x="692" y="473"/>
                      <a:pt x="685" y="472"/>
                      <a:pt x="684" y="475"/>
                    </a:cubicBezTo>
                    <a:cubicBezTo>
                      <a:pt x="684" y="478"/>
                      <a:pt x="682" y="473"/>
                      <a:pt x="685" y="469"/>
                    </a:cubicBezTo>
                    <a:cubicBezTo>
                      <a:pt x="689" y="466"/>
                      <a:pt x="688" y="462"/>
                      <a:pt x="691" y="460"/>
                    </a:cubicBezTo>
                    <a:cubicBezTo>
                      <a:pt x="694" y="458"/>
                      <a:pt x="691" y="456"/>
                      <a:pt x="687" y="458"/>
                    </a:cubicBezTo>
                    <a:cubicBezTo>
                      <a:pt x="683" y="459"/>
                      <a:pt x="674" y="472"/>
                      <a:pt x="674" y="476"/>
                    </a:cubicBezTo>
                    <a:cubicBezTo>
                      <a:pt x="674" y="479"/>
                      <a:pt x="674" y="484"/>
                      <a:pt x="670" y="483"/>
                    </a:cubicBezTo>
                    <a:cubicBezTo>
                      <a:pt x="667" y="483"/>
                      <a:pt x="663" y="486"/>
                      <a:pt x="666" y="488"/>
                    </a:cubicBezTo>
                    <a:cubicBezTo>
                      <a:pt x="668" y="490"/>
                      <a:pt x="659" y="496"/>
                      <a:pt x="663" y="498"/>
                    </a:cubicBezTo>
                    <a:cubicBezTo>
                      <a:pt x="667" y="500"/>
                      <a:pt x="672" y="497"/>
                      <a:pt x="676" y="498"/>
                    </a:cubicBezTo>
                    <a:cubicBezTo>
                      <a:pt x="680" y="498"/>
                      <a:pt x="684" y="498"/>
                      <a:pt x="687" y="496"/>
                    </a:cubicBezTo>
                    <a:cubicBezTo>
                      <a:pt x="691" y="493"/>
                      <a:pt x="691" y="498"/>
                      <a:pt x="695" y="498"/>
                    </a:cubicBezTo>
                    <a:cubicBezTo>
                      <a:pt x="698" y="497"/>
                      <a:pt x="693" y="501"/>
                      <a:pt x="693" y="503"/>
                    </a:cubicBezTo>
                    <a:cubicBezTo>
                      <a:pt x="693" y="506"/>
                      <a:pt x="697" y="502"/>
                      <a:pt x="700" y="501"/>
                    </a:cubicBezTo>
                    <a:cubicBezTo>
                      <a:pt x="702" y="499"/>
                      <a:pt x="706" y="501"/>
                      <a:pt x="705" y="503"/>
                    </a:cubicBezTo>
                    <a:cubicBezTo>
                      <a:pt x="703" y="505"/>
                      <a:pt x="712" y="508"/>
                      <a:pt x="715" y="504"/>
                    </a:cubicBezTo>
                    <a:cubicBezTo>
                      <a:pt x="717" y="500"/>
                      <a:pt x="712" y="494"/>
                      <a:pt x="711" y="497"/>
                    </a:cubicBezTo>
                    <a:close/>
                    <a:moveTo>
                      <a:pt x="66" y="431"/>
                    </a:moveTo>
                    <a:cubicBezTo>
                      <a:pt x="60" y="435"/>
                      <a:pt x="75" y="451"/>
                      <a:pt x="79" y="449"/>
                    </a:cubicBezTo>
                    <a:cubicBezTo>
                      <a:pt x="81" y="447"/>
                      <a:pt x="75" y="441"/>
                      <a:pt x="75" y="436"/>
                    </a:cubicBezTo>
                    <a:cubicBezTo>
                      <a:pt x="75" y="432"/>
                      <a:pt x="73" y="428"/>
                      <a:pt x="66" y="431"/>
                    </a:cubicBezTo>
                    <a:close/>
                    <a:moveTo>
                      <a:pt x="654" y="513"/>
                    </a:moveTo>
                    <a:cubicBezTo>
                      <a:pt x="652" y="513"/>
                      <a:pt x="654" y="509"/>
                      <a:pt x="654" y="507"/>
                    </a:cubicBezTo>
                    <a:cubicBezTo>
                      <a:pt x="654" y="505"/>
                      <a:pt x="649" y="508"/>
                      <a:pt x="648" y="510"/>
                    </a:cubicBezTo>
                    <a:cubicBezTo>
                      <a:pt x="648" y="513"/>
                      <a:pt x="644" y="513"/>
                      <a:pt x="644" y="515"/>
                    </a:cubicBezTo>
                    <a:cubicBezTo>
                      <a:pt x="644" y="519"/>
                      <a:pt x="644" y="517"/>
                      <a:pt x="641" y="518"/>
                    </a:cubicBezTo>
                    <a:cubicBezTo>
                      <a:pt x="638" y="520"/>
                      <a:pt x="627" y="518"/>
                      <a:pt x="627" y="516"/>
                    </a:cubicBezTo>
                    <a:cubicBezTo>
                      <a:pt x="626" y="513"/>
                      <a:pt x="618" y="512"/>
                      <a:pt x="618" y="509"/>
                    </a:cubicBezTo>
                    <a:cubicBezTo>
                      <a:pt x="618" y="505"/>
                      <a:pt x="614" y="504"/>
                      <a:pt x="617" y="500"/>
                    </a:cubicBezTo>
                    <a:cubicBezTo>
                      <a:pt x="620" y="497"/>
                      <a:pt x="616" y="495"/>
                      <a:pt x="613" y="498"/>
                    </a:cubicBezTo>
                    <a:cubicBezTo>
                      <a:pt x="610" y="501"/>
                      <a:pt x="608" y="496"/>
                      <a:pt x="613" y="495"/>
                    </a:cubicBezTo>
                    <a:cubicBezTo>
                      <a:pt x="617" y="493"/>
                      <a:pt x="624" y="491"/>
                      <a:pt x="620" y="484"/>
                    </a:cubicBezTo>
                    <a:cubicBezTo>
                      <a:pt x="616" y="477"/>
                      <a:pt x="592" y="486"/>
                      <a:pt x="586" y="490"/>
                    </a:cubicBezTo>
                    <a:cubicBezTo>
                      <a:pt x="579" y="494"/>
                      <a:pt x="572" y="505"/>
                      <a:pt x="568" y="505"/>
                    </a:cubicBezTo>
                    <a:cubicBezTo>
                      <a:pt x="565" y="505"/>
                      <a:pt x="574" y="499"/>
                      <a:pt x="575" y="497"/>
                    </a:cubicBezTo>
                    <a:cubicBezTo>
                      <a:pt x="577" y="494"/>
                      <a:pt x="575" y="492"/>
                      <a:pt x="577" y="493"/>
                    </a:cubicBezTo>
                    <a:cubicBezTo>
                      <a:pt x="579" y="494"/>
                      <a:pt x="585" y="485"/>
                      <a:pt x="588" y="482"/>
                    </a:cubicBezTo>
                    <a:cubicBezTo>
                      <a:pt x="592" y="479"/>
                      <a:pt x="596" y="482"/>
                      <a:pt x="597" y="480"/>
                    </a:cubicBezTo>
                    <a:cubicBezTo>
                      <a:pt x="597" y="477"/>
                      <a:pt x="599" y="476"/>
                      <a:pt x="603" y="473"/>
                    </a:cubicBezTo>
                    <a:cubicBezTo>
                      <a:pt x="606" y="469"/>
                      <a:pt x="649" y="470"/>
                      <a:pt x="653" y="470"/>
                    </a:cubicBezTo>
                    <a:cubicBezTo>
                      <a:pt x="657" y="470"/>
                      <a:pt x="665" y="465"/>
                      <a:pt x="667" y="461"/>
                    </a:cubicBezTo>
                    <a:cubicBezTo>
                      <a:pt x="670" y="458"/>
                      <a:pt x="673" y="458"/>
                      <a:pt x="678" y="458"/>
                    </a:cubicBezTo>
                    <a:cubicBezTo>
                      <a:pt x="684" y="458"/>
                      <a:pt x="687" y="453"/>
                      <a:pt x="690" y="451"/>
                    </a:cubicBezTo>
                    <a:cubicBezTo>
                      <a:pt x="692" y="449"/>
                      <a:pt x="691" y="448"/>
                      <a:pt x="689" y="448"/>
                    </a:cubicBezTo>
                    <a:cubicBezTo>
                      <a:pt x="686" y="447"/>
                      <a:pt x="684" y="446"/>
                      <a:pt x="687" y="446"/>
                    </a:cubicBezTo>
                    <a:cubicBezTo>
                      <a:pt x="689" y="445"/>
                      <a:pt x="690" y="444"/>
                      <a:pt x="691" y="441"/>
                    </a:cubicBezTo>
                    <a:cubicBezTo>
                      <a:pt x="692" y="437"/>
                      <a:pt x="690" y="439"/>
                      <a:pt x="687" y="434"/>
                    </a:cubicBezTo>
                    <a:cubicBezTo>
                      <a:pt x="684" y="430"/>
                      <a:pt x="682" y="436"/>
                      <a:pt x="679" y="436"/>
                    </a:cubicBezTo>
                    <a:cubicBezTo>
                      <a:pt x="675" y="435"/>
                      <a:pt x="681" y="431"/>
                      <a:pt x="678" y="429"/>
                    </a:cubicBezTo>
                    <a:cubicBezTo>
                      <a:pt x="675" y="427"/>
                      <a:pt x="670" y="429"/>
                      <a:pt x="666" y="432"/>
                    </a:cubicBezTo>
                    <a:cubicBezTo>
                      <a:pt x="661" y="436"/>
                      <a:pt x="662" y="432"/>
                      <a:pt x="658" y="436"/>
                    </a:cubicBezTo>
                    <a:cubicBezTo>
                      <a:pt x="654" y="439"/>
                      <a:pt x="654" y="434"/>
                      <a:pt x="656" y="432"/>
                    </a:cubicBezTo>
                    <a:cubicBezTo>
                      <a:pt x="658" y="431"/>
                      <a:pt x="659" y="433"/>
                      <a:pt x="661" y="430"/>
                    </a:cubicBezTo>
                    <a:cubicBezTo>
                      <a:pt x="662" y="428"/>
                      <a:pt x="664" y="430"/>
                      <a:pt x="668" y="428"/>
                    </a:cubicBezTo>
                    <a:cubicBezTo>
                      <a:pt x="672" y="425"/>
                      <a:pt x="675" y="426"/>
                      <a:pt x="677" y="424"/>
                    </a:cubicBezTo>
                    <a:cubicBezTo>
                      <a:pt x="678" y="422"/>
                      <a:pt x="675" y="420"/>
                      <a:pt x="671" y="421"/>
                    </a:cubicBezTo>
                    <a:cubicBezTo>
                      <a:pt x="667" y="421"/>
                      <a:pt x="664" y="415"/>
                      <a:pt x="662" y="417"/>
                    </a:cubicBezTo>
                    <a:cubicBezTo>
                      <a:pt x="659" y="419"/>
                      <a:pt x="660" y="414"/>
                      <a:pt x="657" y="416"/>
                    </a:cubicBezTo>
                    <a:cubicBezTo>
                      <a:pt x="654" y="418"/>
                      <a:pt x="652" y="416"/>
                      <a:pt x="651" y="412"/>
                    </a:cubicBezTo>
                    <a:cubicBezTo>
                      <a:pt x="650" y="409"/>
                      <a:pt x="642" y="403"/>
                      <a:pt x="638" y="402"/>
                    </a:cubicBezTo>
                    <a:cubicBezTo>
                      <a:pt x="633" y="400"/>
                      <a:pt x="636" y="398"/>
                      <a:pt x="639" y="400"/>
                    </a:cubicBezTo>
                    <a:cubicBezTo>
                      <a:pt x="641" y="401"/>
                      <a:pt x="644" y="398"/>
                      <a:pt x="645" y="396"/>
                    </a:cubicBezTo>
                    <a:cubicBezTo>
                      <a:pt x="646" y="394"/>
                      <a:pt x="643" y="393"/>
                      <a:pt x="642" y="393"/>
                    </a:cubicBezTo>
                    <a:cubicBezTo>
                      <a:pt x="640" y="392"/>
                      <a:pt x="640" y="390"/>
                      <a:pt x="641" y="388"/>
                    </a:cubicBezTo>
                    <a:cubicBezTo>
                      <a:pt x="641" y="386"/>
                      <a:pt x="636" y="384"/>
                      <a:pt x="636" y="382"/>
                    </a:cubicBezTo>
                    <a:cubicBezTo>
                      <a:pt x="635" y="381"/>
                      <a:pt x="632" y="379"/>
                      <a:pt x="633" y="378"/>
                    </a:cubicBezTo>
                    <a:cubicBezTo>
                      <a:pt x="633" y="376"/>
                      <a:pt x="629" y="374"/>
                      <a:pt x="629" y="372"/>
                    </a:cubicBezTo>
                    <a:cubicBezTo>
                      <a:pt x="629" y="370"/>
                      <a:pt x="624" y="365"/>
                      <a:pt x="624" y="363"/>
                    </a:cubicBezTo>
                    <a:cubicBezTo>
                      <a:pt x="624" y="360"/>
                      <a:pt x="621" y="358"/>
                      <a:pt x="620" y="355"/>
                    </a:cubicBezTo>
                    <a:cubicBezTo>
                      <a:pt x="619" y="352"/>
                      <a:pt x="617" y="354"/>
                      <a:pt x="616" y="358"/>
                    </a:cubicBezTo>
                    <a:cubicBezTo>
                      <a:pt x="615" y="362"/>
                      <a:pt x="611" y="362"/>
                      <a:pt x="613" y="364"/>
                    </a:cubicBezTo>
                    <a:cubicBezTo>
                      <a:pt x="615" y="367"/>
                      <a:pt x="613" y="367"/>
                      <a:pt x="611" y="368"/>
                    </a:cubicBezTo>
                    <a:cubicBezTo>
                      <a:pt x="610" y="370"/>
                      <a:pt x="613" y="373"/>
                      <a:pt x="610" y="373"/>
                    </a:cubicBezTo>
                    <a:cubicBezTo>
                      <a:pt x="607" y="373"/>
                      <a:pt x="608" y="378"/>
                      <a:pt x="607" y="376"/>
                    </a:cubicBezTo>
                    <a:cubicBezTo>
                      <a:pt x="606" y="373"/>
                      <a:pt x="602" y="374"/>
                      <a:pt x="602" y="377"/>
                    </a:cubicBezTo>
                    <a:cubicBezTo>
                      <a:pt x="602" y="379"/>
                      <a:pt x="596" y="381"/>
                      <a:pt x="594" y="381"/>
                    </a:cubicBezTo>
                    <a:cubicBezTo>
                      <a:pt x="592" y="381"/>
                      <a:pt x="592" y="376"/>
                      <a:pt x="590" y="378"/>
                    </a:cubicBezTo>
                    <a:cubicBezTo>
                      <a:pt x="588" y="379"/>
                      <a:pt x="588" y="374"/>
                      <a:pt x="585" y="374"/>
                    </a:cubicBezTo>
                    <a:cubicBezTo>
                      <a:pt x="582" y="374"/>
                      <a:pt x="580" y="374"/>
                      <a:pt x="581" y="371"/>
                    </a:cubicBezTo>
                    <a:cubicBezTo>
                      <a:pt x="582" y="368"/>
                      <a:pt x="576" y="367"/>
                      <a:pt x="578" y="365"/>
                    </a:cubicBezTo>
                    <a:cubicBezTo>
                      <a:pt x="580" y="364"/>
                      <a:pt x="577" y="361"/>
                      <a:pt x="577" y="356"/>
                    </a:cubicBezTo>
                    <a:cubicBezTo>
                      <a:pt x="577" y="352"/>
                      <a:pt x="580" y="351"/>
                      <a:pt x="580" y="350"/>
                    </a:cubicBezTo>
                    <a:cubicBezTo>
                      <a:pt x="580" y="348"/>
                      <a:pt x="577" y="348"/>
                      <a:pt x="575" y="349"/>
                    </a:cubicBezTo>
                    <a:cubicBezTo>
                      <a:pt x="573" y="351"/>
                      <a:pt x="573" y="347"/>
                      <a:pt x="571" y="347"/>
                    </a:cubicBezTo>
                    <a:cubicBezTo>
                      <a:pt x="568" y="348"/>
                      <a:pt x="562" y="347"/>
                      <a:pt x="561" y="344"/>
                    </a:cubicBezTo>
                    <a:cubicBezTo>
                      <a:pt x="561" y="341"/>
                      <a:pt x="559" y="342"/>
                      <a:pt x="557" y="339"/>
                    </a:cubicBezTo>
                    <a:cubicBezTo>
                      <a:pt x="556" y="336"/>
                      <a:pt x="554" y="339"/>
                      <a:pt x="554" y="337"/>
                    </a:cubicBezTo>
                    <a:cubicBezTo>
                      <a:pt x="554" y="334"/>
                      <a:pt x="552" y="334"/>
                      <a:pt x="550" y="333"/>
                    </a:cubicBezTo>
                    <a:cubicBezTo>
                      <a:pt x="548" y="333"/>
                      <a:pt x="547" y="331"/>
                      <a:pt x="544" y="330"/>
                    </a:cubicBezTo>
                    <a:cubicBezTo>
                      <a:pt x="542" y="330"/>
                      <a:pt x="538" y="332"/>
                      <a:pt x="536" y="333"/>
                    </a:cubicBezTo>
                    <a:cubicBezTo>
                      <a:pt x="535" y="334"/>
                      <a:pt x="531" y="331"/>
                      <a:pt x="529" y="332"/>
                    </a:cubicBezTo>
                    <a:cubicBezTo>
                      <a:pt x="527" y="333"/>
                      <a:pt x="527" y="331"/>
                      <a:pt x="523" y="330"/>
                    </a:cubicBezTo>
                    <a:cubicBezTo>
                      <a:pt x="518" y="329"/>
                      <a:pt x="512" y="328"/>
                      <a:pt x="512" y="330"/>
                    </a:cubicBezTo>
                    <a:cubicBezTo>
                      <a:pt x="512" y="331"/>
                      <a:pt x="508" y="332"/>
                      <a:pt x="509" y="336"/>
                    </a:cubicBezTo>
                    <a:cubicBezTo>
                      <a:pt x="509" y="339"/>
                      <a:pt x="513" y="339"/>
                      <a:pt x="514" y="341"/>
                    </a:cubicBezTo>
                    <a:cubicBezTo>
                      <a:pt x="515" y="344"/>
                      <a:pt x="512" y="343"/>
                      <a:pt x="512" y="345"/>
                    </a:cubicBezTo>
                    <a:cubicBezTo>
                      <a:pt x="512" y="347"/>
                      <a:pt x="509" y="347"/>
                      <a:pt x="509" y="349"/>
                    </a:cubicBezTo>
                    <a:cubicBezTo>
                      <a:pt x="509" y="350"/>
                      <a:pt x="511" y="350"/>
                      <a:pt x="512" y="353"/>
                    </a:cubicBezTo>
                    <a:cubicBezTo>
                      <a:pt x="513" y="357"/>
                      <a:pt x="514" y="356"/>
                      <a:pt x="515" y="361"/>
                    </a:cubicBezTo>
                    <a:cubicBezTo>
                      <a:pt x="516" y="365"/>
                      <a:pt x="514" y="364"/>
                      <a:pt x="512" y="365"/>
                    </a:cubicBezTo>
                    <a:cubicBezTo>
                      <a:pt x="510" y="365"/>
                      <a:pt x="512" y="367"/>
                      <a:pt x="509" y="370"/>
                    </a:cubicBezTo>
                    <a:cubicBezTo>
                      <a:pt x="507" y="373"/>
                      <a:pt x="505" y="376"/>
                      <a:pt x="507" y="378"/>
                    </a:cubicBezTo>
                    <a:cubicBezTo>
                      <a:pt x="509" y="380"/>
                      <a:pt x="516" y="383"/>
                      <a:pt x="519" y="387"/>
                    </a:cubicBezTo>
                    <a:cubicBezTo>
                      <a:pt x="522" y="392"/>
                      <a:pt x="522" y="400"/>
                      <a:pt x="521" y="405"/>
                    </a:cubicBezTo>
                    <a:cubicBezTo>
                      <a:pt x="520" y="410"/>
                      <a:pt x="514" y="412"/>
                      <a:pt x="509" y="416"/>
                    </a:cubicBezTo>
                    <a:cubicBezTo>
                      <a:pt x="505" y="421"/>
                      <a:pt x="500" y="420"/>
                      <a:pt x="498" y="420"/>
                    </a:cubicBezTo>
                    <a:cubicBezTo>
                      <a:pt x="496" y="421"/>
                      <a:pt x="497" y="425"/>
                      <a:pt x="500" y="428"/>
                    </a:cubicBezTo>
                    <a:cubicBezTo>
                      <a:pt x="503" y="432"/>
                      <a:pt x="501" y="433"/>
                      <a:pt x="502" y="436"/>
                    </a:cubicBezTo>
                    <a:cubicBezTo>
                      <a:pt x="504" y="440"/>
                      <a:pt x="502" y="443"/>
                      <a:pt x="505" y="446"/>
                    </a:cubicBezTo>
                    <a:cubicBezTo>
                      <a:pt x="507" y="449"/>
                      <a:pt x="506" y="450"/>
                      <a:pt x="503" y="453"/>
                    </a:cubicBezTo>
                    <a:cubicBezTo>
                      <a:pt x="500" y="455"/>
                      <a:pt x="504" y="454"/>
                      <a:pt x="504" y="457"/>
                    </a:cubicBezTo>
                    <a:cubicBezTo>
                      <a:pt x="504" y="460"/>
                      <a:pt x="503" y="458"/>
                      <a:pt x="501" y="456"/>
                    </a:cubicBezTo>
                    <a:cubicBezTo>
                      <a:pt x="498" y="455"/>
                      <a:pt x="496" y="459"/>
                      <a:pt x="496" y="461"/>
                    </a:cubicBezTo>
                    <a:cubicBezTo>
                      <a:pt x="496" y="463"/>
                      <a:pt x="491" y="459"/>
                      <a:pt x="489" y="459"/>
                    </a:cubicBezTo>
                    <a:cubicBezTo>
                      <a:pt x="488" y="459"/>
                      <a:pt x="490" y="456"/>
                      <a:pt x="486" y="453"/>
                    </a:cubicBezTo>
                    <a:cubicBezTo>
                      <a:pt x="483" y="451"/>
                      <a:pt x="481" y="450"/>
                      <a:pt x="481" y="448"/>
                    </a:cubicBezTo>
                    <a:cubicBezTo>
                      <a:pt x="481" y="445"/>
                      <a:pt x="475" y="444"/>
                      <a:pt x="475" y="441"/>
                    </a:cubicBezTo>
                    <a:cubicBezTo>
                      <a:pt x="475" y="438"/>
                      <a:pt x="476" y="431"/>
                      <a:pt x="475" y="428"/>
                    </a:cubicBezTo>
                    <a:cubicBezTo>
                      <a:pt x="473" y="426"/>
                      <a:pt x="475" y="424"/>
                      <a:pt x="476" y="422"/>
                    </a:cubicBezTo>
                    <a:cubicBezTo>
                      <a:pt x="477" y="420"/>
                      <a:pt x="474" y="417"/>
                      <a:pt x="471" y="417"/>
                    </a:cubicBezTo>
                    <a:cubicBezTo>
                      <a:pt x="468" y="417"/>
                      <a:pt x="463" y="416"/>
                      <a:pt x="459" y="416"/>
                    </a:cubicBezTo>
                    <a:cubicBezTo>
                      <a:pt x="455" y="417"/>
                      <a:pt x="452" y="416"/>
                      <a:pt x="451" y="415"/>
                    </a:cubicBezTo>
                    <a:cubicBezTo>
                      <a:pt x="449" y="413"/>
                      <a:pt x="445" y="411"/>
                      <a:pt x="440" y="409"/>
                    </a:cubicBezTo>
                    <a:cubicBezTo>
                      <a:pt x="434" y="408"/>
                      <a:pt x="432" y="405"/>
                      <a:pt x="431" y="403"/>
                    </a:cubicBezTo>
                    <a:cubicBezTo>
                      <a:pt x="430" y="402"/>
                      <a:pt x="425" y="401"/>
                      <a:pt x="424" y="399"/>
                    </a:cubicBezTo>
                    <a:cubicBezTo>
                      <a:pt x="422" y="397"/>
                      <a:pt x="417" y="396"/>
                      <a:pt x="415" y="397"/>
                    </a:cubicBezTo>
                    <a:cubicBezTo>
                      <a:pt x="413" y="397"/>
                      <a:pt x="407" y="392"/>
                      <a:pt x="404" y="393"/>
                    </a:cubicBezTo>
                    <a:cubicBezTo>
                      <a:pt x="401" y="393"/>
                      <a:pt x="394" y="396"/>
                      <a:pt x="392" y="396"/>
                    </a:cubicBezTo>
                    <a:cubicBezTo>
                      <a:pt x="391" y="396"/>
                      <a:pt x="392" y="393"/>
                      <a:pt x="393" y="392"/>
                    </a:cubicBezTo>
                    <a:cubicBezTo>
                      <a:pt x="394" y="391"/>
                      <a:pt x="391" y="386"/>
                      <a:pt x="390" y="382"/>
                    </a:cubicBezTo>
                    <a:cubicBezTo>
                      <a:pt x="389" y="378"/>
                      <a:pt x="388" y="375"/>
                      <a:pt x="384" y="375"/>
                    </a:cubicBezTo>
                    <a:cubicBezTo>
                      <a:pt x="380" y="376"/>
                      <a:pt x="376" y="374"/>
                      <a:pt x="375" y="373"/>
                    </a:cubicBezTo>
                    <a:cubicBezTo>
                      <a:pt x="374" y="372"/>
                      <a:pt x="374" y="362"/>
                      <a:pt x="375" y="358"/>
                    </a:cubicBezTo>
                    <a:cubicBezTo>
                      <a:pt x="376" y="353"/>
                      <a:pt x="380" y="347"/>
                      <a:pt x="380" y="344"/>
                    </a:cubicBezTo>
                    <a:cubicBezTo>
                      <a:pt x="380" y="342"/>
                      <a:pt x="383" y="340"/>
                      <a:pt x="386" y="340"/>
                    </a:cubicBezTo>
                    <a:cubicBezTo>
                      <a:pt x="389" y="339"/>
                      <a:pt x="386" y="334"/>
                      <a:pt x="389" y="334"/>
                    </a:cubicBezTo>
                    <a:cubicBezTo>
                      <a:pt x="392" y="333"/>
                      <a:pt x="392" y="332"/>
                      <a:pt x="392" y="330"/>
                    </a:cubicBezTo>
                    <a:cubicBezTo>
                      <a:pt x="393" y="328"/>
                      <a:pt x="396" y="329"/>
                      <a:pt x="394" y="327"/>
                    </a:cubicBezTo>
                    <a:cubicBezTo>
                      <a:pt x="393" y="326"/>
                      <a:pt x="394" y="325"/>
                      <a:pt x="398" y="325"/>
                    </a:cubicBezTo>
                    <a:cubicBezTo>
                      <a:pt x="402" y="325"/>
                      <a:pt x="408" y="324"/>
                      <a:pt x="407" y="320"/>
                    </a:cubicBezTo>
                    <a:cubicBezTo>
                      <a:pt x="407" y="316"/>
                      <a:pt x="396" y="319"/>
                      <a:pt x="396" y="315"/>
                    </a:cubicBezTo>
                    <a:cubicBezTo>
                      <a:pt x="396" y="312"/>
                      <a:pt x="382" y="312"/>
                      <a:pt x="383" y="310"/>
                    </a:cubicBezTo>
                    <a:cubicBezTo>
                      <a:pt x="384" y="308"/>
                      <a:pt x="397" y="311"/>
                      <a:pt x="401" y="313"/>
                    </a:cubicBezTo>
                    <a:cubicBezTo>
                      <a:pt x="406" y="315"/>
                      <a:pt x="407" y="314"/>
                      <a:pt x="411" y="314"/>
                    </a:cubicBezTo>
                    <a:cubicBezTo>
                      <a:pt x="415" y="314"/>
                      <a:pt x="412" y="309"/>
                      <a:pt x="413" y="307"/>
                    </a:cubicBezTo>
                    <a:cubicBezTo>
                      <a:pt x="414" y="305"/>
                      <a:pt x="421" y="310"/>
                      <a:pt x="425" y="309"/>
                    </a:cubicBezTo>
                    <a:cubicBezTo>
                      <a:pt x="429" y="308"/>
                      <a:pt x="433" y="300"/>
                      <a:pt x="436" y="297"/>
                    </a:cubicBezTo>
                    <a:cubicBezTo>
                      <a:pt x="440" y="295"/>
                      <a:pt x="437" y="293"/>
                      <a:pt x="430" y="294"/>
                    </a:cubicBezTo>
                    <a:cubicBezTo>
                      <a:pt x="423" y="294"/>
                      <a:pt x="420" y="292"/>
                      <a:pt x="416" y="289"/>
                    </a:cubicBezTo>
                    <a:cubicBezTo>
                      <a:pt x="413" y="286"/>
                      <a:pt x="413" y="284"/>
                      <a:pt x="417" y="284"/>
                    </a:cubicBezTo>
                    <a:cubicBezTo>
                      <a:pt x="420" y="285"/>
                      <a:pt x="429" y="292"/>
                      <a:pt x="433" y="292"/>
                    </a:cubicBezTo>
                    <a:cubicBezTo>
                      <a:pt x="436" y="293"/>
                      <a:pt x="442" y="286"/>
                      <a:pt x="445" y="284"/>
                    </a:cubicBezTo>
                    <a:cubicBezTo>
                      <a:pt x="448" y="281"/>
                      <a:pt x="442" y="281"/>
                      <a:pt x="440" y="279"/>
                    </a:cubicBezTo>
                    <a:cubicBezTo>
                      <a:pt x="438" y="277"/>
                      <a:pt x="444" y="276"/>
                      <a:pt x="447" y="276"/>
                    </a:cubicBezTo>
                    <a:cubicBezTo>
                      <a:pt x="449" y="276"/>
                      <a:pt x="451" y="279"/>
                      <a:pt x="452" y="280"/>
                    </a:cubicBezTo>
                    <a:cubicBezTo>
                      <a:pt x="453" y="281"/>
                      <a:pt x="458" y="279"/>
                      <a:pt x="460" y="279"/>
                    </a:cubicBezTo>
                    <a:cubicBezTo>
                      <a:pt x="463" y="279"/>
                      <a:pt x="460" y="275"/>
                      <a:pt x="456" y="273"/>
                    </a:cubicBezTo>
                    <a:cubicBezTo>
                      <a:pt x="452" y="272"/>
                      <a:pt x="456" y="269"/>
                      <a:pt x="457" y="271"/>
                    </a:cubicBezTo>
                    <a:cubicBezTo>
                      <a:pt x="458" y="274"/>
                      <a:pt x="461" y="273"/>
                      <a:pt x="463" y="276"/>
                    </a:cubicBezTo>
                    <a:cubicBezTo>
                      <a:pt x="465" y="280"/>
                      <a:pt x="466" y="278"/>
                      <a:pt x="470" y="276"/>
                    </a:cubicBezTo>
                    <a:cubicBezTo>
                      <a:pt x="473" y="275"/>
                      <a:pt x="475" y="273"/>
                      <a:pt x="477" y="271"/>
                    </a:cubicBezTo>
                    <a:cubicBezTo>
                      <a:pt x="479" y="269"/>
                      <a:pt x="479" y="271"/>
                      <a:pt x="482" y="268"/>
                    </a:cubicBezTo>
                    <a:cubicBezTo>
                      <a:pt x="484" y="264"/>
                      <a:pt x="481" y="261"/>
                      <a:pt x="478" y="259"/>
                    </a:cubicBezTo>
                    <a:cubicBezTo>
                      <a:pt x="475" y="257"/>
                      <a:pt x="478" y="255"/>
                      <a:pt x="475" y="253"/>
                    </a:cubicBezTo>
                    <a:cubicBezTo>
                      <a:pt x="472" y="252"/>
                      <a:pt x="472" y="249"/>
                      <a:pt x="475" y="250"/>
                    </a:cubicBezTo>
                    <a:cubicBezTo>
                      <a:pt x="479" y="251"/>
                      <a:pt x="482" y="250"/>
                      <a:pt x="483" y="247"/>
                    </a:cubicBezTo>
                    <a:cubicBezTo>
                      <a:pt x="485" y="245"/>
                      <a:pt x="478" y="244"/>
                      <a:pt x="481" y="242"/>
                    </a:cubicBezTo>
                    <a:cubicBezTo>
                      <a:pt x="484" y="240"/>
                      <a:pt x="482" y="239"/>
                      <a:pt x="478" y="239"/>
                    </a:cubicBezTo>
                    <a:cubicBezTo>
                      <a:pt x="475" y="239"/>
                      <a:pt x="473" y="237"/>
                      <a:pt x="472" y="234"/>
                    </a:cubicBezTo>
                    <a:cubicBezTo>
                      <a:pt x="472" y="232"/>
                      <a:pt x="467" y="233"/>
                      <a:pt x="463" y="232"/>
                    </a:cubicBezTo>
                    <a:cubicBezTo>
                      <a:pt x="460" y="230"/>
                      <a:pt x="452" y="231"/>
                      <a:pt x="451" y="231"/>
                    </a:cubicBezTo>
                    <a:cubicBezTo>
                      <a:pt x="449" y="231"/>
                      <a:pt x="449" y="238"/>
                      <a:pt x="451" y="238"/>
                    </a:cubicBezTo>
                    <a:cubicBezTo>
                      <a:pt x="454" y="239"/>
                      <a:pt x="456" y="241"/>
                      <a:pt x="454" y="242"/>
                    </a:cubicBezTo>
                    <a:cubicBezTo>
                      <a:pt x="451" y="243"/>
                      <a:pt x="454" y="246"/>
                      <a:pt x="452" y="246"/>
                    </a:cubicBezTo>
                    <a:cubicBezTo>
                      <a:pt x="451" y="246"/>
                      <a:pt x="448" y="245"/>
                      <a:pt x="447" y="250"/>
                    </a:cubicBezTo>
                    <a:cubicBezTo>
                      <a:pt x="447" y="254"/>
                      <a:pt x="446" y="256"/>
                      <a:pt x="443" y="258"/>
                    </a:cubicBezTo>
                    <a:cubicBezTo>
                      <a:pt x="440" y="259"/>
                      <a:pt x="443" y="252"/>
                      <a:pt x="440" y="253"/>
                    </a:cubicBezTo>
                    <a:cubicBezTo>
                      <a:pt x="437" y="253"/>
                      <a:pt x="437" y="258"/>
                      <a:pt x="439" y="259"/>
                    </a:cubicBezTo>
                    <a:cubicBezTo>
                      <a:pt x="441" y="259"/>
                      <a:pt x="441" y="261"/>
                      <a:pt x="442" y="264"/>
                    </a:cubicBezTo>
                    <a:cubicBezTo>
                      <a:pt x="442" y="266"/>
                      <a:pt x="438" y="264"/>
                      <a:pt x="436" y="268"/>
                    </a:cubicBezTo>
                    <a:cubicBezTo>
                      <a:pt x="434" y="271"/>
                      <a:pt x="434" y="266"/>
                      <a:pt x="432" y="264"/>
                    </a:cubicBezTo>
                    <a:cubicBezTo>
                      <a:pt x="429" y="262"/>
                      <a:pt x="426" y="258"/>
                      <a:pt x="426" y="256"/>
                    </a:cubicBezTo>
                    <a:cubicBezTo>
                      <a:pt x="426" y="253"/>
                      <a:pt x="428" y="253"/>
                      <a:pt x="430" y="252"/>
                    </a:cubicBezTo>
                    <a:cubicBezTo>
                      <a:pt x="432" y="252"/>
                      <a:pt x="430" y="250"/>
                      <a:pt x="429" y="247"/>
                    </a:cubicBezTo>
                    <a:cubicBezTo>
                      <a:pt x="429" y="244"/>
                      <a:pt x="427" y="245"/>
                      <a:pt x="424" y="241"/>
                    </a:cubicBezTo>
                    <a:cubicBezTo>
                      <a:pt x="421" y="238"/>
                      <a:pt x="418" y="238"/>
                      <a:pt x="417" y="240"/>
                    </a:cubicBezTo>
                    <a:cubicBezTo>
                      <a:pt x="415" y="241"/>
                      <a:pt x="416" y="244"/>
                      <a:pt x="414" y="245"/>
                    </a:cubicBezTo>
                    <a:cubicBezTo>
                      <a:pt x="411" y="246"/>
                      <a:pt x="412" y="251"/>
                      <a:pt x="410" y="252"/>
                    </a:cubicBezTo>
                    <a:cubicBezTo>
                      <a:pt x="408" y="252"/>
                      <a:pt x="409" y="243"/>
                      <a:pt x="407" y="242"/>
                    </a:cubicBezTo>
                    <a:cubicBezTo>
                      <a:pt x="405" y="241"/>
                      <a:pt x="406" y="239"/>
                      <a:pt x="408" y="239"/>
                    </a:cubicBezTo>
                    <a:cubicBezTo>
                      <a:pt x="411" y="238"/>
                      <a:pt x="413" y="235"/>
                      <a:pt x="410" y="235"/>
                    </a:cubicBezTo>
                    <a:cubicBezTo>
                      <a:pt x="408" y="235"/>
                      <a:pt x="404" y="233"/>
                      <a:pt x="402" y="232"/>
                    </a:cubicBezTo>
                    <a:cubicBezTo>
                      <a:pt x="401" y="232"/>
                      <a:pt x="398" y="235"/>
                      <a:pt x="396" y="234"/>
                    </a:cubicBezTo>
                    <a:cubicBezTo>
                      <a:pt x="394" y="232"/>
                      <a:pt x="396" y="229"/>
                      <a:pt x="397" y="227"/>
                    </a:cubicBezTo>
                    <a:cubicBezTo>
                      <a:pt x="397" y="225"/>
                      <a:pt x="399" y="228"/>
                      <a:pt x="401" y="225"/>
                    </a:cubicBezTo>
                    <a:cubicBezTo>
                      <a:pt x="403" y="223"/>
                      <a:pt x="396" y="223"/>
                      <a:pt x="396" y="220"/>
                    </a:cubicBezTo>
                    <a:cubicBezTo>
                      <a:pt x="396" y="217"/>
                      <a:pt x="391" y="217"/>
                      <a:pt x="389" y="216"/>
                    </a:cubicBezTo>
                    <a:cubicBezTo>
                      <a:pt x="387" y="215"/>
                      <a:pt x="390" y="210"/>
                      <a:pt x="389" y="209"/>
                    </a:cubicBezTo>
                    <a:cubicBezTo>
                      <a:pt x="389" y="207"/>
                      <a:pt x="382" y="201"/>
                      <a:pt x="379" y="202"/>
                    </a:cubicBezTo>
                    <a:cubicBezTo>
                      <a:pt x="376" y="202"/>
                      <a:pt x="376" y="198"/>
                      <a:pt x="377" y="198"/>
                    </a:cubicBezTo>
                    <a:cubicBezTo>
                      <a:pt x="379" y="198"/>
                      <a:pt x="380" y="197"/>
                      <a:pt x="383" y="194"/>
                    </a:cubicBezTo>
                    <a:cubicBezTo>
                      <a:pt x="386" y="190"/>
                      <a:pt x="386" y="189"/>
                      <a:pt x="384" y="189"/>
                    </a:cubicBezTo>
                    <a:cubicBezTo>
                      <a:pt x="382" y="188"/>
                      <a:pt x="381" y="186"/>
                      <a:pt x="385" y="186"/>
                    </a:cubicBezTo>
                    <a:cubicBezTo>
                      <a:pt x="389" y="186"/>
                      <a:pt x="395" y="189"/>
                      <a:pt x="397" y="187"/>
                    </a:cubicBezTo>
                    <a:cubicBezTo>
                      <a:pt x="399" y="185"/>
                      <a:pt x="406" y="175"/>
                      <a:pt x="409" y="171"/>
                    </a:cubicBezTo>
                    <a:cubicBezTo>
                      <a:pt x="412" y="167"/>
                      <a:pt x="407" y="167"/>
                      <a:pt x="400" y="167"/>
                    </a:cubicBezTo>
                    <a:cubicBezTo>
                      <a:pt x="394" y="168"/>
                      <a:pt x="393" y="165"/>
                      <a:pt x="387" y="165"/>
                    </a:cubicBezTo>
                    <a:cubicBezTo>
                      <a:pt x="382" y="164"/>
                      <a:pt x="372" y="166"/>
                      <a:pt x="371" y="167"/>
                    </a:cubicBezTo>
                    <a:cubicBezTo>
                      <a:pt x="369" y="169"/>
                      <a:pt x="373" y="170"/>
                      <a:pt x="373" y="172"/>
                    </a:cubicBezTo>
                    <a:cubicBezTo>
                      <a:pt x="372" y="174"/>
                      <a:pt x="369" y="171"/>
                      <a:pt x="367" y="172"/>
                    </a:cubicBezTo>
                    <a:cubicBezTo>
                      <a:pt x="366" y="172"/>
                      <a:pt x="368" y="175"/>
                      <a:pt x="367" y="181"/>
                    </a:cubicBezTo>
                    <a:cubicBezTo>
                      <a:pt x="367" y="187"/>
                      <a:pt x="369" y="187"/>
                      <a:pt x="371" y="190"/>
                    </a:cubicBezTo>
                    <a:cubicBezTo>
                      <a:pt x="372" y="192"/>
                      <a:pt x="372" y="195"/>
                      <a:pt x="372" y="199"/>
                    </a:cubicBezTo>
                    <a:cubicBezTo>
                      <a:pt x="372" y="203"/>
                      <a:pt x="368" y="203"/>
                      <a:pt x="367" y="204"/>
                    </a:cubicBezTo>
                    <a:cubicBezTo>
                      <a:pt x="366" y="205"/>
                      <a:pt x="370" y="206"/>
                      <a:pt x="369" y="208"/>
                    </a:cubicBezTo>
                    <a:cubicBezTo>
                      <a:pt x="369" y="211"/>
                      <a:pt x="365" y="207"/>
                      <a:pt x="363" y="208"/>
                    </a:cubicBezTo>
                    <a:cubicBezTo>
                      <a:pt x="361" y="208"/>
                      <a:pt x="359" y="215"/>
                      <a:pt x="361" y="217"/>
                    </a:cubicBezTo>
                    <a:cubicBezTo>
                      <a:pt x="364" y="218"/>
                      <a:pt x="364" y="218"/>
                      <a:pt x="363" y="220"/>
                    </a:cubicBezTo>
                    <a:cubicBezTo>
                      <a:pt x="361" y="223"/>
                      <a:pt x="359" y="226"/>
                      <a:pt x="363" y="230"/>
                    </a:cubicBezTo>
                    <a:cubicBezTo>
                      <a:pt x="367" y="233"/>
                      <a:pt x="375" y="233"/>
                      <a:pt x="379" y="235"/>
                    </a:cubicBezTo>
                    <a:cubicBezTo>
                      <a:pt x="384" y="238"/>
                      <a:pt x="378" y="236"/>
                      <a:pt x="379" y="239"/>
                    </a:cubicBezTo>
                    <a:cubicBezTo>
                      <a:pt x="381" y="242"/>
                      <a:pt x="377" y="243"/>
                      <a:pt x="377" y="246"/>
                    </a:cubicBezTo>
                    <a:cubicBezTo>
                      <a:pt x="377" y="248"/>
                      <a:pt x="379" y="247"/>
                      <a:pt x="381" y="243"/>
                    </a:cubicBezTo>
                    <a:cubicBezTo>
                      <a:pt x="383" y="239"/>
                      <a:pt x="384" y="244"/>
                      <a:pt x="384" y="247"/>
                    </a:cubicBezTo>
                    <a:cubicBezTo>
                      <a:pt x="384" y="251"/>
                      <a:pt x="381" y="249"/>
                      <a:pt x="379" y="252"/>
                    </a:cubicBezTo>
                    <a:cubicBezTo>
                      <a:pt x="376" y="256"/>
                      <a:pt x="374" y="256"/>
                      <a:pt x="371" y="255"/>
                    </a:cubicBezTo>
                    <a:cubicBezTo>
                      <a:pt x="367" y="255"/>
                      <a:pt x="369" y="260"/>
                      <a:pt x="371" y="263"/>
                    </a:cubicBezTo>
                    <a:cubicBezTo>
                      <a:pt x="372" y="266"/>
                      <a:pt x="371" y="267"/>
                      <a:pt x="367" y="266"/>
                    </a:cubicBezTo>
                    <a:cubicBezTo>
                      <a:pt x="363" y="265"/>
                      <a:pt x="360" y="263"/>
                      <a:pt x="362" y="260"/>
                    </a:cubicBezTo>
                    <a:cubicBezTo>
                      <a:pt x="364" y="257"/>
                      <a:pt x="366" y="253"/>
                      <a:pt x="363" y="253"/>
                    </a:cubicBezTo>
                    <a:cubicBezTo>
                      <a:pt x="361" y="254"/>
                      <a:pt x="356" y="253"/>
                      <a:pt x="354" y="251"/>
                    </a:cubicBezTo>
                    <a:cubicBezTo>
                      <a:pt x="353" y="248"/>
                      <a:pt x="355" y="249"/>
                      <a:pt x="360" y="250"/>
                    </a:cubicBezTo>
                    <a:cubicBezTo>
                      <a:pt x="365" y="250"/>
                      <a:pt x="361" y="247"/>
                      <a:pt x="364" y="247"/>
                    </a:cubicBezTo>
                    <a:cubicBezTo>
                      <a:pt x="368" y="247"/>
                      <a:pt x="371" y="249"/>
                      <a:pt x="374" y="246"/>
                    </a:cubicBezTo>
                    <a:cubicBezTo>
                      <a:pt x="377" y="243"/>
                      <a:pt x="372" y="238"/>
                      <a:pt x="369" y="239"/>
                    </a:cubicBezTo>
                    <a:cubicBezTo>
                      <a:pt x="367" y="240"/>
                      <a:pt x="363" y="241"/>
                      <a:pt x="363" y="238"/>
                    </a:cubicBezTo>
                    <a:cubicBezTo>
                      <a:pt x="363" y="236"/>
                      <a:pt x="367" y="238"/>
                      <a:pt x="369" y="237"/>
                    </a:cubicBezTo>
                    <a:cubicBezTo>
                      <a:pt x="372" y="237"/>
                      <a:pt x="368" y="233"/>
                      <a:pt x="364" y="234"/>
                    </a:cubicBezTo>
                    <a:cubicBezTo>
                      <a:pt x="361" y="235"/>
                      <a:pt x="358" y="235"/>
                      <a:pt x="356" y="232"/>
                    </a:cubicBezTo>
                    <a:cubicBezTo>
                      <a:pt x="353" y="229"/>
                      <a:pt x="348" y="228"/>
                      <a:pt x="346" y="235"/>
                    </a:cubicBezTo>
                    <a:cubicBezTo>
                      <a:pt x="345" y="241"/>
                      <a:pt x="340" y="238"/>
                      <a:pt x="338" y="240"/>
                    </a:cubicBezTo>
                    <a:cubicBezTo>
                      <a:pt x="336" y="242"/>
                      <a:pt x="340" y="244"/>
                      <a:pt x="345" y="244"/>
                    </a:cubicBezTo>
                    <a:cubicBezTo>
                      <a:pt x="350" y="244"/>
                      <a:pt x="354" y="249"/>
                      <a:pt x="351" y="249"/>
                    </a:cubicBezTo>
                    <a:cubicBezTo>
                      <a:pt x="349" y="249"/>
                      <a:pt x="350" y="252"/>
                      <a:pt x="348" y="251"/>
                    </a:cubicBezTo>
                    <a:cubicBezTo>
                      <a:pt x="345" y="250"/>
                      <a:pt x="343" y="251"/>
                      <a:pt x="344" y="253"/>
                    </a:cubicBezTo>
                    <a:cubicBezTo>
                      <a:pt x="346" y="255"/>
                      <a:pt x="344" y="256"/>
                      <a:pt x="344" y="258"/>
                    </a:cubicBezTo>
                    <a:cubicBezTo>
                      <a:pt x="344" y="260"/>
                      <a:pt x="340" y="258"/>
                      <a:pt x="336" y="258"/>
                    </a:cubicBezTo>
                    <a:cubicBezTo>
                      <a:pt x="333" y="258"/>
                      <a:pt x="326" y="259"/>
                      <a:pt x="321" y="260"/>
                    </a:cubicBezTo>
                    <a:cubicBezTo>
                      <a:pt x="316" y="261"/>
                      <a:pt x="310" y="259"/>
                      <a:pt x="308" y="257"/>
                    </a:cubicBezTo>
                    <a:cubicBezTo>
                      <a:pt x="306" y="255"/>
                      <a:pt x="303" y="255"/>
                      <a:pt x="299" y="255"/>
                    </a:cubicBezTo>
                    <a:cubicBezTo>
                      <a:pt x="296" y="255"/>
                      <a:pt x="297" y="252"/>
                      <a:pt x="292" y="251"/>
                    </a:cubicBezTo>
                    <a:cubicBezTo>
                      <a:pt x="288" y="251"/>
                      <a:pt x="289" y="247"/>
                      <a:pt x="288" y="245"/>
                    </a:cubicBezTo>
                    <a:cubicBezTo>
                      <a:pt x="288" y="243"/>
                      <a:pt x="278" y="243"/>
                      <a:pt x="275" y="246"/>
                    </a:cubicBezTo>
                    <a:cubicBezTo>
                      <a:pt x="272" y="248"/>
                      <a:pt x="265" y="247"/>
                      <a:pt x="263" y="251"/>
                    </a:cubicBezTo>
                    <a:cubicBezTo>
                      <a:pt x="261" y="255"/>
                      <a:pt x="265" y="254"/>
                      <a:pt x="267" y="254"/>
                    </a:cubicBezTo>
                    <a:cubicBezTo>
                      <a:pt x="269" y="254"/>
                      <a:pt x="269" y="251"/>
                      <a:pt x="274" y="252"/>
                    </a:cubicBezTo>
                    <a:cubicBezTo>
                      <a:pt x="279" y="252"/>
                      <a:pt x="283" y="246"/>
                      <a:pt x="285" y="249"/>
                    </a:cubicBezTo>
                    <a:cubicBezTo>
                      <a:pt x="287" y="251"/>
                      <a:pt x="276" y="255"/>
                      <a:pt x="272" y="256"/>
                    </a:cubicBezTo>
                    <a:cubicBezTo>
                      <a:pt x="267" y="256"/>
                      <a:pt x="268" y="260"/>
                      <a:pt x="273" y="267"/>
                    </a:cubicBezTo>
                    <a:cubicBezTo>
                      <a:pt x="277" y="273"/>
                      <a:pt x="271" y="269"/>
                      <a:pt x="271" y="273"/>
                    </a:cubicBezTo>
                    <a:cubicBezTo>
                      <a:pt x="271" y="276"/>
                      <a:pt x="262" y="272"/>
                      <a:pt x="266" y="271"/>
                    </a:cubicBezTo>
                    <a:cubicBezTo>
                      <a:pt x="269" y="269"/>
                      <a:pt x="267" y="266"/>
                      <a:pt x="265" y="264"/>
                    </a:cubicBezTo>
                    <a:cubicBezTo>
                      <a:pt x="262" y="262"/>
                      <a:pt x="260" y="264"/>
                      <a:pt x="261" y="262"/>
                    </a:cubicBezTo>
                    <a:cubicBezTo>
                      <a:pt x="261" y="259"/>
                      <a:pt x="258" y="262"/>
                      <a:pt x="255" y="260"/>
                    </a:cubicBezTo>
                    <a:cubicBezTo>
                      <a:pt x="253" y="258"/>
                      <a:pt x="252" y="256"/>
                      <a:pt x="248" y="258"/>
                    </a:cubicBezTo>
                    <a:cubicBezTo>
                      <a:pt x="245" y="260"/>
                      <a:pt x="241" y="259"/>
                      <a:pt x="233" y="261"/>
                    </a:cubicBezTo>
                    <a:cubicBezTo>
                      <a:pt x="226" y="262"/>
                      <a:pt x="212" y="261"/>
                      <a:pt x="210" y="259"/>
                    </a:cubicBezTo>
                    <a:cubicBezTo>
                      <a:pt x="207" y="256"/>
                      <a:pt x="216" y="252"/>
                      <a:pt x="219" y="253"/>
                    </a:cubicBezTo>
                    <a:cubicBezTo>
                      <a:pt x="221" y="253"/>
                      <a:pt x="220" y="250"/>
                      <a:pt x="216" y="247"/>
                    </a:cubicBezTo>
                    <a:cubicBezTo>
                      <a:pt x="212" y="243"/>
                      <a:pt x="203" y="241"/>
                      <a:pt x="203" y="243"/>
                    </a:cubicBezTo>
                    <a:cubicBezTo>
                      <a:pt x="203" y="245"/>
                      <a:pt x="198" y="244"/>
                      <a:pt x="191" y="242"/>
                    </a:cubicBezTo>
                    <a:cubicBezTo>
                      <a:pt x="184" y="241"/>
                      <a:pt x="183" y="239"/>
                      <a:pt x="179" y="239"/>
                    </a:cubicBezTo>
                    <a:cubicBezTo>
                      <a:pt x="175" y="238"/>
                      <a:pt x="168" y="237"/>
                      <a:pt x="163" y="233"/>
                    </a:cubicBezTo>
                    <a:cubicBezTo>
                      <a:pt x="158" y="229"/>
                      <a:pt x="147" y="230"/>
                      <a:pt x="145" y="234"/>
                    </a:cubicBezTo>
                    <a:cubicBezTo>
                      <a:pt x="144" y="238"/>
                      <a:pt x="140" y="237"/>
                      <a:pt x="136" y="237"/>
                    </a:cubicBezTo>
                    <a:cubicBezTo>
                      <a:pt x="132" y="237"/>
                      <a:pt x="138" y="233"/>
                      <a:pt x="136" y="232"/>
                    </a:cubicBezTo>
                    <a:cubicBezTo>
                      <a:pt x="134" y="231"/>
                      <a:pt x="137" y="226"/>
                      <a:pt x="134" y="226"/>
                    </a:cubicBezTo>
                    <a:cubicBezTo>
                      <a:pt x="131" y="226"/>
                      <a:pt x="128" y="238"/>
                      <a:pt x="123" y="237"/>
                    </a:cubicBezTo>
                    <a:cubicBezTo>
                      <a:pt x="117" y="237"/>
                      <a:pt x="115" y="225"/>
                      <a:pt x="111" y="221"/>
                    </a:cubicBezTo>
                    <a:cubicBezTo>
                      <a:pt x="106" y="218"/>
                      <a:pt x="102" y="218"/>
                      <a:pt x="106" y="223"/>
                    </a:cubicBezTo>
                    <a:cubicBezTo>
                      <a:pt x="110" y="228"/>
                      <a:pt x="103" y="224"/>
                      <a:pt x="103" y="227"/>
                    </a:cubicBezTo>
                    <a:cubicBezTo>
                      <a:pt x="103" y="231"/>
                      <a:pt x="97" y="234"/>
                      <a:pt x="97" y="233"/>
                    </a:cubicBezTo>
                    <a:cubicBezTo>
                      <a:pt x="97" y="231"/>
                      <a:pt x="94" y="229"/>
                      <a:pt x="89" y="234"/>
                    </a:cubicBezTo>
                    <a:cubicBezTo>
                      <a:pt x="85" y="239"/>
                      <a:pt x="82" y="238"/>
                      <a:pt x="82" y="236"/>
                    </a:cubicBezTo>
                    <a:cubicBezTo>
                      <a:pt x="81" y="235"/>
                      <a:pt x="69" y="241"/>
                      <a:pt x="69" y="243"/>
                    </a:cubicBezTo>
                    <a:cubicBezTo>
                      <a:pt x="70" y="245"/>
                      <a:pt x="67" y="247"/>
                      <a:pt x="64" y="247"/>
                    </a:cubicBezTo>
                    <a:cubicBezTo>
                      <a:pt x="60" y="246"/>
                      <a:pt x="63" y="244"/>
                      <a:pt x="66" y="242"/>
                    </a:cubicBezTo>
                    <a:cubicBezTo>
                      <a:pt x="69" y="241"/>
                      <a:pt x="77" y="234"/>
                      <a:pt x="81" y="233"/>
                    </a:cubicBezTo>
                    <a:cubicBezTo>
                      <a:pt x="86" y="233"/>
                      <a:pt x="94" y="229"/>
                      <a:pt x="94" y="227"/>
                    </a:cubicBezTo>
                    <a:cubicBezTo>
                      <a:pt x="94" y="225"/>
                      <a:pt x="90" y="227"/>
                      <a:pt x="87" y="226"/>
                    </a:cubicBezTo>
                    <a:cubicBezTo>
                      <a:pt x="84" y="226"/>
                      <a:pt x="79" y="229"/>
                      <a:pt x="74" y="231"/>
                    </a:cubicBezTo>
                    <a:cubicBezTo>
                      <a:pt x="69" y="233"/>
                      <a:pt x="64" y="233"/>
                      <a:pt x="65" y="235"/>
                    </a:cubicBezTo>
                    <a:cubicBezTo>
                      <a:pt x="67" y="238"/>
                      <a:pt x="61" y="235"/>
                      <a:pt x="60" y="237"/>
                    </a:cubicBezTo>
                    <a:cubicBezTo>
                      <a:pt x="58" y="239"/>
                      <a:pt x="56" y="237"/>
                      <a:pt x="58" y="236"/>
                    </a:cubicBezTo>
                    <a:cubicBezTo>
                      <a:pt x="60" y="235"/>
                      <a:pt x="54" y="233"/>
                      <a:pt x="54" y="234"/>
                    </a:cubicBezTo>
                    <a:cubicBezTo>
                      <a:pt x="54" y="235"/>
                      <a:pt x="53" y="237"/>
                      <a:pt x="48" y="237"/>
                    </a:cubicBezTo>
                    <a:cubicBezTo>
                      <a:pt x="44" y="237"/>
                      <a:pt x="40" y="240"/>
                      <a:pt x="43" y="242"/>
                    </a:cubicBezTo>
                    <a:cubicBezTo>
                      <a:pt x="45" y="244"/>
                      <a:pt x="47" y="245"/>
                      <a:pt x="46" y="247"/>
                    </a:cubicBezTo>
                    <a:cubicBezTo>
                      <a:pt x="44" y="248"/>
                      <a:pt x="40" y="243"/>
                      <a:pt x="34" y="243"/>
                    </a:cubicBezTo>
                    <a:cubicBezTo>
                      <a:pt x="27" y="244"/>
                      <a:pt x="15" y="237"/>
                      <a:pt x="15" y="235"/>
                    </a:cubicBezTo>
                    <a:cubicBezTo>
                      <a:pt x="15" y="233"/>
                      <a:pt x="6" y="234"/>
                      <a:pt x="0" y="234"/>
                    </a:cubicBezTo>
                    <a:cubicBezTo>
                      <a:pt x="0" y="357"/>
                      <a:pt x="0" y="357"/>
                      <a:pt x="0" y="357"/>
                    </a:cubicBezTo>
                    <a:cubicBezTo>
                      <a:pt x="0" y="357"/>
                      <a:pt x="3" y="359"/>
                      <a:pt x="4" y="358"/>
                    </a:cubicBezTo>
                    <a:cubicBezTo>
                      <a:pt x="6" y="356"/>
                      <a:pt x="8" y="358"/>
                      <a:pt x="12" y="356"/>
                    </a:cubicBezTo>
                    <a:cubicBezTo>
                      <a:pt x="16" y="354"/>
                      <a:pt x="17" y="358"/>
                      <a:pt x="17" y="360"/>
                    </a:cubicBezTo>
                    <a:cubicBezTo>
                      <a:pt x="17" y="362"/>
                      <a:pt x="23" y="365"/>
                      <a:pt x="25" y="368"/>
                    </a:cubicBezTo>
                    <a:cubicBezTo>
                      <a:pt x="28" y="371"/>
                      <a:pt x="29" y="374"/>
                      <a:pt x="31" y="372"/>
                    </a:cubicBezTo>
                    <a:cubicBezTo>
                      <a:pt x="34" y="371"/>
                      <a:pt x="39" y="370"/>
                      <a:pt x="39" y="367"/>
                    </a:cubicBezTo>
                    <a:cubicBezTo>
                      <a:pt x="39" y="364"/>
                      <a:pt x="50" y="363"/>
                      <a:pt x="50" y="367"/>
                    </a:cubicBezTo>
                    <a:cubicBezTo>
                      <a:pt x="50" y="371"/>
                      <a:pt x="61" y="376"/>
                      <a:pt x="67" y="387"/>
                    </a:cubicBezTo>
                    <a:cubicBezTo>
                      <a:pt x="73" y="398"/>
                      <a:pt x="72" y="400"/>
                      <a:pt x="81" y="404"/>
                    </a:cubicBezTo>
                    <a:cubicBezTo>
                      <a:pt x="90" y="407"/>
                      <a:pt x="90" y="409"/>
                      <a:pt x="89" y="412"/>
                    </a:cubicBezTo>
                    <a:cubicBezTo>
                      <a:pt x="88" y="415"/>
                      <a:pt x="94" y="417"/>
                      <a:pt x="91" y="420"/>
                    </a:cubicBezTo>
                    <a:cubicBezTo>
                      <a:pt x="89" y="421"/>
                      <a:pt x="87" y="422"/>
                      <a:pt x="85" y="424"/>
                    </a:cubicBezTo>
                    <a:cubicBezTo>
                      <a:pt x="85" y="425"/>
                      <a:pt x="87" y="426"/>
                      <a:pt x="89" y="428"/>
                    </a:cubicBezTo>
                    <a:cubicBezTo>
                      <a:pt x="91" y="429"/>
                      <a:pt x="85" y="429"/>
                      <a:pt x="86" y="431"/>
                    </a:cubicBezTo>
                    <a:cubicBezTo>
                      <a:pt x="88" y="433"/>
                      <a:pt x="86" y="435"/>
                      <a:pt x="88" y="437"/>
                    </a:cubicBezTo>
                    <a:cubicBezTo>
                      <a:pt x="90" y="439"/>
                      <a:pt x="93" y="438"/>
                      <a:pt x="95" y="437"/>
                    </a:cubicBezTo>
                    <a:cubicBezTo>
                      <a:pt x="97" y="435"/>
                      <a:pt x="98" y="439"/>
                      <a:pt x="97" y="441"/>
                    </a:cubicBezTo>
                    <a:cubicBezTo>
                      <a:pt x="95" y="444"/>
                      <a:pt x="98" y="446"/>
                      <a:pt x="100" y="444"/>
                    </a:cubicBezTo>
                    <a:cubicBezTo>
                      <a:pt x="102" y="442"/>
                      <a:pt x="105" y="447"/>
                      <a:pt x="107" y="448"/>
                    </a:cubicBezTo>
                    <a:cubicBezTo>
                      <a:pt x="108" y="449"/>
                      <a:pt x="110" y="452"/>
                      <a:pt x="107" y="452"/>
                    </a:cubicBezTo>
                    <a:cubicBezTo>
                      <a:pt x="104" y="452"/>
                      <a:pt x="105" y="456"/>
                      <a:pt x="107" y="457"/>
                    </a:cubicBezTo>
                    <a:cubicBezTo>
                      <a:pt x="109" y="457"/>
                      <a:pt x="109" y="459"/>
                      <a:pt x="109" y="461"/>
                    </a:cubicBezTo>
                    <a:cubicBezTo>
                      <a:pt x="109" y="462"/>
                      <a:pt x="115" y="465"/>
                      <a:pt x="117" y="464"/>
                    </a:cubicBezTo>
                    <a:cubicBezTo>
                      <a:pt x="119" y="463"/>
                      <a:pt x="122" y="465"/>
                      <a:pt x="123" y="467"/>
                    </a:cubicBezTo>
                    <a:cubicBezTo>
                      <a:pt x="124" y="469"/>
                      <a:pt x="128" y="471"/>
                      <a:pt x="130" y="470"/>
                    </a:cubicBezTo>
                    <a:cubicBezTo>
                      <a:pt x="131" y="468"/>
                      <a:pt x="132" y="472"/>
                      <a:pt x="133" y="474"/>
                    </a:cubicBezTo>
                    <a:cubicBezTo>
                      <a:pt x="133" y="477"/>
                      <a:pt x="137" y="475"/>
                      <a:pt x="139" y="475"/>
                    </a:cubicBezTo>
                    <a:cubicBezTo>
                      <a:pt x="141" y="475"/>
                      <a:pt x="142" y="478"/>
                      <a:pt x="143" y="478"/>
                    </a:cubicBezTo>
                    <a:cubicBezTo>
                      <a:pt x="147" y="476"/>
                      <a:pt x="148" y="482"/>
                      <a:pt x="150" y="485"/>
                    </a:cubicBezTo>
                    <a:cubicBezTo>
                      <a:pt x="371" y="484"/>
                      <a:pt x="371" y="484"/>
                      <a:pt x="371" y="484"/>
                    </a:cubicBezTo>
                    <a:cubicBezTo>
                      <a:pt x="371" y="484"/>
                      <a:pt x="371" y="478"/>
                      <a:pt x="374" y="480"/>
                    </a:cubicBezTo>
                    <a:cubicBezTo>
                      <a:pt x="377" y="482"/>
                      <a:pt x="374" y="485"/>
                      <a:pt x="377" y="487"/>
                    </a:cubicBezTo>
                    <a:cubicBezTo>
                      <a:pt x="381" y="488"/>
                      <a:pt x="383" y="490"/>
                      <a:pt x="384" y="489"/>
                    </a:cubicBezTo>
                    <a:cubicBezTo>
                      <a:pt x="386" y="488"/>
                      <a:pt x="389" y="486"/>
                      <a:pt x="392" y="489"/>
                    </a:cubicBezTo>
                    <a:cubicBezTo>
                      <a:pt x="395" y="492"/>
                      <a:pt x="397" y="490"/>
                      <a:pt x="398" y="492"/>
                    </a:cubicBezTo>
                    <a:cubicBezTo>
                      <a:pt x="400" y="494"/>
                      <a:pt x="403" y="496"/>
                      <a:pt x="405" y="493"/>
                    </a:cubicBezTo>
                    <a:cubicBezTo>
                      <a:pt x="407" y="491"/>
                      <a:pt x="414" y="493"/>
                      <a:pt x="417" y="495"/>
                    </a:cubicBezTo>
                    <a:cubicBezTo>
                      <a:pt x="421" y="491"/>
                      <a:pt x="424" y="485"/>
                      <a:pt x="427" y="485"/>
                    </a:cubicBezTo>
                    <a:cubicBezTo>
                      <a:pt x="432" y="485"/>
                      <a:pt x="444" y="486"/>
                      <a:pt x="444" y="492"/>
                    </a:cubicBezTo>
                    <a:cubicBezTo>
                      <a:pt x="445" y="498"/>
                      <a:pt x="452" y="492"/>
                      <a:pt x="453" y="498"/>
                    </a:cubicBezTo>
                    <a:cubicBezTo>
                      <a:pt x="454" y="503"/>
                      <a:pt x="458" y="507"/>
                      <a:pt x="457" y="509"/>
                    </a:cubicBezTo>
                    <a:cubicBezTo>
                      <a:pt x="459" y="510"/>
                      <a:pt x="461" y="511"/>
                      <a:pt x="462" y="512"/>
                    </a:cubicBezTo>
                    <a:cubicBezTo>
                      <a:pt x="464" y="512"/>
                      <a:pt x="470" y="513"/>
                      <a:pt x="474" y="514"/>
                    </a:cubicBezTo>
                    <a:cubicBezTo>
                      <a:pt x="479" y="516"/>
                      <a:pt x="487" y="512"/>
                      <a:pt x="489" y="518"/>
                    </a:cubicBezTo>
                    <a:cubicBezTo>
                      <a:pt x="492" y="524"/>
                      <a:pt x="498" y="529"/>
                      <a:pt x="492" y="529"/>
                    </a:cubicBezTo>
                    <a:cubicBezTo>
                      <a:pt x="488" y="529"/>
                      <a:pt x="481" y="523"/>
                      <a:pt x="482" y="526"/>
                    </a:cubicBezTo>
                    <a:cubicBezTo>
                      <a:pt x="482" y="530"/>
                      <a:pt x="479" y="528"/>
                      <a:pt x="479" y="534"/>
                    </a:cubicBezTo>
                    <a:cubicBezTo>
                      <a:pt x="479" y="539"/>
                      <a:pt x="476" y="546"/>
                      <a:pt x="474" y="546"/>
                    </a:cubicBezTo>
                    <a:cubicBezTo>
                      <a:pt x="474" y="546"/>
                      <a:pt x="473" y="546"/>
                      <a:pt x="473" y="546"/>
                    </a:cubicBezTo>
                    <a:cubicBezTo>
                      <a:pt x="473" y="548"/>
                      <a:pt x="473" y="551"/>
                      <a:pt x="475" y="552"/>
                    </a:cubicBezTo>
                    <a:cubicBezTo>
                      <a:pt x="477" y="550"/>
                      <a:pt x="481" y="547"/>
                      <a:pt x="485" y="547"/>
                    </a:cubicBezTo>
                    <a:cubicBezTo>
                      <a:pt x="490" y="548"/>
                      <a:pt x="491" y="551"/>
                      <a:pt x="495" y="548"/>
                    </a:cubicBezTo>
                    <a:cubicBezTo>
                      <a:pt x="499" y="546"/>
                      <a:pt x="499" y="545"/>
                      <a:pt x="500" y="546"/>
                    </a:cubicBezTo>
                    <a:cubicBezTo>
                      <a:pt x="500" y="547"/>
                      <a:pt x="500" y="547"/>
                      <a:pt x="500" y="547"/>
                    </a:cubicBezTo>
                    <a:cubicBezTo>
                      <a:pt x="501" y="547"/>
                      <a:pt x="502" y="546"/>
                      <a:pt x="502" y="545"/>
                    </a:cubicBezTo>
                    <a:cubicBezTo>
                      <a:pt x="502" y="544"/>
                      <a:pt x="502" y="543"/>
                      <a:pt x="502" y="542"/>
                    </a:cubicBezTo>
                    <a:cubicBezTo>
                      <a:pt x="498" y="543"/>
                      <a:pt x="497" y="543"/>
                      <a:pt x="496" y="540"/>
                    </a:cubicBezTo>
                    <a:cubicBezTo>
                      <a:pt x="495" y="537"/>
                      <a:pt x="507" y="533"/>
                      <a:pt x="512" y="534"/>
                    </a:cubicBezTo>
                    <a:cubicBezTo>
                      <a:pt x="518" y="535"/>
                      <a:pt x="522" y="531"/>
                      <a:pt x="524" y="533"/>
                    </a:cubicBezTo>
                    <a:cubicBezTo>
                      <a:pt x="527" y="530"/>
                      <a:pt x="533" y="525"/>
                      <a:pt x="534" y="525"/>
                    </a:cubicBezTo>
                    <a:cubicBezTo>
                      <a:pt x="537" y="525"/>
                      <a:pt x="562" y="525"/>
                      <a:pt x="562" y="525"/>
                    </a:cubicBezTo>
                    <a:cubicBezTo>
                      <a:pt x="562" y="525"/>
                      <a:pt x="571" y="519"/>
                      <a:pt x="572" y="514"/>
                    </a:cubicBezTo>
                    <a:cubicBezTo>
                      <a:pt x="573" y="509"/>
                      <a:pt x="579" y="497"/>
                      <a:pt x="582" y="500"/>
                    </a:cubicBezTo>
                    <a:cubicBezTo>
                      <a:pt x="585" y="503"/>
                      <a:pt x="593" y="501"/>
                      <a:pt x="593" y="503"/>
                    </a:cubicBezTo>
                    <a:cubicBezTo>
                      <a:pt x="593" y="505"/>
                      <a:pt x="590" y="513"/>
                      <a:pt x="600" y="526"/>
                    </a:cubicBezTo>
                    <a:cubicBezTo>
                      <a:pt x="603" y="524"/>
                      <a:pt x="606" y="522"/>
                      <a:pt x="608" y="522"/>
                    </a:cubicBezTo>
                    <a:cubicBezTo>
                      <a:pt x="611" y="522"/>
                      <a:pt x="616" y="518"/>
                      <a:pt x="618" y="515"/>
                    </a:cubicBezTo>
                    <a:cubicBezTo>
                      <a:pt x="619" y="513"/>
                      <a:pt x="621" y="518"/>
                      <a:pt x="618" y="519"/>
                    </a:cubicBezTo>
                    <a:cubicBezTo>
                      <a:pt x="615" y="520"/>
                      <a:pt x="620" y="522"/>
                      <a:pt x="625" y="522"/>
                    </a:cubicBezTo>
                    <a:cubicBezTo>
                      <a:pt x="630" y="521"/>
                      <a:pt x="623" y="523"/>
                      <a:pt x="619" y="523"/>
                    </a:cubicBezTo>
                    <a:cubicBezTo>
                      <a:pt x="616" y="523"/>
                      <a:pt x="614" y="523"/>
                      <a:pt x="609" y="528"/>
                    </a:cubicBezTo>
                    <a:cubicBezTo>
                      <a:pt x="604" y="533"/>
                      <a:pt x="605" y="535"/>
                      <a:pt x="608" y="537"/>
                    </a:cubicBezTo>
                    <a:cubicBezTo>
                      <a:pt x="611" y="540"/>
                      <a:pt x="615" y="539"/>
                      <a:pt x="619" y="535"/>
                    </a:cubicBezTo>
                    <a:cubicBezTo>
                      <a:pt x="623" y="532"/>
                      <a:pt x="622" y="529"/>
                      <a:pt x="626" y="529"/>
                    </a:cubicBezTo>
                    <a:cubicBezTo>
                      <a:pt x="630" y="529"/>
                      <a:pt x="640" y="525"/>
                      <a:pt x="645" y="524"/>
                    </a:cubicBezTo>
                    <a:cubicBezTo>
                      <a:pt x="649" y="522"/>
                      <a:pt x="646" y="522"/>
                      <a:pt x="646" y="520"/>
                    </a:cubicBezTo>
                    <a:cubicBezTo>
                      <a:pt x="646" y="518"/>
                      <a:pt x="654" y="518"/>
                      <a:pt x="657" y="516"/>
                    </a:cubicBezTo>
                    <a:cubicBezTo>
                      <a:pt x="660" y="514"/>
                      <a:pt x="657" y="512"/>
                      <a:pt x="654" y="513"/>
                    </a:cubicBezTo>
                    <a:close/>
                    <a:moveTo>
                      <a:pt x="190" y="281"/>
                    </a:moveTo>
                    <a:cubicBezTo>
                      <a:pt x="185" y="287"/>
                      <a:pt x="184" y="288"/>
                      <a:pt x="179" y="287"/>
                    </a:cubicBezTo>
                    <a:cubicBezTo>
                      <a:pt x="174" y="286"/>
                      <a:pt x="171" y="289"/>
                      <a:pt x="173" y="290"/>
                    </a:cubicBezTo>
                    <a:cubicBezTo>
                      <a:pt x="176" y="292"/>
                      <a:pt x="176" y="294"/>
                      <a:pt x="171" y="295"/>
                    </a:cubicBezTo>
                    <a:cubicBezTo>
                      <a:pt x="166" y="296"/>
                      <a:pt x="163" y="300"/>
                      <a:pt x="161" y="299"/>
                    </a:cubicBezTo>
                    <a:cubicBezTo>
                      <a:pt x="159" y="299"/>
                      <a:pt x="169" y="291"/>
                      <a:pt x="167" y="289"/>
                    </a:cubicBezTo>
                    <a:cubicBezTo>
                      <a:pt x="164" y="287"/>
                      <a:pt x="157" y="293"/>
                      <a:pt x="157" y="295"/>
                    </a:cubicBezTo>
                    <a:cubicBezTo>
                      <a:pt x="157" y="298"/>
                      <a:pt x="153" y="298"/>
                      <a:pt x="150" y="298"/>
                    </a:cubicBezTo>
                    <a:cubicBezTo>
                      <a:pt x="147" y="297"/>
                      <a:pt x="144" y="295"/>
                      <a:pt x="146" y="295"/>
                    </a:cubicBezTo>
                    <a:cubicBezTo>
                      <a:pt x="149" y="294"/>
                      <a:pt x="147" y="291"/>
                      <a:pt x="151" y="290"/>
                    </a:cubicBezTo>
                    <a:cubicBezTo>
                      <a:pt x="155" y="289"/>
                      <a:pt x="150" y="286"/>
                      <a:pt x="151" y="285"/>
                    </a:cubicBezTo>
                    <a:cubicBezTo>
                      <a:pt x="152" y="283"/>
                      <a:pt x="160" y="286"/>
                      <a:pt x="160" y="284"/>
                    </a:cubicBezTo>
                    <a:cubicBezTo>
                      <a:pt x="160" y="281"/>
                      <a:pt x="153" y="278"/>
                      <a:pt x="150" y="280"/>
                    </a:cubicBezTo>
                    <a:cubicBezTo>
                      <a:pt x="148" y="282"/>
                      <a:pt x="142" y="286"/>
                      <a:pt x="134" y="283"/>
                    </a:cubicBezTo>
                    <a:cubicBezTo>
                      <a:pt x="132" y="282"/>
                      <a:pt x="152" y="279"/>
                      <a:pt x="156" y="276"/>
                    </a:cubicBezTo>
                    <a:cubicBezTo>
                      <a:pt x="159" y="273"/>
                      <a:pt x="174" y="270"/>
                      <a:pt x="176" y="272"/>
                    </a:cubicBezTo>
                    <a:cubicBezTo>
                      <a:pt x="177" y="275"/>
                      <a:pt x="167" y="277"/>
                      <a:pt x="172" y="280"/>
                    </a:cubicBezTo>
                    <a:cubicBezTo>
                      <a:pt x="176" y="282"/>
                      <a:pt x="184" y="281"/>
                      <a:pt x="186" y="278"/>
                    </a:cubicBezTo>
                    <a:cubicBezTo>
                      <a:pt x="187" y="275"/>
                      <a:pt x="195" y="276"/>
                      <a:pt x="190" y="281"/>
                    </a:cubicBezTo>
                    <a:close/>
                    <a:moveTo>
                      <a:pt x="235" y="339"/>
                    </a:moveTo>
                    <a:cubicBezTo>
                      <a:pt x="229" y="344"/>
                      <a:pt x="230" y="342"/>
                      <a:pt x="225" y="343"/>
                    </a:cubicBezTo>
                    <a:cubicBezTo>
                      <a:pt x="220" y="344"/>
                      <a:pt x="224" y="349"/>
                      <a:pt x="218" y="349"/>
                    </a:cubicBezTo>
                    <a:cubicBezTo>
                      <a:pt x="212" y="350"/>
                      <a:pt x="198" y="350"/>
                      <a:pt x="196" y="347"/>
                    </a:cubicBezTo>
                    <a:cubicBezTo>
                      <a:pt x="196" y="346"/>
                      <a:pt x="204" y="347"/>
                      <a:pt x="205" y="344"/>
                    </a:cubicBezTo>
                    <a:cubicBezTo>
                      <a:pt x="205" y="342"/>
                      <a:pt x="207" y="338"/>
                      <a:pt x="211" y="338"/>
                    </a:cubicBezTo>
                    <a:cubicBezTo>
                      <a:pt x="215" y="338"/>
                      <a:pt x="214" y="333"/>
                      <a:pt x="208" y="330"/>
                    </a:cubicBezTo>
                    <a:cubicBezTo>
                      <a:pt x="203" y="328"/>
                      <a:pt x="217" y="326"/>
                      <a:pt x="220" y="330"/>
                    </a:cubicBezTo>
                    <a:cubicBezTo>
                      <a:pt x="223" y="335"/>
                      <a:pt x="229" y="338"/>
                      <a:pt x="232" y="335"/>
                    </a:cubicBezTo>
                    <a:cubicBezTo>
                      <a:pt x="236" y="332"/>
                      <a:pt x="254" y="323"/>
                      <a:pt x="254" y="327"/>
                    </a:cubicBezTo>
                    <a:cubicBezTo>
                      <a:pt x="254" y="331"/>
                      <a:pt x="241" y="334"/>
                      <a:pt x="235" y="339"/>
                    </a:cubicBezTo>
                    <a:close/>
                    <a:moveTo>
                      <a:pt x="359" y="468"/>
                    </a:moveTo>
                    <a:cubicBezTo>
                      <a:pt x="355" y="469"/>
                      <a:pt x="359" y="458"/>
                      <a:pt x="352" y="454"/>
                    </a:cubicBezTo>
                    <a:cubicBezTo>
                      <a:pt x="344" y="449"/>
                      <a:pt x="340" y="441"/>
                      <a:pt x="340" y="436"/>
                    </a:cubicBezTo>
                    <a:cubicBezTo>
                      <a:pt x="340" y="432"/>
                      <a:pt x="347" y="429"/>
                      <a:pt x="350" y="433"/>
                    </a:cubicBezTo>
                    <a:cubicBezTo>
                      <a:pt x="353" y="437"/>
                      <a:pt x="357" y="451"/>
                      <a:pt x="360" y="456"/>
                    </a:cubicBezTo>
                    <a:cubicBezTo>
                      <a:pt x="362" y="461"/>
                      <a:pt x="362" y="468"/>
                      <a:pt x="359" y="468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5" name="Freeform 158">
                <a:extLst>
                  <a:ext uri="{FF2B5EF4-FFF2-40B4-BE49-F238E27FC236}">
                    <a16:creationId xmlns:a16="http://schemas.microsoft.com/office/drawing/2014/main" xmlns="" id="{2E7E5379-F5A3-5142-B2AD-6A7531380E95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7448035" y="5616118"/>
                <a:ext cx="620560" cy="549115"/>
              </a:xfrm>
              <a:custGeom>
                <a:avLst/>
                <a:gdLst>
                  <a:gd name="T0" fmla="*/ 326 w 331"/>
                  <a:gd name="T1" fmla="*/ 128 h 293"/>
                  <a:gd name="T2" fmla="*/ 312 w 331"/>
                  <a:gd name="T3" fmla="*/ 114 h 293"/>
                  <a:gd name="T4" fmla="*/ 302 w 331"/>
                  <a:gd name="T5" fmla="*/ 99 h 293"/>
                  <a:gd name="T6" fmla="*/ 293 w 331"/>
                  <a:gd name="T7" fmla="*/ 88 h 293"/>
                  <a:gd name="T8" fmla="*/ 270 w 331"/>
                  <a:gd name="T9" fmla="*/ 66 h 293"/>
                  <a:gd name="T10" fmla="*/ 262 w 331"/>
                  <a:gd name="T11" fmla="*/ 38 h 293"/>
                  <a:gd name="T12" fmla="*/ 248 w 331"/>
                  <a:gd name="T13" fmla="*/ 24 h 293"/>
                  <a:gd name="T14" fmla="*/ 235 w 331"/>
                  <a:gd name="T15" fmla="*/ 7 h 293"/>
                  <a:gd name="T16" fmla="*/ 231 w 331"/>
                  <a:gd name="T17" fmla="*/ 36 h 293"/>
                  <a:gd name="T18" fmla="*/ 212 w 331"/>
                  <a:gd name="T19" fmla="*/ 54 h 293"/>
                  <a:gd name="T20" fmla="*/ 189 w 331"/>
                  <a:gd name="T21" fmla="*/ 42 h 293"/>
                  <a:gd name="T22" fmla="*/ 185 w 331"/>
                  <a:gd name="T23" fmla="*/ 25 h 293"/>
                  <a:gd name="T24" fmla="*/ 191 w 331"/>
                  <a:gd name="T25" fmla="*/ 12 h 293"/>
                  <a:gd name="T26" fmla="*/ 179 w 331"/>
                  <a:gd name="T27" fmla="*/ 13 h 293"/>
                  <a:gd name="T28" fmla="*/ 159 w 331"/>
                  <a:gd name="T29" fmla="*/ 9 h 293"/>
                  <a:gd name="T30" fmla="*/ 138 w 331"/>
                  <a:gd name="T31" fmla="*/ 22 h 293"/>
                  <a:gd name="T32" fmla="*/ 131 w 331"/>
                  <a:gd name="T33" fmla="*/ 36 h 293"/>
                  <a:gd name="T34" fmla="*/ 119 w 331"/>
                  <a:gd name="T35" fmla="*/ 31 h 293"/>
                  <a:gd name="T36" fmla="*/ 105 w 331"/>
                  <a:gd name="T37" fmla="*/ 32 h 293"/>
                  <a:gd name="T38" fmla="*/ 94 w 331"/>
                  <a:gd name="T39" fmla="*/ 39 h 293"/>
                  <a:gd name="T40" fmla="*/ 87 w 331"/>
                  <a:gd name="T41" fmla="*/ 52 h 293"/>
                  <a:gd name="T42" fmla="*/ 76 w 331"/>
                  <a:gd name="T43" fmla="*/ 53 h 293"/>
                  <a:gd name="T44" fmla="*/ 49 w 331"/>
                  <a:gd name="T45" fmla="*/ 78 h 293"/>
                  <a:gd name="T46" fmla="*/ 24 w 331"/>
                  <a:gd name="T47" fmla="*/ 86 h 293"/>
                  <a:gd name="T48" fmla="*/ 9 w 331"/>
                  <a:gd name="T49" fmla="*/ 93 h 293"/>
                  <a:gd name="T50" fmla="*/ 4 w 331"/>
                  <a:gd name="T51" fmla="*/ 121 h 293"/>
                  <a:gd name="T52" fmla="*/ 6 w 331"/>
                  <a:gd name="T53" fmla="*/ 133 h 293"/>
                  <a:gd name="T54" fmla="*/ 15 w 331"/>
                  <a:gd name="T55" fmla="*/ 162 h 293"/>
                  <a:gd name="T56" fmla="*/ 16 w 331"/>
                  <a:gd name="T57" fmla="*/ 198 h 293"/>
                  <a:gd name="T58" fmla="*/ 40 w 331"/>
                  <a:gd name="T59" fmla="*/ 210 h 293"/>
                  <a:gd name="T60" fmla="*/ 74 w 331"/>
                  <a:gd name="T61" fmla="*/ 200 h 293"/>
                  <a:gd name="T62" fmla="*/ 112 w 331"/>
                  <a:gd name="T63" fmla="*/ 185 h 293"/>
                  <a:gd name="T64" fmla="*/ 156 w 331"/>
                  <a:gd name="T65" fmla="*/ 183 h 293"/>
                  <a:gd name="T66" fmla="*/ 171 w 331"/>
                  <a:gd name="T67" fmla="*/ 191 h 293"/>
                  <a:gd name="T68" fmla="*/ 187 w 331"/>
                  <a:gd name="T69" fmla="*/ 205 h 293"/>
                  <a:gd name="T70" fmla="*/ 198 w 331"/>
                  <a:gd name="T71" fmla="*/ 203 h 293"/>
                  <a:gd name="T72" fmla="*/ 205 w 331"/>
                  <a:gd name="T73" fmla="*/ 206 h 293"/>
                  <a:gd name="T74" fmla="*/ 217 w 331"/>
                  <a:gd name="T75" fmla="*/ 226 h 293"/>
                  <a:gd name="T76" fmla="*/ 245 w 331"/>
                  <a:gd name="T77" fmla="*/ 245 h 293"/>
                  <a:gd name="T78" fmla="*/ 260 w 331"/>
                  <a:gd name="T79" fmla="*/ 243 h 293"/>
                  <a:gd name="T80" fmla="*/ 271 w 331"/>
                  <a:gd name="T81" fmla="*/ 248 h 293"/>
                  <a:gd name="T82" fmla="*/ 299 w 331"/>
                  <a:gd name="T83" fmla="*/ 235 h 293"/>
                  <a:gd name="T84" fmla="*/ 316 w 331"/>
                  <a:gd name="T85" fmla="*/ 189 h 293"/>
                  <a:gd name="T86" fmla="*/ 327 w 331"/>
                  <a:gd name="T87" fmla="*/ 162 h 293"/>
                  <a:gd name="T88" fmla="*/ 150 w 331"/>
                  <a:gd name="T89" fmla="*/ 7 h 293"/>
                  <a:gd name="T90" fmla="*/ 190 w 331"/>
                  <a:gd name="T91" fmla="*/ 219 h 293"/>
                  <a:gd name="T92" fmla="*/ 270 w 331"/>
                  <a:gd name="T93" fmla="*/ 268 h 293"/>
                  <a:gd name="T94" fmla="*/ 271 w 331"/>
                  <a:gd name="T95" fmla="*/ 293 h 293"/>
                  <a:gd name="T96" fmla="*/ 282 w 331"/>
                  <a:gd name="T97" fmla="*/ 286 h 293"/>
                  <a:gd name="T98" fmla="*/ 270 w 331"/>
                  <a:gd name="T99" fmla="*/ 268 h 2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331" h="293">
                    <a:moveTo>
                      <a:pt x="328" y="147"/>
                    </a:moveTo>
                    <a:cubicBezTo>
                      <a:pt x="330" y="146"/>
                      <a:pt x="328" y="140"/>
                      <a:pt x="326" y="141"/>
                    </a:cubicBezTo>
                    <a:cubicBezTo>
                      <a:pt x="325" y="142"/>
                      <a:pt x="325" y="132"/>
                      <a:pt x="326" y="128"/>
                    </a:cubicBezTo>
                    <a:cubicBezTo>
                      <a:pt x="327" y="123"/>
                      <a:pt x="326" y="124"/>
                      <a:pt x="324" y="126"/>
                    </a:cubicBezTo>
                    <a:cubicBezTo>
                      <a:pt x="322" y="129"/>
                      <a:pt x="319" y="122"/>
                      <a:pt x="319" y="120"/>
                    </a:cubicBezTo>
                    <a:cubicBezTo>
                      <a:pt x="318" y="118"/>
                      <a:pt x="315" y="113"/>
                      <a:pt x="312" y="114"/>
                    </a:cubicBezTo>
                    <a:cubicBezTo>
                      <a:pt x="309" y="115"/>
                      <a:pt x="311" y="110"/>
                      <a:pt x="308" y="110"/>
                    </a:cubicBezTo>
                    <a:cubicBezTo>
                      <a:pt x="306" y="111"/>
                      <a:pt x="305" y="106"/>
                      <a:pt x="306" y="102"/>
                    </a:cubicBezTo>
                    <a:cubicBezTo>
                      <a:pt x="306" y="98"/>
                      <a:pt x="304" y="101"/>
                      <a:pt x="302" y="99"/>
                    </a:cubicBezTo>
                    <a:cubicBezTo>
                      <a:pt x="301" y="97"/>
                      <a:pt x="300" y="99"/>
                      <a:pt x="298" y="100"/>
                    </a:cubicBezTo>
                    <a:cubicBezTo>
                      <a:pt x="296" y="100"/>
                      <a:pt x="295" y="96"/>
                      <a:pt x="296" y="94"/>
                    </a:cubicBezTo>
                    <a:cubicBezTo>
                      <a:pt x="296" y="92"/>
                      <a:pt x="295" y="90"/>
                      <a:pt x="293" y="88"/>
                    </a:cubicBezTo>
                    <a:cubicBezTo>
                      <a:pt x="290" y="86"/>
                      <a:pt x="290" y="85"/>
                      <a:pt x="290" y="82"/>
                    </a:cubicBezTo>
                    <a:cubicBezTo>
                      <a:pt x="290" y="80"/>
                      <a:pt x="275" y="72"/>
                      <a:pt x="272" y="71"/>
                    </a:cubicBezTo>
                    <a:cubicBezTo>
                      <a:pt x="268" y="71"/>
                      <a:pt x="271" y="67"/>
                      <a:pt x="270" y="66"/>
                    </a:cubicBezTo>
                    <a:cubicBezTo>
                      <a:pt x="268" y="65"/>
                      <a:pt x="268" y="60"/>
                      <a:pt x="268" y="56"/>
                    </a:cubicBezTo>
                    <a:cubicBezTo>
                      <a:pt x="268" y="52"/>
                      <a:pt x="263" y="51"/>
                      <a:pt x="263" y="48"/>
                    </a:cubicBezTo>
                    <a:cubicBezTo>
                      <a:pt x="263" y="44"/>
                      <a:pt x="261" y="41"/>
                      <a:pt x="262" y="38"/>
                    </a:cubicBezTo>
                    <a:cubicBezTo>
                      <a:pt x="262" y="34"/>
                      <a:pt x="257" y="33"/>
                      <a:pt x="256" y="31"/>
                    </a:cubicBezTo>
                    <a:cubicBezTo>
                      <a:pt x="256" y="29"/>
                      <a:pt x="253" y="31"/>
                      <a:pt x="250" y="32"/>
                    </a:cubicBezTo>
                    <a:cubicBezTo>
                      <a:pt x="247" y="32"/>
                      <a:pt x="247" y="28"/>
                      <a:pt x="248" y="24"/>
                    </a:cubicBezTo>
                    <a:cubicBezTo>
                      <a:pt x="248" y="19"/>
                      <a:pt x="246" y="13"/>
                      <a:pt x="244" y="11"/>
                    </a:cubicBezTo>
                    <a:cubicBezTo>
                      <a:pt x="241" y="9"/>
                      <a:pt x="241" y="2"/>
                      <a:pt x="240" y="1"/>
                    </a:cubicBezTo>
                    <a:cubicBezTo>
                      <a:pt x="239" y="0"/>
                      <a:pt x="235" y="4"/>
                      <a:pt x="235" y="7"/>
                    </a:cubicBezTo>
                    <a:cubicBezTo>
                      <a:pt x="235" y="9"/>
                      <a:pt x="234" y="12"/>
                      <a:pt x="233" y="13"/>
                    </a:cubicBezTo>
                    <a:cubicBezTo>
                      <a:pt x="231" y="15"/>
                      <a:pt x="234" y="20"/>
                      <a:pt x="232" y="22"/>
                    </a:cubicBezTo>
                    <a:cubicBezTo>
                      <a:pt x="230" y="24"/>
                      <a:pt x="232" y="32"/>
                      <a:pt x="231" y="36"/>
                    </a:cubicBezTo>
                    <a:cubicBezTo>
                      <a:pt x="231" y="41"/>
                      <a:pt x="231" y="46"/>
                      <a:pt x="229" y="49"/>
                    </a:cubicBezTo>
                    <a:cubicBezTo>
                      <a:pt x="226" y="52"/>
                      <a:pt x="226" y="57"/>
                      <a:pt x="222" y="58"/>
                    </a:cubicBezTo>
                    <a:cubicBezTo>
                      <a:pt x="217" y="60"/>
                      <a:pt x="212" y="56"/>
                      <a:pt x="212" y="54"/>
                    </a:cubicBezTo>
                    <a:cubicBezTo>
                      <a:pt x="212" y="52"/>
                      <a:pt x="207" y="50"/>
                      <a:pt x="205" y="51"/>
                    </a:cubicBezTo>
                    <a:cubicBezTo>
                      <a:pt x="202" y="51"/>
                      <a:pt x="201" y="47"/>
                      <a:pt x="197" y="44"/>
                    </a:cubicBezTo>
                    <a:cubicBezTo>
                      <a:pt x="193" y="41"/>
                      <a:pt x="190" y="45"/>
                      <a:pt x="189" y="42"/>
                    </a:cubicBezTo>
                    <a:cubicBezTo>
                      <a:pt x="188" y="38"/>
                      <a:pt x="186" y="37"/>
                      <a:pt x="183" y="35"/>
                    </a:cubicBezTo>
                    <a:cubicBezTo>
                      <a:pt x="181" y="34"/>
                      <a:pt x="181" y="34"/>
                      <a:pt x="184" y="32"/>
                    </a:cubicBezTo>
                    <a:cubicBezTo>
                      <a:pt x="187" y="30"/>
                      <a:pt x="186" y="27"/>
                      <a:pt x="185" y="25"/>
                    </a:cubicBezTo>
                    <a:cubicBezTo>
                      <a:pt x="183" y="22"/>
                      <a:pt x="186" y="23"/>
                      <a:pt x="190" y="21"/>
                    </a:cubicBezTo>
                    <a:cubicBezTo>
                      <a:pt x="194" y="19"/>
                      <a:pt x="190" y="17"/>
                      <a:pt x="193" y="16"/>
                    </a:cubicBezTo>
                    <a:cubicBezTo>
                      <a:pt x="195" y="15"/>
                      <a:pt x="194" y="12"/>
                      <a:pt x="191" y="12"/>
                    </a:cubicBezTo>
                    <a:cubicBezTo>
                      <a:pt x="188" y="11"/>
                      <a:pt x="189" y="15"/>
                      <a:pt x="188" y="15"/>
                    </a:cubicBezTo>
                    <a:cubicBezTo>
                      <a:pt x="187" y="15"/>
                      <a:pt x="186" y="11"/>
                      <a:pt x="185" y="11"/>
                    </a:cubicBezTo>
                    <a:cubicBezTo>
                      <a:pt x="184" y="11"/>
                      <a:pt x="181" y="16"/>
                      <a:pt x="179" y="13"/>
                    </a:cubicBezTo>
                    <a:cubicBezTo>
                      <a:pt x="177" y="11"/>
                      <a:pt x="167" y="9"/>
                      <a:pt x="163" y="8"/>
                    </a:cubicBezTo>
                    <a:cubicBezTo>
                      <a:pt x="159" y="8"/>
                      <a:pt x="158" y="3"/>
                      <a:pt x="156" y="4"/>
                    </a:cubicBezTo>
                    <a:cubicBezTo>
                      <a:pt x="153" y="5"/>
                      <a:pt x="156" y="6"/>
                      <a:pt x="159" y="9"/>
                    </a:cubicBezTo>
                    <a:cubicBezTo>
                      <a:pt x="161" y="12"/>
                      <a:pt x="150" y="14"/>
                      <a:pt x="146" y="13"/>
                    </a:cubicBezTo>
                    <a:cubicBezTo>
                      <a:pt x="143" y="12"/>
                      <a:pt x="147" y="15"/>
                      <a:pt x="144" y="15"/>
                    </a:cubicBezTo>
                    <a:cubicBezTo>
                      <a:pt x="141" y="15"/>
                      <a:pt x="141" y="20"/>
                      <a:pt x="138" y="22"/>
                    </a:cubicBezTo>
                    <a:cubicBezTo>
                      <a:pt x="136" y="25"/>
                      <a:pt x="138" y="27"/>
                      <a:pt x="135" y="28"/>
                    </a:cubicBezTo>
                    <a:cubicBezTo>
                      <a:pt x="133" y="30"/>
                      <a:pt x="132" y="32"/>
                      <a:pt x="135" y="35"/>
                    </a:cubicBezTo>
                    <a:cubicBezTo>
                      <a:pt x="138" y="39"/>
                      <a:pt x="134" y="39"/>
                      <a:pt x="131" y="36"/>
                    </a:cubicBezTo>
                    <a:cubicBezTo>
                      <a:pt x="129" y="33"/>
                      <a:pt x="126" y="33"/>
                      <a:pt x="126" y="36"/>
                    </a:cubicBezTo>
                    <a:cubicBezTo>
                      <a:pt x="126" y="39"/>
                      <a:pt x="123" y="38"/>
                      <a:pt x="124" y="35"/>
                    </a:cubicBezTo>
                    <a:cubicBezTo>
                      <a:pt x="124" y="31"/>
                      <a:pt x="120" y="33"/>
                      <a:pt x="119" y="31"/>
                    </a:cubicBezTo>
                    <a:cubicBezTo>
                      <a:pt x="118" y="29"/>
                      <a:pt x="115" y="26"/>
                      <a:pt x="112" y="26"/>
                    </a:cubicBezTo>
                    <a:cubicBezTo>
                      <a:pt x="110" y="26"/>
                      <a:pt x="110" y="29"/>
                      <a:pt x="108" y="29"/>
                    </a:cubicBezTo>
                    <a:cubicBezTo>
                      <a:pt x="105" y="29"/>
                      <a:pt x="105" y="30"/>
                      <a:pt x="105" y="32"/>
                    </a:cubicBezTo>
                    <a:cubicBezTo>
                      <a:pt x="105" y="35"/>
                      <a:pt x="102" y="32"/>
                      <a:pt x="99" y="32"/>
                    </a:cubicBezTo>
                    <a:cubicBezTo>
                      <a:pt x="96" y="33"/>
                      <a:pt x="99" y="36"/>
                      <a:pt x="97" y="36"/>
                    </a:cubicBezTo>
                    <a:cubicBezTo>
                      <a:pt x="96" y="36"/>
                      <a:pt x="96" y="39"/>
                      <a:pt x="94" y="39"/>
                    </a:cubicBezTo>
                    <a:cubicBezTo>
                      <a:pt x="91" y="39"/>
                      <a:pt x="92" y="44"/>
                      <a:pt x="92" y="47"/>
                    </a:cubicBezTo>
                    <a:cubicBezTo>
                      <a:pt x="92" y="49"/>
                      <a:pt x="89" y="45"/>
                      <a:pt x="86" y="46"/>
                    </a:cubicBezTo>
                    <a:cubicBezTo>
                      <a:pt x="84" y="47"/>
                      <a:pt x="87" y="49"/>
                      <a:pt x="87" y="52"/>
                    </a:cubicBezTo>
                    <a:cubicBezTo>
                      <a:pt x="88" y="55"/>
                      <a:pt x="86" y="55"/>
                      <a:pt x="85" y="56"/>
                    </a:cubicBezTo>
                    <a:cubicBezTo>
                      <a:pt x="84" y="57"/>
                      <a:pt x="82" y="53"/>
                      <a:pt x="82" y="50"/>
                    </a:cubicBezTo>
                    <a:cubicBezTo>
                      <a:pt x="82" y="47"/>
                      <a:pt x="79" y="50"/>
                      <a:pt x="76" y="53"/>
                    </a:cubicBezTo>
                    <a:cubicBezTo>
                      <a:pt x="72" y="57"/>
                      <a:pt x="77" y="62"/>
                      <a:pt x="75" y="63"/>
                    </a:cubicBezTo>
                    <a:cubicBezTo>
                      <a:pt x="74" y="64"/>
                      <a:pt x="67" y="70"/>
                      <a:pt x="64" y="74"/>
                    </a:cubicBezTo>
                    <a:cubicBezTo>
                      <a:pt x="60" y="79"/>
                      <a:pt x="52" y="76"/>
                      <a:pt x="49" y="78"/>
                    </a:cubicBezTo>
                    <a:cubicBezTo>
                      <a:pt x="47" y="80"/>
                      <a:pt x="44" y="79"/>
                      <a:pt x="42" y="81"/>
                    </a:cubicBezTo>
                    <a:cubicBezTo>
                      <a:pt x="39" y="83"/>
                      <a:pt x="35" y="86"/>
                      <a:pt x="34" y="84"/>
                    </a:cubicBezTo>
                    <a:cubicBezTo>
                      <a:pt x="33" y="82"/>
                      <a:pt x="27" y="83"/>
                      <a:pt x="24" y="86"/>
                    </a:cubicBezTo>
                    <a:cubicBezTo>
                      <a:pt x="22" y="89"/>
                      <a:pt x="17" y="92"/>
                      <a:pt x="14" y="92"/>
                    </a:cubicBezTo>
                    <a:cubicBezTo>
                      <a:pt x="11" y="92"/>
                      <a:pt x="11" y="97"/>
                      <a:pt x="10" y="98"/>
                    </a:cubicBezTo>
                    <a:cubicBezTo>
                      <a:pt x="9" y="99"/>
                      <a:pt x="9" y="94"/>
                      <a:pt x="9" y="93"/>
                    </a:cubicBezTo>
                    <a:cubicBezTo>
                      <a:pt x="9" y="91"/>
                      <a:pt x="6" y="95"/>
                      <a:pt x="5" y="99"/>
                    </a:cubicBezTo>
                    <a:cubicBezTo>
                      <a:pt x="4" y="102"/>
                      <a:pt x="8" y="104"/>
                      <a:pt x="5" y="108"/>
                    </a:cubicBezTo>
                    <a:cubicBezTo>
                      <a:pt x="3" y="112"/>
                      <a:pt x="0" y="116"/>
                      <a:pt x="4" y="121"/>
                    </a:cubicBezTo>
                    <a:cubicBezTo>
                      <a:pt x="8" y="126"/>
                      <a:pt x="10" y="129"/>
                      <a:pt x="9" y="131"/>
                    </a:cubicBezTo>
                    <a:cubicBezTo>
                      <a:pt x="7" y="134"/>
                      <a:pt x="5" y="126"/>
                      <a:pt x="4" y="127"/>
                    </a:cubicBezTo>
                    <a:cubicBezTo>
                      <a:pt x="3" y="128"/>
                      <a:pt x="7" y="131"/>
                      <a:pt x="6" y="133"/>
                    </a:cubicBezTo>
                    <a:cubicBezTo>
                      <a:pt x="5" y="134"/>
                      <a:pt x="1" y="127"/>
                      <a:pt x="0" y="129"/>
                    </a:cubicBezTo>
                    <a:cubicBezTo>
                      <a:pt x="0" y="130"/>
                      <a:pt x="8" y="142"/>
                      <a:pt x="9" y="147"/>
                    </a:cubicBezTo>
                    <a:cubicBezTo>
                      <a:pt x="9" y="151"/>
                      <a:pt x="16" y="156"/>
                      <a:pt x="15" y="162"/>
                    </a:cubicBezTo>
                    <a:cubicBezTo>
                      <a:pt x="15" y="168"/>
                      <a:pt x="21" y="179"/>
                      <a:pt x="23" y="180"/>
                    </a:cubicBezTo>
                    <a:cubicBezTo>
                      <a:pt x="24" y="182"/>
                      <a:pt x="20" y="186"/>
                      <a:pt x="21" y="191"/>
                    </a:cubicBezTo>
                    <a:cubicBezTo>
                      <a:pt x="21" y="196"/>
                      <a:pt x="19" y="198"/>
                      <a:pt x="16" y="198"/>
                    </a:cubicBezTo>
                    <a:cubicBezTo>
                      <a:pt x="13" y="198"/>
                      <a:pt x="15" y="203"/>
                      <a:pt x="18" y="203"/>
                    </a:cubicBezTo>
                    <a:cubicBezTo>
                      <a:pt x="22" y="203"/>
                      <a:pt x="20" y="206"/>
                      <a:pt x="24" y="208"/>
                    </a:cubicBezTo>
                    <a:cubicBezTo>
                      <a:pt x="28" y="211"/>
                      <a:pt x="37" y="210"/>
                      <a:pt x="40" y="210"/>
                    </a:cubicBezTo>
                    <a:cubicBezTo>
                      <a:pt x="43" y="210"/>
                      <a:pt x="44" y="205"/>
                      <a:pt x="48" y="205"/>
                    </a:cubicBezTo>
                    <a:cubicBezTo>
                      <a:pt x="52" y="205"/>
                      <a:pt x="52" y="203"/>
                      <a:pt x="54" y="201"/>
                    </a:cubicBezTo>
                    <a:cubicBezTo>
                      <a:pt x="56" y="198"/>
                      <a:pt x="65" y="199"/>
                      <a:pt x="74" y="200"/>
                    </a:cubicBezTo>
                    <a:cubicBezTo>
                      <a:pt x="84" y="200"/>
                      <a:pt x="88" y="197"/>
                      <a:pt x="89" y="193"/>
                    </a:cubicBezTo>
                    <a:cubicBezTo>
                      <a:pt x="90" y="190"/>
                      <a:pt x="97" y="190"/>
                      <a:pt x="100" y="187"/>
                    </a:cubicBezTo>
                    <a:cubicBezTo>
                      <a:pt x="103" y="185"/>
                      <a:pt x="105" y="185"/>
                      <a:pt x="112" y="185"/>
                    </a:cubicBezTo>
                    <a:cubicBezTo>
                      <a:pt x="119" y="185"/>
                      <a:pt x="125" y="182"/>
                      <a:pt x="130" y="180"/>
                    </a:cubicBezTo>
                    <a:cubicBezTo>
                      <a:pt x="134" y="178"/>
                      <a:pt x="142" y="179"/>
                      <a:pt x="147" y="178"/>
                    </a:cubicBezTo>
                    <a:cubicBezTo>
                      <a:pt x="151" y="177"/>
                      <a:pt x="152" y="183"/>
                      <a:pt x="156" y="183"/>
                    </a:cubicBezTo>
                    <a:cubicBezTo>
                      <a:pt x="161" y="182"/>
                      <a:pt x="163" y="184"/>
                      <a:pt x="166" y="184"/>
                    </a:cubicBezTo>
                    <a:cubicBezTo>
                      <a:pt x="168" y="184"/>
                      <a:pt x="168" y="186"/>
                      <a:pt x="171" y="186"/>
                    </a:cubicBezTo>
                    <a:cubicBezTo>
                      <a:pt x="173" y="187"/>
                      <a:pt x="173" y="189"/>
                      <a:pt x="171" y="191"/>
                    </a:cubicBezTo>
                    <a:cubicBezTo>
                      <a:pt x="170" y="193"/>
                      <a:pt x="175" y="193"/>
                      <a:pt x="178" y="198"/>
                    </a:cubicBezTo>
                    <a:cubicBezTo>
                      <a:pt x="182" y="203"/>
                      <a:pt x="178" y="203"/>
                      <a:pt x="180" y="207"/>
                    </a:cubicBezTo>
                    <a:cubicBezTo>
                      <a:pt x="182" y="210"/>
                      <a:pt x="183" y="210"/>
                      <a:pt x="187" y="205"/>
                    </a:cubicBezTo>
                    <a:cubicBezTo>
                      <a:pt x="190" y="200"/>
                      <a:pt x="194" y="203"/>
                      <a:pt x="195" y="198"/>
                    </a:cubicBezTo>
                    <a:cubicBezTo>
                      <a:pt x="195" y="194"/>
                      <a:pt x="199" y="189"/>
                      <a:pt x="202" y="191"/>
                    </a:cubicBezTo>
                    <a:cubicBezTo>
                      <a:pt x="204" y="193"/>
                      <a:pt x="200" y="195"/>
                      <a:pt x="198" y="203"/>
                    </a:cubicBezTo>
                    <a:cubicBezTo>
                      <a:pt x="197" y="211"/>
                      <a:pt x="194" y="207"/>
                      <a:pt x="193" y="209"/>
                    </a:cubicBezTo>
                    <a:cubicBezTo>
                      <a:pt x="193" y="211"/>
                      <a:pt x="201" y="213"/>
                      <a:pt x="201" y="208"/>
                    </a:cubicBezTo>
                    <a:cubicBezTo>
                      <a:pt x="201" y="204"/>
                      <a:pt x="202" y="202"/>
                      <a:pt x="205" y="206"/>
                    </a:cubicBezTo>
                    <a:cubicBezTo>
                      <a:pt x="208" y="210"/>
                      <a:pt x="203" y="213"/>
                      <a:pt x="204" y="215"/>
                    </a:cubicBezTo>
                    <a:cubicBezTo>
                      <a:pt x="205" y="217"/>
                      <a:pt x="208" y="214"/>
                      <a:pt x="210" y="215"/>
                    </a:cubicBezTo>
                    <a:cubicBezTo>
                      <a:pt x="213" y="215"/>
                      <a:pt x="217" y="222"/>
                      <a:pt x="217" y="226"/>
                    </a:cubicBezTo>
                    <a:cubicBezTo>
                      <a:pt x="216" y="229"/>
                      <a:pt x="215" y="233"/>
                      <a:pt x="221" y="236"/>
                    </a:cubicBezTo>
                    <a:cubicBezTo>
                      <a:pt x="227" y="239"/>
                      <a:pt x="225" y="240"/>
                      <a:pt x="229" y="240"/>
                    </a:cubicBezTo>
                    <a:cubicBezTo>
                      <a:pt x="234" y="240"/>
                      <a:pt x="243" y="243"/>
                      <a:pt x="245" y="245"/>
                    </a:cubicBezTo>
                    <a:cubicBezTo>
                      <a:pt x="248" y="247"/>
                      <a:pt x="254" y="244"/>
                      <a:pt x="256" y="239"/>
                    </a:cubicBezTo>
                    <a:cubicBezTo>
                      <a:pt x="257" y="235"/>
                      <a:pt x="262" y="239"/>
                      <a:pt x="259" y="241"/>
                    </a:cubicBezTo>
                    <a:cubicBezTo>
                      <a:pt x="257" y="242"/>
                      <a:pt x="260" y="245"/>
                      <a:pt x="260" y="243"/>
                    </a:cubicBezTo>
                    <a:cubicBezTo>
                      <a:pt x="261" y="241"/>
                      <a:pt x="262" y="239"/>
                      <a:pt x="263" y="241"/>
                    </a:cubicBezTo>
                    <a:cubicBezTo>
                      <a:pt x="264" y="244"/>
                      <a:pt x="267" y="244"/>
                      <a:pt x="268" y="246"/>
                    </a:cubicBezTo>
                    <a:cubicBezTo>
                      <a:pt x="269" y="248"/>
                      <a:pt x="271" y="250"/>
                      <a:pt x="271" y="248"/>
                    </a:cubicBezTo>
                    <a:cubicBezTo>
                      <a:pt x="271" y="246"/>
                      <a:pt x="271" y="245"/>
                      <a:pt x="274" y="244"/>
                    </a:cubicBezTo>
                    <a:cubicBezTo>
                      <a:pt x="277" y="243"/>
                      <a:pt x="279" y="241"/>
                      <a:pt x="282" y="238"/>
                    </a:cubicBezTo>
                    <a:cubicBezTo>
                      <a:pt x="285" y="236"/>
                      <a:pt x="297" y="235"/>
                      <a:pt x="299" y="235"/>
                    </a:cubicBezTo>
                    <a:cubicBezTo>
                      <a:pt x="300" y="235"/>
                      <a:pt x="301" y="225"/>
                      <a:pt x="301" y="219"/>
                    </a:cubicBezTo>
                    <a:cubicBezTo>
                      <a:pt x="302" y="213"/>
                      <a:pt x="307" y="213"/>
                      <a:pt x="307" y="207"/>
                    </a:cubicBezTo>
                    <a:cubicBezTo>
                      <a:pt x="308" y="201"/>
                      <a:pt x="314" y="190"/>
                      <a:pt x="316" y="189"/>
                    </a:cubicBezTo>
                    <a:cubicBezTo>
                      <a:pt x="318" y="189"/>
                      <a:pt x="321" y="187"/>
                      <a:pt x="321" y="184"/>
                    </a:cubicBezTo>
                    <a:cubicBezTo>
                      <a:pt x="321" y="180"/>
                      <a:pt x="325" y="177"/>
                      <a:pt x="325" y="173"/>
                    </a:cubicBezTo>
                    <a:cubicBezTo>
                      <a:pt x="325" y="169"/>
                      <a:pt x="327" y="164"/>
                      <a:pt x="327" y="162"/>
                    </a:cubicBezTo>
                    <a:cubicBezTo>
                      <a:pt x="327" y="161"/>
                      <a:pt x="325" y="157"/>
                      <a:pt x="328" y="154"/>
                    </a:cubicBezTo>
                    <a:cubicBezTo>
                      <a:pt x="331" y="152"/>
                      <a:pt x="327" y="148"/>
                      <a:pt x="328" y="147"/>
                    </a:cubicBezTo>
                    <a:close/>
                    <a:moveTo>
                      <a:pt x="150" y="7"/>
                    </a:moveTo>
                    <a:cubicBezTo>
                      <a:pt x="149" y="5"/>
                      <a:pt x="136" y="8"/>
                      <a:pt x="139" y="10"/>
                    </a:cubicBezTo>
                    <a:cubicBezTo>
                      <a:pt x="141" y="11"/>
                      <a:pt x="150" y="10"/>
                      <a:pt x="150" y="7"/>
                    </a:cubicBezTo>
                    <a:close/>
                    <a:moveTo>
                      <a:pt x="190" y="219"/>
                    </a:moveTo>
                    <a:cubicBezTo>
                      <a:pt x="192" y="220"/>
                      <a:pt x="198" y="220"/>
                      <a:pt x="199" y="217"/>
                    </a:cubicBezTo>
                    <a:cubicBezTo>
                      <a:pt x="200" y="215"/>
                      <a:pt x="188" y="217"/>
                      <a:pt x="190" y="219"/>
                    </a:cubicBezTo>
                    <a:close/>
                    <a:moveTo>
                      <a:pt x="270" y="268"/>
                    </a:moveTo>
                    <a:cubicBezTo>
                      <a:pt x="265" y="269"/>
                      <a:pt x="258" y="264"/>
                      <a:pt x="257" y="264"/>
                    </a:cubicBezTo>
                    <a:cubicBezTo>
                      <a:pt x="255" y="265"/>
                      <a:pt x="263" y="277"/>
                      <a:pt x="260" y="280"/>
                    </a:cubicBezTo>
                    <a:cubicBezTo>
                      <a:pt x="258" y="284"/>
                      <a:pt x="268" y="292"/>
                      <a:pt x="271" y="293"/>
                    </a:cubicBezTo>
                    <a:cubicBezTo>
                      <a:pt x="274" y="293"/>
                      <a:pt x="273" y="289"/>
                      <a:pt x="275" y="290"/>
                    </a:cubicBezTo>
                    <a:cubicBezTo>
                      <a:pt x="278" y="290"/>
                      <a:pt x="277" y="287"/>
                      <a:pt x="277" y="286"/>
                    </a:cubicBezTo>
                    <a:cubicBezTo>
                      <a:pt x="278" y="284"/>
                      <a:pt x="280" y="287"/>
                      <a:pt x="282" y="286"/>
                    </a:cubicBezTo>
                    <a:cubicBezTo>
                      <a:pt x="284" y="285"/>
                      <a:pt x="281" y="278"/>
                      <a:pt x="284" y="278"/>
                    </a:cubicBezTo>
                    <a:cubicBezTo>
                      <a:pt x="287" y="278"/>
                      <a:pt x="285" y="268"/>
                      <a:pt x="284" y="265"/>
                    </a:cubicBezTo>
                    <a:cubicBezTo>
                      <a:pt x="283" y="262"/>
                      <a:pt x="275" y="268"/>
                      <a:pt x="270" y="26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6" name="Freeform 164">
                <a:extLst>
                  <a:ext uri="{FF2B5EF4-FFF2-40B4-BE49-F238E27FC236}">
                    <a16:creationId xmlns:a16="http://schemas.microsoft.com/office/drawing/2014/main" xmlns="" id="{72AECD83-F53E-954D-9879-1B9CECFC876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6056875" y="3798323"/>
                <a:ext cx="2574103" cy="989019"/>
              </a:xfrm>
              <a:custGeom>
                <a:avLst/>
                <a:gdLst>
                  <a:gd name="T0" fmla="*/ 361 w 1373"/>
                  <a:gd name="T1" fmla="*/ 11 h 527"/>
                  <a:gd name="T2" fmla="*/ 610 w 1373"/>
                  <a:gd name="T3" fmla="*/ 5 h 527"/>
                  <a:gd name="T4" fmla="*/ 480 w 1373"/>
                  <a:gd name="T5" fmla="*/ 151 h 527"/>
                  <a:gd name="T6" fmla="*/ 662 w 1373"/>
                  <a:gd name="T7" fmla="*/ 50 h 527"/>
                  <a:gd name="T8" fmla="*/ 1002 w 1373"/>
                  <a:gd name="T9" fmla="*/ 111 h 527"/>
                  <a:gd name="T10" fmla="*/ 1053 w 1373"/>
                  <a:gd name="T11" fmla="*/ 117 h 527"/>
                  <a:gd name="T12" fmla="*/ 981 w 1373"/>
                  <a:gd name="T13" fmla="*/ 426 h 527"/>
                  <a:gd name="T14" fmla="*/ 243 w 1373"/>
                  <a:gd name="T15" fmla="*/ 23 h 527"/>
                  <a:gd name="T16" fmla="*/ 1331 w 1373"/>
                  <a:gd name="T17" fmla="*/ 242 h 527"/>
                  <a:gd name="T18" fmla="*/ 1193 w 1373"/>
                  <a:gd name="T19" fmla="*/ 203 h 527"/>
                  <a:gd name="T20" fmla="*/ 1062 w 1373"/>
                  <a:gd name="T21" fmla="*/ 177 h 527"/>
                  <a:gd name="T22" fmla="*/ 973 w 1373"/>
                  <a:gd name="T23" fmla="*/ 150 h 527"/>
                  <a:gd name="T24" fmla="*/ 902 w 1373"/>
                  <a:gd name="T25" fmla="*/ 168 h 527"/>
                  <a:gd name="T26" fmla="*/ 844 w 1373"/>
                  <a:gd name="T27" fmla="*/ 139 h 527"/>
                  <a:gd name="T28" fmla="*/ 747 w 1373"/>
                  <a:gd name="T29" fmla="*/ 136 h 527"/>
                  <a:gd name="T30" fmla="*/ 737 w 1373"/>
                  <a:gd name="T31" fmla="*/ 118 h 527"/>
                  <a:gd name="T32" fmla="*/ 698 w 1373"/>
                  <a:gd name="T33" fmla="*/ 84 h 527"/>
                  <a:gd name="T34" fmla="*/ 630 w 1373"/>
                  <a:gd name="T35" fmla="*/ 96 h 527"/>
                  <a:gd name="T36" fmla="*/ 546 w 1373"/>
                  <a:gd name="T37" fmla="*/ 114 h 527"/>
                  <a:gd name="T38" fmla="*/ 519 w 1373"/>
                  <a:gd name="T39" fmla="*/ 137 h 527"/>
                  <a:gd name="T40" fmla="*/ 478 w 1373"/>
                  <a:gd name="T41" fmla="*/ 178 h 527"/>
                  <a:gd name="T42" fmla="*/ 455 w 1373"/>
                  <a:gd name="T43" fmla="*/ 204 h 527"/>
                  <a:gd name="T44" fmla="*/ 421 w 1373"/>
                  <a:gd name="T45" fmla="*/ 244 h 527"/>
                  <a:gd name="T46" fmla="*/ 437 w 1373"/>
                  <a:gd name="T47" fmla="*/ 213 h 527"/>
                  <a:gd name="T48" fmla="*/ 386 w 1373"/>
                  <a:gd name="T49" fmla="*/ 188 h 527"/>
                  <a:gd name="T50" fmla="*/ 326 w 1373"/>
                  <a:gd name="T51" fmla="*/ 196 h 527"/>
                  <a:gd name="T52" fmla="*/ 268 w 1373"/>
                  <a:gd name="T53" fmla="*/ 211 h 527"/>
                  <a:gd name="T54" fmla="*/ 195 w 1373"/>
                  <a:gd name="T55" fmla="*/ 214 h 527"/>
                  <a:gd name="T56" fmla="*/ 149 w 1373"/>
                  <a:gd name="T57" fmla="*/ 263 h 527"/>
                  <a:gd name="T58" fmla="*/ 102 w 1373"/>
                  <a:gd name="T59" fmla="*/ 234 h 527"/>
                  <a:gd name="T60" fmla="*/ 107 w 1373"/>
                  <a:gd name="T61" fmla="*/ 200 h 527"/>
                  <a:gd name="T62" fmla="*/ 78 w 1373"/>
                  <a:gd name="T63" fmla="*/ 231 h 527"/>
                  <a:gd name="T64" fmla="*/ 70 w 1373"/>
                  <a:gd name="T65" fmla="*/ 316 h 527"/>
                  <a:gd name="T66" fmla="*/ 73 w 1373"/>
                  <a:gd name="T67" fmla="*/ 370 h 527"/>
                  <a:gd name="T68" fmla="*/ 114 w 1373"/>
                  <a:gd name="T69" fmla="*/ 412 h 527"/>
                  <a:gd name="T70" fmla="*/ 160 w 1373"/>
                  <a:gd name="T71" fmla="*/ 451 h 527"/>
                  <a:gd name="T72" fmla="*/ 164 w 1373"/>
                  <a:gd name="T73" fmla="*/ 503 h 527"/>
                  <a:gd name="T74" fmla="*/ 238 w 1373"/>
                  <a:gd name="T75" fmla="*/ 476 h 527"/>
                  <a:gd name="T76" fmla="*/ 236 w 1373"/>
                  <a:gd name="T77" fmla="*/ 430 h 527"/>
                  <a:gd name="T78" fmla="*/ 325 w 1373"/>
                  <a:gd name="T79" fmla="*/ 433 h 527"/>
                  <a:gd name="T80" fmla="*/ 373 w 1373"/>
                  <a:gd name="T81" fmla="*/ 388 h 527"/>
                  <a:gd name="T82" fmla="*/ 450 w 1373"/>
                  <a:gd name="T83" fmla="*/ 396 h 527"/>
                  <a:gd name="T84" fmla="*/ 541 w 1373"/>
                  <a:gd name="T85" fmla="*/ 442 h 527"/>
                  <a:gd name="T86" fmla="*/ 624 w 1373"/>
                  <a:gd name="T87" fmla="*/ 433 h 527"/>
                  <a:gd name="T88" fmla="*/ 696 w 1373"/>
                  <a:gd name="T89" fmla="*/ 437 h 527"/>
                  <a:gd name="T90" fmla="*/ 803 w 1373"/>
                  <a:gd name="T91" fmla="*/ 420 h 527"/>
                  <a:gd name="T92" fmla="*/ 887 w 1373"/>
                  <a:gd name="T93" fmla="*/ 453 h 527"/>
                  <a:gd name="T94" fmla="*/ 898 w 1373"/>
                  <a:gd name="T95" fmla="*/ 508 h 527"/>
                  <a:gd name="T96" fmla="*/ 960 w 1373"/>
                  <a:gd name="T97" fmla="*/ 393 h 527"/>
                  <a:gd name="T98" fmla="*/ 969 w 1373"/>
                  <a:gd name="T99" fmla="*/ 349 h 527"/>
                  <a:gd name="T100" fmla="*/ 1078 w 1373"/>
                  <a:gd name="T101" fmla="*/ 337 h 527"/>
                  <a:gd name="T102" fmla="*/ 1152 w 1373"/>
                  <a:gd name="T103" fmla="*/ 299 h 527"/>
                  <a:gd name="T104" fmla="*/ 1097 w 1373"/>
                  <a:gd name="T105" fmla="*/ 424 h 527"/>
                  <a:gd name="T106" fmla="*/ 1150 w 1373"/>
                  <a:gd name="T107" fmla="*/ 352 h 527"/>
                  <a:gd name="T108" fmla="*/ 1234 w 1373"/>
                  <a:gd name="T109" fmla="*/ 309 h 527"/>
                  <a:gd name="T110" fmla="*/ 1292 w 1373"/>
                  <a:gd name="T111" fmla="*/ 262 h 527"/>
                  <a:gd name="T112" fmla="*/ 1347 w 1373"/>
                  <a:gd name="T113" fmla="*/ 268 h 527"/>
                  <a:gd name="T114" fmla="*/ 707 w 1373"/>
                  <a:gd name="T115" fmla="*/ 392 h 527"/>
                  <a:gd name="T116" fmla="*/ 276 w 1373"/>
                  <a:gd name="T117" fmla="*/ 24 h 527"/>
                  <a:gd name="T118" fmla="*/ 281 w 1373"/>
                  <a:gd name="T119" fmla="*/ 15 h 527"/>
                  <a:gd name="T120" fmla="*/ 299 w 1373"/>
                  <a:gd name="T121" fmla="*/ 146 h 527"/>
                  <a:gd name="T122" fmla="*/ 300 w 1373"/>
                  <a:gd name="T123" fmla="*/ 111 h 5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373" h="527">
                    <a:moveTo>
                      <a:pt x="20" y="381"/>
                    </a:moveTo>
                    <a:cubicBezTo>
                      <a:pt x="19" y="382"/>
                      <a:pt x="16" y="381"/>
                      <a:pt x="16" y="379"/>
                    </a:cubicBezTo>
                    <a:cubicBezTo>
                      <a:pt x="15" y="378"/>
                      <a:pt x="13" y="379"/>
                      <a:pt x="11" y="379"/>
                    </a:cubicBezTo>
                    <a:cubicBezTo>
                      <a:pt x="11" y="379"/>
                      <a:pt x="12" y="380"/>
                      <a:pt x="12" y="380"/>
                    </a:cubicBezTo>
                    <a:cubicBezTo>
                      <a:pt x="13" y="382"/>
                      <a:pt x="8" y="382"/>
                      <a:pt x="9" y="385"/>
                    </a:cubicBezTo>
                    <a:cubicBezTo>
                      <a:pt x="11" y="387"/>
                      <a:pt x="5" y="387"/>
                      <a:pt x="5" y="385"/>
                    </a:cubicBezTo>
                    <a:cubicBezTo>
                      <a:pt x="5" y="382"/>
                      <a:pt x="0" y="383"/>
                      <a:pt x="0" y="385"/>
                    </a:cubicBezTo>
                    <a:cubicBezTo>
                      <a:pt x="0" y="385"/>
                      <a:pt x="0" y="386"/>
                      <a:pt x="0" y="387"/>
                    </a:cubicBezTo>
                    <a:cubicBezTo>
                      <a:pt x="1" y="387"/>
                      <a:pt x="3" y="388"/>
                      <a:pt x="4" y="388"/>
                    </a:cubicBezTo>
                    <a:cubicBezTo>
                      <a:pt x="5" y="389"/>
                      <a:pt x="19" y="390"/>
                      <a:pt x="24" y="389"/>
                    </a:cubicBezTo>
                    <a:cubicBezTo>
                      <a:pt x="24" y="388"/>
                      <a:pt x="25" y="385"/>
                      <a:pt x="25" y="384"/>
                    </a:cubicBezTo>
                    <a:cubicBezTo>
                      <a:pt x="25" y="382"/>
                      <a:pt x="21" y="381"/>
                      <a:pt x="20" y="381"/>
                    </a:cubicBezTo>
                    <a:close/>
                    <a:moveTo>
                      <a:pt x="364" y="15"/>
                    </a:moveTo>
                    <a:cubicBezTo>
                      <a:pt x="373" y="14"/>
                      <a:pt x="373" y="9"/>
                      <a:pt x="368" y="8"/>
                    </a:cubicBezTo>
                    <a:cubicBezTo>
                      <a:pt x="364" y="7"/>
                      <a:pt x="363" y="11"/>
                      <a:pt x="361" y="11"/>
                    </a:cubicBezTo>
                    <a:cubicBezTo>
                      <a:pt x="358" y="10"/>
                      <a:pt x="349" y="12"/>
                      <a:pt x="351" y="14"/>
                    </a:cubicBezTo>
                    <a:cubicBezTo>
                      <a:pt x="353" y="17"/>
                      <a:pt x="360" y="15"/>
                      <a:pt x="364" y="15"/>
                    </a:cubicBezTo>
                    <a:close/>
                    <a:moveTo>
                      <a:pt x="410" y="147"/>
                    </a:moveTo>
                    <a:cubicBezTo>
                      <a:pt x="413" y="148"/>
                      <a:pt x="422" y="146"/>
                      <a:pt x="423" y="144"/>
                    </a:cubicBezTo>
                    <a:cubicBezTo>
                      <a:pt x="424" y="143"/>
                      <a:pt x="419" y="141"/>
                      <a:pt x="414" y="141"/>
                    </a:cubicBezTo>
                    <a:cubicBezTo>
                      <a:pt x="408" y="141"/>
                      <a:pt x="408" y="147"/>
                      <a:pt x="410" y="147"/>
                    </a:cubicBezTo>
                    <a:close/>
                    <a:moveTo>
                      <a:pt x="586" y="26"/>
                    </a:moveTo>
                    <a:cubicBezTo>
                      <a:pt x="591" y="28"/>
                      <a:pt x="589" y="29"/>
                      <a:pt x="584" y="29"/>
                    </a:cubicBezTo>
                    <a:cubicBezTo>
                      <a:pt x="579" y="29"/>
                      <a:pt x="575" y="30"/>
                      <a:pt x="578" y="32"/>
                    </a:cubicBezTo>
                    <a:cubicBezTo>
                      <a:pt x="581" y="33"/>
                      <a:pt x="581" y="35"/>
                      <a:pt x="586" y="36"/>
                    </a:cubicBezTo>
                    <a:cubicBezTo>
                      <a:pt x="591" y="37"/>
                      <a:pt x="596" y="33"/>
                      <a:pt x="595" y="31"/>
                    </a:cubicBezTo>
                    <a:cubicBezTo>
                      <a:pt x="595" y="28"/>
                      <a:pt x="612" y="25"/>
                      <a:pt x="617" y="24"/>
                    </a:cubicBezTo>
                    <a:cubicBezTo>
                      <a:pt x="622" y="23"/>
                      <a:pt x="614" y="18"/>
                      <a:pt x="619" y="17"/>
                    </a:cubicBezTo>
                    <a:cubicBezTo>
                      <a:pt x="625" y="17"/>
                      <a:pt x="622" y="14"/>
                      <a:pt x="616" y="13"/>
                    </a:cubicBezTo>
                    <a:cubicBezTo>
                      <a:pt x="610" y="13"/>
                      <a:pt x="612" y="7"/>
                      <a:pt x="610" y="5"/>
                    </a:cubicBezTo>
                    <a:cubicBezTo>
                      <a:pt x="608" y="3"/>
                      <a:pt x="607" y="8"/>
                      <a:pt x="598" y="9"/>
                    </a:cubicBezTo>
                    <a:cubicBezTo>
                      <a:pt x="590" y="11"/>
                      <a:pt x="586" y="13"/>
                      <a:pt x="589" y="15"/>
                    </a:cubicBezTo>
                    <a:cubicBezTo>
                      <a:pt x="593" y="16"/>
                      <a:pt x="589" y="20"/>
                      <a:pt x="586" y="20"/>
                    </a:cubicBezTo>
                    <a:cubicBezTo>
                      <a:pt x="582" y="20"/>
                      <a:pt x="582" y="24"/>
                      <a:pt x="586" y="26"/>
                    </a:cubicBezTo>
                    <a:close/>
                    <a:moveTo>
                      <a:pt x="599" y="32"/>
                    </a:moveTo>
                    <a:cubicBezTo>
                      <a:pt x="599" y="35"/>
                      <a:pt x="591" y="37"/>
                      <a:pt x="593" y="39"/>
                    </a:cubicBezTo>
                    <a:cubicBezTo>
                      <a:pt x="595" y="41"/>
                      <a:pt x="597" y="41"/>
                      <a:pt x="599" y="41"/>
                    </a:cubicBezTo>
                    <a:cubicBezTo>
                      <a:pt x="601" y="42"/>
                      <a:pt x="603" y="47"/>
                      <a:pt x="607" y="47"/>
                    </a:cubicBezTo>
                    <a:cubicBezTo>
                      <a:pt x="611" y="46"/>
                      <a:pt x="623" y="51"/>
                      <a:pt x="630" y="51"/>
                    </a:cubicBezTo>
                    <a:cubicBezTo>
                      <a:pt x="637" y="51"/>
                      <a:pt x="637" y="46"/>
                      <a:pt x="635" y="45"/>
                    </a:cubicBezTo>
                    <a:cubicBezTo>
                      <a:pt x="633" y="45"/>
                      <a:pt x="635" y="42"/>
                      <a:pt x="639" y="36"/>
                    </a:cubicBezTo>
                    <a:cubicBezTo>
                      <a:pt x="643" y="31"/>
                      <a:pt x="627" y="27"/>
                      <a:pt x="627" y="31"/>
                    </a:cubicBezTo>
                    <a:cubicBezTo>
                      <a:pt x="627" y="35"/>
                      <a:pt x="622" y="30"/>
                      <a:pt x="621" y="28"/>
                    </a:cubicBezTo>
                    <a:cubicBezTo>
                      <a:pt x="620" y="25"/>
                      <a:pt x="599" y="30"/>
                      <a:pt x="599" y="32"/>
                    </a:cubicBezTo>
                    <a:close/>
                    <a:moveTo>
                      <a:pt x="480" y="151"/>
                    </a:moveTo>
                    <a:cubicBezTo>
                      <a:pt x="484" y="153"/>
                      <a:pt x="486" y="152"/>
                      <a:pt x="486" y="148"/>
                    </a:cubicBezTo>
                    <a:cubicBezTo>
                      <a:pt x="485" y="144"/>
                      <a:pt x="477" y="149"/>
                      <a:pt x="480" y="151"/>
                    </a:cubicBezTo>
                    <a:close/>
                    <a:moveTo>
                      <a:pt x="580" y="9"/>
                    </a:moveTo>
                    <a:cubicBezTo>
                      <a:pt x="581" y="5"/>
                      <a:pt x="565" y="7"/>
                      <a:pt x="569" y="10"/>
                    </a:cubicBezTo>
                    <a:cubicBezTo>
                      <a:pt x="571" y="11"/>
                      <a:pt x="579" y="12"/>
                      <a:pt x="580" y="9"/>
                    </a:cubicBezTo>
                    <a:close/>
                    <a:moveTo>
                      <a:pt x="1280" y="181"/>
                    </a:moveTo>
                    <a:cubicBezTo>
                      <a:pt x="1284" y="184"/>
                      <a:pt x="1287" y="178"/>
                      <a:pt x="1291" y="181"/>
                    </a:cubicBezTo>
                    <a:cubicBezTo>
                      <a:pt x="1295" y="184"/>
                      <a:pt x="1304" y="180"/>
                      <a:pt x="1308" y="179"/>
                    </a:cubicBezTo>
                    <a:cubicBezTo>
                      <a:pt x="1312" y="178"/>
                      <a:pt x="1310" y="174"/>
                      <a:pt x="1299" y="172"/>
                    </a:cubicBezTo>
                    <a:cubicBezTo>
                      <a:pt x="1288" y="171"/>
                      <a:pt x="1275" y="179"/>
                      <a:pt x="1280" y="181"/>
                    </a:cubicBezTo>
                    <a:close/>
                    <a:moveTo>
                      <a:pt x="636" y="66"/>
                    </a:moveTo>
                    <a:cubicBezTo>
                      <a:pt x="639" y="68"/>
                      <a:pt x="650" y="63"/>
                      <a:pt x="657" y="64"/>
                    </a:cubicBezTo>
                    <a:cubicBezTo>
                      <a:pt x="664" y="64"/>
                      <a:pt x="684" y="58"/>
                      <a:pt x="684" y="54"/>
                    </a:cubicBezTo>
                    <a:cubicBezTo>
                      <a:pt x="685" y="51"/>
                      <a:pt x="677" y="51"/>
                      <a:pt x="674" y="47"/>
                    </a:cubicBezTo>
                    <a:cubicBezTo>
                      <a:pt x="671" y="44"/>
                      <a:pt x="664" y="47"/>
                      <a:pt x="662" y="50"/>
                    </a:cubicBezTo>
                    <a:cubicBezTo>
                      <a:pt x="661" y="53"/>
                      <a:pt x="659" y="50"/>
                      <a:pt x="663" y="46"/>
                    </a:cubicBezTo>
                    <a:cubicBezTo>
                      <a:pt x="668" y="41"/>
                      <a:pt x="659" y="37"/>
                      <a:pt x="659" y="40"/>
                    </a:cubicBezTo>
                    <a:cubicBezTo>
                      <a:pt x="658" y="43"/>
                      <a:pt x="650" y="41"/>
                      <a:pt x="650" y="43"/>
                    </a:cubicBezTo>
                    <a:cubicBezTo>
                      <a:pt x="650" y="46"/>
                      <a:pt x="647" y="47"/>
                      <a:pt x="647" y="50"/>
                    </a:cubicBezTo>
                    <a:cubicBezTo>
                      <a:pt x="647" y="52"/>
                      <a:pt x="641" y="48"/>
                      <a:pt x="641" y="54"/>
                    </a:cubicBezTo>
                    <a:cubicBezTo>
                      <a:pt x="641" y="60"/>
                      <a:pt x="632" y="64"/>
                      <a:pt x="636" y="66"/>
                    </a:cubicBezTo>
                    <a:close/>
                    <a:moveTo>
                      <a:pt x="942" y="115"/>
                    </a:moveTo>
                    <a:cubicBezTo>
                      <a:pt x="946" y="116"/>
                      <a:pt x="947" y="118"/>
                      <a:pt x="949" y="120"/>
                    </a:cubicBezTo>
                    <a:cubicBezTo>
                      <a:pt x="951" y="122"/>
                      <a:pt x="958" y="119"/>
                      <a:pt x="961" y="118"/>
                    </a:cubicBezTo>
                    <a:cubicBezTo>
                      <a:pt x="963" y="117"/>
                      <a:pt x="964" y="122"/>
                      <a:pt x="968" y="120"/>
                    </a:cubicBezTo>
                    <a:cubicBezTo>
                      <a:pt x="973" y="117"/>
                      <a:pt x="977" y="118"/>
                      <a:pt x="982" y="118"/>
                    </a:cubicBezTo>
                    <a:cubicBezTo>
                      <a:pt x="988" y="118"/>
                      <a:pt x="981" y="112"/>
                      <a:pt x="982" y="109"/>
                    </a:cubicBezTo>
                    <a:cubicBezTo>
                      <a:pt x="982" y="106"/>
                      <a:pt x="988" y="108"/>
                      <a:pt x="986" y="110"/>
                    </a:cubicBezTo>
                    <a:cubicBezTo>
                      <a:pt x="984" y="113"/>
                      <a:pt x="989" y="118"/>
                      <a:pt x="996" y="118"/>
                    </a:cubicBezTo>
                    <a:cubicBezTo>
                      <a:pt x="1004" y="117"/>
                      <a:pt x="998" y="112"/>
                      <a:pt x="1002" y="111"/>
                    </a:cubicBezTo>
                    <a:cubicBezTo>
                      <a:pt x="1006" y="109"/>
                      <a:pt x="1006" y="107"/>
                      <a:pt x="1000" y="104"/>
                    </a:cubicBezTo>
                    <a:cubicBezTo>
                      <a:pt x="995" y="101"/>
                      <a:pt x="987" y="103"/>
                      <a:pt x="983" y="101"/>
                    </a:cubicBezTo>
                    <a:cubicBezTo>
                      <a:pt x="978" y="98"/>
                      <a:pt x="972" y="98"/>
                      <a:pt x="971" y="103"/>
                    </a:cubicBezTo>
                    <a:cubicBezTo>
                      <a:pt x="971" y="109"/>
                      <a:pt x="961" y="98"/>
                      <a:pt x="956" y="96"/>
                    </a:cubicBezTo>
                    <a:cubicBezTo>
                      <a:pt x="951" y="94"/>
                      <a:pt x="934" y="111"/>
                      <a:pt x="942" y="115"/>
                    </a:cubicBezTo>
                    <a:close/>
                    <a:moveTo>
                      <a:pt x="992" y="145"/>
                    </a:moveTo>
                    <a:cubicBezTo>
                      <a:pt x="996" y="144"/>
                      <a:pt x="989" y="136"/>
                      <a:pt x="981" y="135"/>
                    </a:cubicBezTo>
                    <a:cubicBezTo>
                      <a:pt x="974" y="134"/>
                      <a:pt x="967" y="140"/>
                      <a:pt x="968" y="141"/>
                    </a:cubicBezTo>
                    <a:cubicBezTo>
                      <a:pt x="970" y="145"/>
                      <a:pt x="988" y="146"/>
                      <a:pt x="992" y="145"/>
                    </a:cubicBezTo>
                    <a:close/>
                    <a:moveTo>
                      <a:pt x="973" y="130"/>
                    </a:moveTo>
                    <a:cubicBezTo>
                      <a:pt x="973" y="126"/>
                      <a:pt x="960" y="131"/>
                      <a:pt x="965" y="133"/>
                    </a:cubicBezTo>
                    <a:cubicBezTo>
                      <a:pt x="968" y="134"/>
                      <a:pt x="973" y="133"/>
                      <a:pt x="973" y="130"/>
                    </a:cubicBezTo>
                    <a:close/>
                    <a:moveTo>
                      <a:pt x="1014" y="115"/>
                    </a:moveTo>
                    <a:cubicBezTo>
                      <a:pt x="1020" y="115"/>
                      <a:pt x="1023" y="120"/>
                      <a:pt x="1034" y="121"/>
                    </a:cubicBezTo>
                    <a:cubicBezTo>
                      <a:pt x="1045" y="122"/>
                      <a:pt x="1053" y="120"/>
                      <a:pt x="1053" y="117"/>
                    </a:cubicBezTo>
                    <a:cubicBezTo>
                      <a:pt x="1053" y="115"/>
                      <a:pt x="1043" y="111"/>
                      <a:pt x="1040" y="113"/>
                    </a:cubicBezTo>
                    <a:cubicBezTo>
                      <a:pt x="1037" y="115"/>
                      <a:pt x="1035" y="110"/>
                      <a:pt x="1031" y="111"/>
                    </a:cubicBezTo>
                    <a:cubicBezTo>
                      <a:pt x="1027" y="113"/>
                      <a:pt x="1022" y="112"/>
                      <a:pt x="1020" y="109"/>
                    </a:cubicBezTo>
                    <a:cubicBezTo>
                      <a:pt x="1018" y="106"/>
                      <a:pt x="1011" y="114"/>
                      <a:pt x="1014" y="115"/>
                    </a:cubicBezTo>
                    <a:close/>
                    <a:moveTo>
                      <a:pt x="220" y="18"/>
                    </a:moveTo>
                    <a:cubicBezTo>
                      <a:pt x="225" y="13"/>
                      <a:pt x="232" y="18"/>
                      <a:pt x="233" y="15"/>
                    </a:cubicBezTo>
                    <a:cubicBezTo>
                      <a:pt x="234" y="13"/>
                      <a:pt x="223" y="12"/>
                      <a:pt x="219" y="14"/>
                    </a:cubicBezTo>
                    <a:cubicBezTo>
                      <a:pt x="215" y="17"/>
                      <a:pt x="206" y="15"/>
                      <a:pt x="207" y="18"/>
                    </a:cubicBezTo>
                    <a:cubicBezTo>
                      <a:pt x="207" y="19"/>
                      <a:pt x="214" y="23"/>
                      <a:pt x="220" y="18"/>
                    </a:cubicBezTo>
                    <a:close/>
                    <a:moveTo>
                      <a:pt x="990" y="420"/>
                    </a:moveTo>
                    <a:cubicBezTo>
                      <a:pt x="987" y="413"/>
                      <a:pt x="994" y="406"/>
                      <a:pt x="989" y="403"/>
                    </a:cubicBezTo>
                    <a:cubicBezTo>
                      <a:pt x="984" y="399"/>
                      <a:pt x="986" y="392"/>
                      <a:pt x="984" y="393"/>
                    </a:cubicBezTo>
                    <a:cubicBezTo>
                      <a:pt x="981" y="395"/>
                      <a:pt x="984" y="401"/>
                      <a:pt x="980" y="402"/>
                    </a:cubicBezTo>
                    <a:cubicBezTo>
                      <a:pt x="976" y="402"/>
                      <a:pt x="980" y="406"/>
                      <a:pt x="978" y="410"/>
                    </a:cubicBezTo>
                    <a:cubicBezTo>
                      <a:pt x="977" y="415"/>
                      <a:pt x="979" y="422"/>
                      <a:pt x="981" y="426"/>
                    </a:cubicBezTo>
                    <a:cubicBezTo>
                      <a:pt x="983" y="431"/>
                      <a:pt x="978" y="453"/>
                      <a:pt x="980" y="457"/>
                    </a:cubicBezTo>
                    <a:cubicBezTo>
                      <a:pt x="982" y="461"/>
                      <a:pt x="977" y="478"/>
                      <a:pt x="979" y="480"/>
                    </a:cubicBezTo>
                    <a:cubicBezTo>
                      <a:pt x="982" y="483"/>
                      <a:pt x="980" y="475"/>
                      <a:pt x="984" y="475"/>
                    </a:cubicBezTo>
                    <a:cubicBezTo>
                      <a:pt x="988" y="474"/>
                      <a:pt x="988" y="479"/>
                      <a:pt x="991" y="481"/>
                    </a:cubicBezTo>
                    <a:cubicBezTo>
                      <a:pt x="994" y="482"/>
                      <a:pt x="992" y="473"/>
                      <a:pt x="990" y="473"/>
                    </a:cubicBezTo>
                    <a:cubicBezTo>
                      <a:pt x="987" y="474"/>
                      <a:pt x="985" y="468"/>
                      <a:pt x="984" y="464"/>
                    </a:cubicBezTo>
                    <a:cubicBezTo>
                      <a:pt x="983" y="460"/>
                      <a:pt x="986" y="456"/>
                      <a:pt x="986" y="451"/>
                    </a:cubicBezTo>
                    <a:cubicBezTo>
                      <a:pt x="986" y="446"/>
                      <a:pt x="992" y="446"/>
                      <a:pt x="996" y="450"/>
                    </a:cubicBezTo>
                    <a:cubicBezTo>
                      <a:pt x="1000" y="453"/>
                      <a:pt x="1000" y="451"/>
                      <a:pt x="999" y="448"/>
                    </a:cubicBezTo>
                    <a:cubicBezTo>
                      <a:pt x="997" y="446"/>
                      <a:pt x="993" y="427"/>
                      <a:pt x="990" y="420"/>
                    </a:cubicBezTo>
                    <a:close/>
                    <a:moveTo>
                      <a:pt x="242" y="16"/>
                    </a:moveTo>
                    <a:cubicBezTo>
                      <a:pt x="246" y="18"/>
                      <a:pt x="233" y="18"/>
                      <a:pt x="231" y="20"/>
                    </a:cubicBezTo>
                    <a:cubicBezTo>
                      <a:pt x="230" y="22"/>
                      <a:pt x="222" y="21"/>
                      <a:pt x="224" y="24"/>
                    </a:cubicBezTo>
                    <a:cubicBezTo>
                      <a:pt x="225" y="27"/>
                      <a:pt x="237" y="27"/>
                      <a:pt x="237" y="25"/>
                    </a:cubicBezTo>
                    <a:cubicBezTo>
                      <a:pt x="237" y="23"/>
                      <a:pt x="243" y="25"/>
                      <a:pt x="243" y="23"/>
                    </a:cubicBezTo>
                    <a:cubicBezTo>
                      <a:pt x="244" y="20"/>
                      <a:pt x="246" y="18"/>
                      <a:pt x="253" y="18"/>
                    </a:cubicBezTo>
                    <a:cubicBezTo>
                      <a:pt x="260" y="17"/>
                      <a:pt x="260" y="15"/>
                      <a:pt x="253" y="12"/>
                    </a:cubicBezTo>
                    <a:cubicBezTo>
                      <a:pt x="247" y="9"/>
                      <a:pt x="239" y="13"/>
                      <a:pt x="242" y="16"/>
                    </a:cubicBezTo>
                    <a:close/>
                    <a:moveTo>
                      <a:pt x="232" y="208"/>
                    </a:moveTo>
                    <a:cubicBezTo>
                      <a:pt x="238" y="214"/>
                      <a:pt x="244" y="205"/>
                      <a:pt x="247" y="205"/>
                    </a:cubicBezTo>
                    <a:cubicBezTo>
                      <a:pt x="250" y="204"/>
                      <a:pt x="245" y="201"/>
                      <a:pt x="240" y="200"/>
                    </a:cubicBezTo>
                    <a:cubicBezTo>
                      <a:pt x="235" y="198"/>
                      <a:pt x="227" y="204"/>
                      <a:pt x="232" y="208"/>
                    </a:cubicBezTo>
                    <a:close/>
                    <a:moveTo>
                      <a:pt x="1371" y="249"/>
                    </a:moveTo>
                    <a:cubicBezTo>
                      <a:pt x="1369" y="248"/>
                      <a:pt x="1361" y="243"/>
                      <a:pt x="1359" y="240"/>
                    </a:cubicBezTo>
                    <a:cubicBezTo>
                      <a:pt x="1357" y="237"/>
                      <a:pt x="1348" y="236"/>
                      <a:pt x="1348" y="237"/>
                    </a:cubicBezTo>
                    <a:cubicBezTo>
                      <a:pt x="1348" y="239"/>
                      <a:pt x="1345" y="237"/>
                      <a:pt x="1344" y="236"/>
                    </a:cubicBezTo>
                    <a:cubicBezTo>
                      <a:pt x="1344" y="234"/>
                      <a:pt x="1334" y="234"/>
                      <a:pt x="1334" y="235"/>
                    </a:cubicBezTo>
                    <a:cubicBezTo>
                      <a:pt x="1334" y="237"/>
                      <a:pt x="1336" y="237"/>
                      <a:pt x="1338" y="239"/>
                    </a:cubicBezTo>
                    <a:cubicBezTo>
                      <a:pt x="1339" y="241"/>
                      <a:pt x="1336" y="242"/>
                      <a:pt x="1337" y="244"/>
                    </a:cubicBezTo>
                    <a:cubicBezTo>
                      <a:pt x="1337" y="246"/>
                      <a:pt x="1333" y="243"/>
                      <a:pt x="1331" y="242"/>
                    </a:cubicBezTo>
                    <a:cubicBezTo>
                      <a:pt x="1330" y="241"/>
                      <a:pt x="1331" y="236"/>
                      <a:pt x="1331" y="234"/>
                    </a:cubicBezTo>
                    <a:cubicBezTo>
                      <a:pt x="1332" y="231"/>
                      <a:pt x="1328" y="232"/>
                      <a:pt x="1328" y="230"/>
                    </a:cubicBezTo>
                    <a:cubicBezTo>
                      <a:pt x="1328" y="227"/>
                      <a:pt x="1317" y="222"/>
                      <a:pt x="1312" y="220"/>
                    </a:cubicBezTo>
                    <a:cubicBezTo>
                      <a:pt x="1308" y="218"/>
                      <a:pt x="1302" y="217"/>
                      <a:pt x="1300" y="214"/>
                    </a:cubicBezTo>
                    <a:cubicBezTo>
                      <a:pt x="1299" y="212"/>
                      <a:pt x="1291" y="212"/>
                      <a:pt x="1288" y="209"/>
                    </a:cubicBezTo>
                    <a:cubicBezTo>
                      <a:pt x="1285" y="205"/>
                      <a:pt x="1271" y="200"/>
                      <a:pt x="1265" y="199"/>
                    </a:cubicBezTo>
                    <a:cubicBezTo>
                      <a:pt x="1259" y="199"/>
                      <a:pt x="1261" y="196"/>
                      <a:pt x="1258" y="196"/>
                    </a:cubicBezTo>
                    <a:cubicBezTo>
                      <a:pt x="1255" y="197"/>
                      <a:pt x="1243" y="196"/>
                      <a:pt x="1239" y="196"/>
                    </a:cubicBezTo>
                    <a:cubicBezTo>
                      <a:pt x="1235" y="195"/>
                      <a:pt x="1234" y="198"/>
                      <a:pt x="1232" y="197"/>
                    </a:cubicBezTo>
                    <a:cubicBezTo>
                      <a:pt x="1229" y="196"/>
                      <a:pt x="1215" y="191"/>
                      <a:pt x="1213" y="192"/>
                    </a:cubicBezTo>
                    <a:cubicBezTo>
                      <a:pt x="1211" y="194"/>
                      <a:pt x="1212" y="197"/>
                      <a:pt x="1210" y="198"/>
                    </a:cubicBezTo>
                    <a:cubicBezTo>
                      <a:pt x="1209" y="198"/>
                      <a:pt x="1210" y="200"/>
                      <a:pt x="1214" y="204"/>
                    </a:cubicBezTo>
                    <a:cubicBezTo>
                      <a:pt x="1218" y="208"/>
                      <a:pt x="1216" y="210"/>
                      <a:pt x="1212" y="212"/>
                    </a:cubicBezTo>
                    <a:cubicBezTo>
                      <a:pt x="1209" y="213"/>
                      <a:pt x="1203" y="210"/>
                      <a:pt x="1201" y="208"/>
                    </a:cubicBezTo>
                    <a:cubicBezTo>
                      <a:pt x="1200" y="205"/>
                      <a:pt x="1195" y="206"/>
                      <a:pt x="1193" y="203"/>
                    </a:cubicBezTo>
                    <a:cubicBezTo>
                      <a:pt x="1192" y="199"/>
                      <a:pt x="1195" y="198"/>
                      <a:pt x="1197" y="200"/>
                    </a:cubicBezTo>
                    <a:cubicBezTo>
                      <a:pt x="1200" y="202"/>
                      <a:pt x="1203" y="201"/>
                      <a:pt x="1203" y="198"/>
                    </a:cubicBezTo>
                    <a:cubicBezTo>
                      <a:pt x="1204" y="196"/>
                      <a:pt x="1197" y="194"/>
                      <a:pt x="1193" y="194"/>
                    </a:cubicBezTo>
                    <a:cubicBezTo>
                      <a:pt x="1189" y="194"/>
                      <a:pt x="1187" y="199"/>
                      <a:pt x="1184" y="201"/>
                    </a:cubicBezTo>
                    <a:cubicBezTo>
                      <a:pt x="1180" y="204"/>
                      <a:pt x="1165" y="201"/>
                      <a:pt x="1164" y="199"/>
                    </a:cubicBezTo>
                    <a:cubicBezTo>
                      <a:pt x="1162" y="198"/>
                      <a:pt x="1141" y="199"/>
                      <a:pt x="1139" y="201"/>
                    </a:cubicBezTo>
                    <a:cubicBezTo>
                      <a:pt x="1137" y="202"/>
                      <a:pt x="1139" y="208"/>
                      <a:pt x="1138" y="208"/>
                    </a:cubicBezTo>
                    <a:cubicBezTo>
                      <a:pt x="1137" y="209"/>
                      <a:pt x="1135" y="202"/>
                      <a:pt x="1135" y="200"/>
                    </a:cubicBezTo>
                    <a:cubicBezTo>
                      <a:pt x="1135" y="199"/>
                      <a:pt x="1133" y="198"/>
                      <a:pt x="1129" y="198"/>
                    </a:cubicBezTo>
                    <a:cubicBezTo>
                      <a:pt x="1126" y="198"/>
                      <a:pt x="1123" y="198"/>
                      <a:pt x="1125" y="196"/>
                    </a:cubicBezTo>
                    <a:cubicBezTo>
                      <a:pt x="1127" y="195"/>
                      <a:pt x="1124" y="193"/>
                      <a:pt x="1126" y="191"/>
                    </a:cubicBezTo>
                    <a:cubicBezTo>
                      <a:pt x="1129" y="189"/>
                      <a:pt x="1121" y="183"/>
                      <a:pt x="1113" y="180"/>
                    </a:cubicBezTo>
                    <a:cubicBezTo>
                      <a:pt x="1106" y="177"/>
                      <a:pt x="1088" y="179"/>
                      <a:pt x="1083" y="180"/>
                    </a:cubicBezTo>
                    <a:cubicBezTo>
                      <a:pt x="1078" y="181"/>
                      <a:pt x="1069" y="181"/>
                      <a:pt x="1064" y="181"/>
                    </a:cubicBezTo>
                    <a:cubicBezTo>
                      <a:pt x="1060" y="181"/>
                      <a:pt x="1063" y="179"/>
                      <a:pt x="1062" y="177"/>
                    </a:cubicBezTo>
                    <a:cubicBezTo>
                      <a:pt x="1061" y="175"/>
                      <a:pt x="1053" y="172"/>
                      <a:pt x="1052" y="174"/>
                    </a:cubicBezTo>
                    <a:cubicBezTo>
                      <a:pt x="1051" y="176"/>
                      <a:pt x="1049" y="174"/>
                      <a:pt x="1049" y="173"/>
                    </a:cubicBezTo>
                    <a:cubicBezTo>
                      <a:pt x="1049" y="172"/>
                      <a:pt x="1042" y="169"/>
                      <a:pt x="1039" y="170"/>
                    </a:cubicBezTo>
                    <a:cubicBezTo>
                      <a:pt x="1036" y="170"/>
                      <a:pt x="1035" y="167"/>
                      <a:pt x="1038" y="167"/>
                    </a:cubicBezTo>
                    <a:cubicBezTo>
                      <a:pt x="1041" y="167"/>
                      <a:pt x="1047" y="168"/>
                      <a:pt x="1044" y="164"/>
                    </a:cubicBezTo>
                    <a:cubicBezTo>
                      <a:pt x="1042" y="160"/>
                      <a:pt x="1020" y="159"/>
                      <a:pt x="1018" y="160"/>
                    </a:cubicBezTo>
                    <a:cubicBezTo>
                      <a:pt x="1016" y="160"/>
                      <a:pt x="1018" y="163"/>
                      <a:pt x="1014" y="167"/>
                    </a:cubicBezTo>
                    <a:cubicBezTo>
                      <a:pt x="1009" y="172"/>
                      <a:pt x="1005" y="169"/>
                      <a:pt x="1005" y="167"/>
                    </a:cubicBezTo>
                    <a:cubicBezTo>
                      <a:pt x="1006" y="165"/>
                      <a:pt x="1011" y="165"/>
                      <a:pt x="1011" y="163"/>
                    </a:cubicBezTo>
                    <a:cubicBezTo>
                      <a:pt x="1011" y="161"/>
                      <a:pt x="1004" y="162"/>
                      <a:pt x="1002" y="160"/>
                    </a:cubicBezTo>
                    <a:cubicBezTo>
                      <a:pt x="1001" y="158"/>
                      <a:pt x="1004" y="157"/>
                      <a:pt x="1007" y="158"/>
                    </a:cubicBezTo>
                    <a:cubicBezTo>
                      <a:pt x="1010" y="159"/>
                      <a:pt x="1015" y="159"/>
                      <a:pt x="1015" y="158"/>
                    </a:cubicBezTo>
                    <a:cubicBezTo>
                      <a:pt x="1015" y="157"/>
                      <a:pt x="1012" y="156"/>
                      <a:pt x="1007" y="156"/>
                    </a:cubicBezTo>
                    <a:cubicBezTo>
                      <a:pt x="1003" y="155"/>
                      <a:pt x="991" y="152"/>
                      <a:pt x="985" y="153"/>
                    </a:cubicBezTo>
                    <a:cubicBezTo>
                      <a:pt x="979" y="153"/>
                      <a:pt x="976" y="150"/>
                      <a:pt x="973" y="150"/>
                    </a:cubicBezTo>
                    <a:cubicBezTo>
                      <a:pt x="969" y="150"/>
                      <a:pt x="969" y="152"/>
                      <a:pt x="971" y="154"/>
                    </a:cubicBezTo>
                    <a:cubicBezTo>
                      <a:pt x="973" y="156"/>
                      <a:pt x="968" y="157"/>
                      <a:pt x="964" y="156"/>
                    </a:cubicBezTo>
                    <a:cubicBezTo>
                      <a:pt x="960" y="156"/>
                      <a:pt x="954" y="158"/>
                      <a:pt x="957" y="161"/>
                    </a:cubicBezTo>
                    <a:cubicBezTo>
                      <a:pt x="959" y="164"/>
                      <a:pt x="961" y="160"/>
                      <a:pt x="963" y="161"/>
                    </a:cubicBezTo>
                    <a:cubicBezTo>
                      <a:pt x="965" y="162"/>
                      <a:pt x="958" y="164"/>
                      <a:pt x="961" y="166"/>
                    </a:cubicBezTo>
                    <a:cubicBezTo>
                      <a:pt x="964" y="167"/>
                      <a:pt x="963" y="170"/>
                      <a:pt x="963" y="171"/>
                    </a:cubicBezTo>
                    <a:cubicBezTo>
                      <a:pt x="963" y="173"/>
                      <a:pt x="959" y="173"/>
                      <a:pt x="957" y="171"/>
                    </a:cubicBezTo>
                    <a:cubicBezTo>
                      <a:pt x="955" y="169"/>
                      <a:pt x="952" y="171"/>
                      <a:pt x="949" y="171"/>
                    </a:cubicBezTo>
                    <a:cubicBezTo>
                      <a:pt x="946" y="170"/>
                      <a:pt x="943" y="172"/>
                      <a:pt x="947" y="172"/>
                    </a:cubicBezTo>
                    <a:cubicBezTo>
                      <a:pt x="950" y="173"/>
                      <a:pt x="952" y="175"/>
                      <a:pt x="947" y="176"/>
                    </a:cubicBezTo>
                    <a:cubicBezTo>
                      <a:pt x="942" y="176"/>
                      <a:pt x="943" y="171"/>
                      <a:pt x="940" y="172"/>
                    </a:cubicBezTo>
                    <a:cubicBezTo>
                      <a:pt x="938" y="172"/>
                      <a:pt x="931" y="170"/>
                      <a:pt x="928" y="170"/>
                    </a:cubicBezTo>
                    <a:cubicBezTo>
                      <a:pt x="925" y="170"/>
                      <a:pt x="923" y="172"/>
                      <a:pt x="919" y="173"/>
                    </a:cubicBezTo>
                    <a:cubicBezTo>
                      <a:pt x="914" y="173"/>
                      <a:pt x="908" y="171"/>
                      <a:pt x="907" y="168"/>
                    </a:cubicBezTo>
                    <a:cubicBezTo>
                      <a:pt x="905" y="166"/>
                      <a:pt x="904" y="165"/>
                      <a:pt x="902" y="168"/>
                    </a:cubicBezTo>
                    <a:cubicBezTo>
                      <a:pt x="900" y="171"/>
                      <a:pt x="900" y="176"/>
                      <a:pt x="898" y="176"/>
                    </a:cubicBezTo>
                    <a:cubicBezTo>
                      <a:pt x="896" y="176"/>
                      <a:pt x="895" y="181"/>
                      <a:pt x="893" y="182"/>
                    </a:cubicBezTo>
                    <a:cubicBezTo>
                      <a:pt x="891" y="184"/>
                      <a:pt x="890" y="181"/>
                      <a:pt x="888" y="181"/>
                    </a:cubicBezTo>
                    <a:cubicBezTo>
                      <a:pt x="885" y="181"/>
                      <a:pt x="876" y="172"/>
                      <a:pt x="876" y="170"/>
                    </a:cubicBezTo>
                    <a:cubicBezTo>
                      <a:pt x="875" y="167"/>
                      <a:pt x="870" y="163"/>
                      <a:pt x="868" y="162"/>
                    </a:cubicBezTo>
                    <a:cubicBezTo>
                      <a:pt x="867" y="161"/>
                      <a:pt x="870" y="160"/>
                      <a:pt x="872" y="162"/>
                    </a:cubicBezTo>
                    <a:cubicBezTo>
                      <a:pt x="873" y="163"/>
                      <a:pt x="876" y="163"/>
                      <a:pt x="877" y="162"/>
                    </a:cubicBezTo>
                    <a:cubicBezTo>
                      <a:pt x="879" y="162"/>
                      <a:pt x="879" y="157"/>
                      <a:pt x="876" y="157"/>
                    </a:cubicBezTo>
                    <a:cubicBezTo>
                      <a:pt x="873" y="157"/>
                      <a:pt x="874" y="154"/>
                      <a:pt x="875" y="154"/>
                    </a:cubicBezTo>
                    <a:cubicBezTo>
                      <a:pt x="877" y="153"/>
                      <a:pt x="872" y="149"/>
                      <a:pt x="874" y="148"/>
                    </a:cubicBezTo>
                    <a:cubicBezTo>
                      <a:pt x="876" y="148"/>
                      <a:pt x="875" y="146"/>
                      <a:pt x="872" y="145"/>
                    </a:cubicBezTo>
                    <a:cubicBezTo>
                      <a:pt x="870" y="145"/>
                      <a:pt x="867" y="143"/>
                      <a:pt x="867" y="142"/>
                    </a:cubicBezTo>
                    <a:cubicBezTo>
                      <a:pt x="867" y="140"/>
                      <a:pt x="856" y="140"/>
                      <a:pt x="856" y="142"/>
                    </a:cubicBezTo>
                    <a:cubicBezTo>
                      <a:pt x="857" y="144"/>
                      <a:pt x="852" y="143"/>
                      <a:pt x="853" y="141"/>
                    </a:cubicBezTo>
                    <a:cubicBezTo>
                      <a:pt x="854" y="140"/>
                      <a:pt x="849" y="140"/>
                      <a:pt x="844" y="139"/>
                    </a:cubicBezTo>
                    <a:cubicBezTo>
                      <a:pt x="839" y="137"/>
                      <a:pt x="839" y="134"/>
                      <a:pt x="837" y="134"/>
                    </a:cubicBezTo>
                    <a:cubicBezTo>
                      <a:pt x="835" y="133"/>
                      <a:pt x="836" y="139"/>
                      <a:pt x="833" y="137"/>
                    </a:cubicBezTo>
                    <a:cubicBezTo>
                      <a:pt x="830" y="136"/>
                      <a:pt x="828" y="139"/>
                      <a:pt x="829" y="142"/>
                    </a:cubicBezTo>
                    <a:cubicBezTo>
                      <a:pt x="830" y="145"/>
                      <a:pt x="829" y="145"/>
                      <a:pt x="829" y="148"/>
                    </a:cubicBezTo>
                    <a:cubicBezTo>
                      <a:pt x="829" y="150"/>
                      <a:pt x="827" y="149"/>
                      <a:pt x="824" y="148"/>
                    </a:cubicBezTo>
                    <a:cubicBezTo>
                      <a:pt x="821" y="147"/>
                      <a:pt x="821" y="151"/>
                      <a:pt x="814" y="149"/>
                    </a:cubicBezTo>
                    <a:cubicBezTo>
                      <a:pt x="808" y="147"/>
                      <a:pt x="805" y="149"/>
                      <a:pt x="804" y="147"/>
                    </a:cubicBezTo>
                    <a:cubicBezTo>
                      <a:pt x="802" y="145"/>
                      <a:pt x="800" y="145"/>
                      <a:pt x="800" y="146"/>
                    </a:cubicBezTo>
                    <a:cubicBezTo>
                      <a:pt x="800" y="148"/>
                      <a:pt x="790" y="147"/>
                      <a:pt x="789" y="145"/>
                    </a:cubicBezTo>
                    <a:cubicBezTo>
                      <a:pt x="788" y="142"/>
                      <a:pt x="791" y="142"/>
                      <a:pt x="792" y="141"/>
                    </a:cubicBezTo>
                    <a:cubicBezTo>
                      <a:pt x="794" y="140"/>
                      <a:pt x="790" y="139"/>
                      <a:pt x="785" y="140"/>
                    </a:cubicBezTo>
                    <a:cubicBezTo>
                      <a:pt x="779" y="140"/>
                      <a:pt x="776" y="137"/>
                      <a:pt x="770" y="137"/>
                    </a:cubicBezTo>
                    <a:cubicBezTo>
                      <a:pt x="764" y="138"/>
                      <a:pt x="752" y="139"/>
                      <a:pt x="750" y="140"/>
                    </a:cubicBezTo>
                    <a:cubicBezTo>
                      <a:pt x="748" y="141"/>
                      <a:pt x="751" y="144"/>
                      <a:pt x="749" y="144"/>
                    </a:cubicBezTo>
                    <a:cubicBezTo>
                      <a:pt x="746" y="144"/>
                      <a:pt x="748" y="139"/>
                      <a:pt x="747" y="136"/>
                    </a:cubicBezTo>
                    <a:cubicBezTo>
                      <a:pt x="747" y="134"/>
                      <a:pt x="743" y="133"/>
                      <a:pt x="743" y="135"/>
                    </a:cubicBezTo>
                    <a:cubicBezTo>
                      <a:pt x="744" y="137"/>
                      <a:pt x="737" y="138"/>
                      <a:pt x="735" y="137"/>
                    </a:cubicBezTo>
                    <a:cubicBezTo>
                      <a:pt x="733" y="135"/>
                      <a:pt x="730" y="133"/>
                      <a:pt x="726" y="132"/>
                    </a:cubicBezTo>
                    <a:cubicBezTo>
                      <a:pt x="721" y="131"/>
                      <a:pt x="715" y="136"/>
                      <a:pt x="717" y="137"/>
                    </a:cubicBezTo>
                    <a:cubicBezTo>
                      <a:pt x="718" y="139"/>
                      <a:pt x="721" y="137"/>
                      <a:pt x="722" y="138"/>
                    </a:cubicBezTo>
                    <a:cubicBezTo>
                      <a:pt x="722" y="140"/>
                      <a:pt x="712" y="140"/>
                      <a:pt x="712" y="141"/>
                    </a:cubicBezTo>
                    <a:cubicBezTo>
                      <a:pt x="712" y="143"/>
                      <a:pt x="702" y="145"/>
                      <a:pt x="699" y="146"/>
                    </a:cubicBezTo>
                    <a:cubicBezTo>
                      <a:pt x="692" y="147"/>
                      <a:pt x="690" y="147"/>
                      <a:pt x="686" y="150"/>
                    </a:cubicBezTo>
                    <a:cubicBezTo>
                      <a:pt x="683" y="153"/>
                      <a:pt x="685" y="147"/>
                      <a:pt x="688" y="144"/>
                    </a:cubicBezTo>
                    <a:cubicBezTo>
                      <a:pt x="691" y="141"/>
                      <a:pt x="694" y="142"/>
                      <a:pt x="696" y="140"/>
                    </a:cubicBezTo>
                    <a:cubicBezTo>
                      <a:pt x="697" y="138"/>
                      <a:pt x="700" y="138"/>
                      <a:pt x="705" y="137"/>
                    </a:cubicBezTo>
                    <a:cubicBezTo>
                      <a:pt x="709" y="137"/>
                      <a:pt x="709" y="134"/>
                      <a:pt x="711" y="133"/>
                    </a:cubicBezTo>
                    <a:cubicBezTo>
                      <a:pt x="713" y="132"/>
                      <a:pt x="718" y="130"/>
                      <a:pt x="719" y="128"/>
                    </a:cubicBezTo>
                    <a:cubicBezTo>
                      <a:pt x="720" y="126"/>
                      <a:pt x="731" y="122"/>
                      <a:pt x="733" y="122"/>
                    </a:cubicBezTo>
                    <a:cubicBezTo>
                      <a:pt x="735" y="123"/>
                      <a:pt x="736" y="118"/>
                      <a:pt x="737" y="118"/>
                    </a:cubicBezTo>
                    <a:cubicBezTo>
                      <a:pt x="738" y="118"/>
                      <a:pt x="744" y="115"/>
                      <a:pt x="747" y="114"/>
                    </a:cubicBezTo>
                    <a:cubicBezTo>
                      <a:pt x="749" y="113"/>
                      <a:pt x="750" y="111"/>
                      <a:pt x="750" y="109"/>
                    </a:cubicBezTo>
                    <a:cubicBezTo>
                      <a:pt x="750" y="108"/>
                      <a:pt x="747" y="108"/>
                      <a:pt x="747" y="107"/>
                    </a:cubicBezTo>
                    <a:cubicBezTo>
                      <a:pt x="746" y="105"/>
                      <a:pt x="748" y="106"/>
                      <a:pt x="751" y="105"/>
                    </a:cubicBezTo>
                    <a:cubicBezTo>
                      <a:pt x="753" y="104"/>
                      <a:pt x="751" y="101"/>
                      <a:pt x="749" y="102"/>
                    </a:cubicBezTo>
                    <a:cubicBezTo>
                      <a:pt x="747" y="102"/>
                      <a:pt x="750" y="100"/>
                      <a:pt x="748" y="98"/>
                    </a:cubicBezTo>
                    <a:cubicBezTo>
                      <a:pt x="746" y="96"/>
                      <a:pt x="743" y="99"/>
                      <a:pt x="743" y="97"/>
                    </a:cubicBezTo>
                    <a:cubicBezTo>
                      <a:pt x="743" y="94"/>
                      <a:pt x="743" y="92"/>
                      <a:pt x="741" y="90"/>
                    </a:cubicBezTo>
                    <a:cubicBezTo>
                      <a:pt x="740" y="89"/>
                      <a:pt x="737" y="93"/>
                      <a:pt x="734" y="90"/>
                    </a:cubicBezTo>
                    <a:cubicBezTo>
                      <a:pt x="731" y="88"/>
                      <a:pt x="723" y="87"/>
                      <a:pt x="723" y="88"/>
                    </a:cubicBezTo>
                    <a:cubicBezTo>
                      <a:pt x="723" y="89"/>
                      <a:pt x="718" y="86"/>
                      <a:pt x="718" y="87"/>
                    </a:cubicBezTo>
                    <a:cubicBezTo>
                      <a:pt x="717" y="88"/>
                      <a:pt x="710" y="88"/>
                      <a:pt x="708" y="87"/>
                    </a:cubicBezTo>
                    <a:cubicBezTo>
                      <a:pt x="706" y="87"/>
                      <a:pt x="703" y="88"/>
                      <a:pt x="702" y="90"/>
                    </a:cubicBezTo>
                    <a:cubicBezTo>
                      <a:pt x="702" y="93"/>
                      <a:pt x="694" y="92"/>
                      <a:pt x="692" y="91"/>
                    </a:cubicBezTo>
                    <a:cubicBezTo>
                      <a:pt x="691" y="91"/>
                      <a:pt x="698" y="85"/>
                      <a:pt x="698" y="84"/>
                    </a:cubicBezTo>
                    <a:cubicBezTo>
                      <a:pt x="698" y="83"/>
                      <a:pt x="686" y="84"/>
                      <a:pt x="685" y="83"/>
                    </a:cubicBezTo>
                    <a:cubicBezTo>
                      <a:pt x="684" y="82"/>
                      <a:pt x="678" y="81"/>
                      <a:pt x="675" y="81"/>
                    </a:cubicBezTo>
                    <a:cubicBezTo>
                      <a:pt x="673" y="82"/>
                      <a:pt x="675" y="81"/>
                      <a:pt x="678" y="81"/>
                    </a:cubicBezTo>
                    <a:cubicBezTo>
                      <a:pt x="680" y="80"/>
                      <a:pt x="683" y="78"/>
                      <a:pt x="685" y="78"/>
                    </a:cubicBezTo>
                    <a:cubicBezTo>
                      <a:pt x="688" y="77"/>
                      <a:pt x="687" y="76"/>
                      <a:pt x="686" y="75"/>
                    </a:cubicBezTo>
                    <a:cubicBezTo>
                      <a:pt x="685" y="73"/>
                      <a:pt x="682" y="74"/>
                      <a:pt x="679" y="73"/>
                    </a:cubicBezTo>
                    <a:cubicBezTo>
                      <a:pt x="677" y="72"/>
                      <a:pt x="673" y="71"/>
                      <a:pt x="671" y="71"/>
                    </a:cubicBezTo>
                    <a:cubicBezTo>
                      <a:pt x="669" y="71"/>
                      <a:pt x="666" y="72"/>
                      <a:pt x="660" y="73"/>
                    </a:cubicBezTo>
                    <a:cubicBezTo>
                      <a:pt x="655" y="74"/>
                      <a:pt x="654" y="78"/>
                      <a:pt x="652" y="80"/>
                    </a:cubicBezTo>
                    <a:cubicBezTo>
                      <a:pt x="649" y="81"/>
                      <a:pt x="644" y="86"/>
                      <a:pt x="646" y="87"/>
                    </a:cubicBezTo>
                    <a:cubicBezTo>
                      <a:pt x="648" y="87"/>
                      <a:pt x="647" y="89"/>
                      <a:pt x="648" y="90"/>
                    </a:cubicBezTo>
                    <a:cubicBezTo>
                      <a:pt x="648" y="92"/>
                      <a:pt x="646" y="92"/>
                      <a:pt x="643" y="92"/>
                    </a:cubicBezTo>
                    <a:cubicBezTo>
                      <a:pt x="640" y="91"/>
                      <a:pt x="631" y="91"/>
                      <a:pt x="631" y="93"/>
                    </a:cubicBezTo>
                    <a:cubicBezTo>
                      <a:pt x="631" y="95"/>
                      <a:pt x="636" y="96"/>
                      <a:pt x="636" y="97"/>
                    </a:cubicBezTo>
                    <a:cubicBezTo>
                      <a:pt x="636" y="98"/>
                      <a:pt x="632" y="97"/>
                      <a:pt x="630" y="96"/>
                    </a:cubicBezTo>
                    <a:cubicBezTo>
                      <a:pt x="628" y="95"/>
                      <a:pt x="624" y="96"/>
                      <a:pt x="623" y="98"/>
                    </a:cubicBezTo>
                    <a:cubicBezTo>
                      <a:pt x="622" y="100"/>
                      <a:pt x="619" y="99"/>
                      <a:pt x="618" y="99"/>
                    </a:cubicBezTo>
                    <a:cubicBezTo>
                      <a:pt x="617" y="98"/>
                      <a:pt x="614" y="100"/>
                      <a:pt x="613" y="99"/>
                    </a:cubicBezTo>
                    <a:cubicBezTo>
                      <a:pt x="611" y="98"/>
                      <a:pt x="616" y="96"/>
                      <a:pt x="615" y="95"/>
                    </a:cubicBezTo>
                    <a:cubicBezTo>
                      <a:pt x="614" y="93"/>
                      <a:pt x="608" y="94"/>
                      <a:pt x="607" y="97"/>
                    </a:cubicBezTo>
                    <a:cubicBezTo>
                      <a:pt x="607" y="99"/>
                      <a:pt x="603" y="95"/>
                      <a:pt x="602" y="96"/>
                    </a:cubicBezTo>
                    <a:cubicBezTo>
                      <a:pt x="601" y="96"/>
                      <a:pt x="599" y="97"/>
                      <a:pt x="597" y="98"/>
                    </a:cubicBezTo>
                    <a:cubicBezTo>
                      <a:pt x="594" y="99"/>
                      <a:pt x="590" y="97"/>
                      <a:pt x="589" y="99"/>
                    </a:cubicBezTo>
                    <a:cubicBezTo>
                      <a:pt x="588" y="101"/>
                      <a:pt x="594" y="102"/>
                      <a:pt x="594" y="102"/>
                    </a:cubicBezTo>
                    <a:cubicBezTo>
                      <a:pt x="594" y="103"/>
                      <a:pt x="581" y="103"/>
                      <a:pt x="580" y="104"/>
                    </a:cubicBezTo>
                    <a:cubicBezTo>
                      <a:pt x="580" y="106"/>
                      <a:pt x="576" y="106"/>
                      <a:pt x="570" y="106"/>
                    </a:cubicBezTo>
                    <a:cubicBezTo>
                      <a:pt x="565" y="106"/>
                      <a:pt x="567" y="109"/>
                      <a:pt x="563" y="109"/>
                    </a:cubicBezTo>
                    <a:cubicBezTo>
                      <a:pt x="559" y="110"/>
                      <a:pt x="557" y="110"/>
                      <a:pt x="555" y="113"/>
                    </a:cubicBezTo>
                    <a:cubicBezTo>
                      <a:pt x="554" y="115"/>
                      <a:pt x="550" y="115"/>
                      <a:pt x="549" y="113"/>
                    </a:cubicBezTo>
                    <a:cubicBezTo>
                      <a:pt x="548" y="112"/>
                      <a:pt x="544" y="114"/>
                      <a:pt x="546" y="114"/>
                    </a:cubicBezTo>
                    <a:cubicBezTo>
                      <a:pt x="548" y="115"/>
                      <a:pt x="546" y="117"/>
                      <a:pt x="545" y="116"/>
                    </a:cubicBezTo>
                    <a:cubicBezTo>
                      <a:pt x="543" y="116"/>
                      <a:pt x="540" y="119"/>
                      <a:pt x="542" y="118"/>
                    </a:cubicBezTo>
                    <a:cubicBezTo>
                      <a:pt x="544" y="118"/>
                      <a:pt x="545" y="120"/>
                      <a:pt x="544" y="121"/>
                    </a:cubicBezTo>
                    <a:cubicBezTo>
                      <a:pt x="543" y="123"/>
                      <a:pt x="538" y="120"/>
                      <a:pt x="537" y="121"/>
                    </a:cubicBezTo>
                    <a:cubicBezTo>
                      <a:pt x="536" y="122"/>
                      <a:pt x="539" y="124"/>
                      <a:pt x="541" y="123"/>
                    </a:cubicBezTo>
                    <a:cubicBezTo>
                      <a:pt x="543" y="123"/>
                      <a:pt x="545" y="125"/>
                      <a:pt x="545" y="126"/>
                    </a:cubicBezTo>
                    <a:cubicBezTo>
                      <a:pt x="545" y="128"/>
                      <a:pt x="540" y="125"/>
                      <a:pt x="539" y="126"/>
                    </a:cubicBezTo>
                    <a:cubicBezTo>
                      <a:pt x="538" y="128"/>
                      <a:pt x="540" y="128"/>
                      <a:pt x="542" y="129"/>
                    </a:cubicBezTo>
                    <a:cubicBezTo>
                      <a:pt x="544" y="129"/>
                      <a:pt x="543" y="130"/>
                      <a:pt x="545" y="131"/>
                    </a:cubicBezTo>
                    <a:cubicBezTo>
                      <a:pt x="545" y="132"/>
                      <a:pt x="545" y="132"/>
                      <a:pt x="545" y="132"/>
                    </a:cubicBezTo>
                    <a:cubicBezTo>
                      <a:pt x="546" y="133"/>
                      <a:pt x="544" y="134"/>
                      <a:pt x="544" y="135"/>
                    </a:cubicBezTo>
                    <a:cubicBezTo>
                      <a:pt x="544" y="137"/>
                      <a:pt x="542" y="137"/>
                      <a:pt x="542" y="136"/>
                    </a:cubicBezTo>
                    <a:cubicBezTo>
                      <a:pt x="542" y="135"/>
                      <a:pt x="536" y="134"/>
                      <a:pt x="534" y="136"/>
                    </a:cubicBezTo>
                    <a:cubicBezTo>
                      <a:pt x="533" y="137"/>
                      <a:pt x="532" y="138"/>
                      <a:pt x="530" y="137"/>
                    </a:cubicBezTo>
                    <a:cubicBezTo>
                      <a:pt x="529" y="135"/>
                      <a:pt x="524" y="137"/>
                      <a:pt x="519" y="137"/>
                    </a:cubicBezTo>
                    <a:cubicBezTo>
                      <a:pt x="513" y="138"/>
                      <a:pt x="501" y="138"/>
                      <a:pt x="498" y="139"/>
                    </a:cubicBezTo>
                    <a:cubicBezTo>
                      <a:pt x="495" y="140"/>
                      <a:pt x="492" y="144"/>
                      <a:pt x="495" y="147"/>
                    </a:cubicBezTo>
                    <a:cubicBezTo>
                      <a:pt x="498" y="150"/>
                      <a:pt x="495" y="151"/>
                      <a:pt x="495" y="153"/>
                    </a:cubicBezTo>
                    <a:cubicBezTo>
                      <a:pt x="495" y="155"/>
                      <a:pt x="502" y="158"/>
                      <a:pt x="506" y="159"/>
                    </a:cubicBezTo>
                    <a:cubicBezTo>
                      <a:pt x="510" y="159"/>
                      <a:pt x="513" y="164"/>
                      <a:pt x="511" y="167"/>
                    </a:cubicBezTo>
                    <a:cubicBezTo>
                      <a:pt x="508" y="169"/>
                      <a:pt x="502" y="166"/>
                      <a:pt x="497" y="162"/>
                    </a:cubicBezTo>
                    <a:cubicBezTo>
                      <a:pt x="492" y="159"/>
                      <a:pt x="482" y="157"/>
                      <a:pt x="479" y="157"/>
                    </a:cubicBezTo>
                    <a:cubicBezTo>
                      <a:pt x="475" y="158"/>
                      <a:pt x="477" y="154"/>
                      <a:pt x="473" y="154"/>
                    </a:cubicBezTo>
                    <a:cubicBezTo>
                      <a:pt x="468" y="155"/>
                      <a:pt x="465" y="159"/>
                      <a:pt x="468" y="159"/>
                    </a:cubicBezTo>
                    <a:cubicBezTo>
                      <a:pt x="471" y="159"/>
                      <a:pt x="472" y="158"/>
                      <a:pt x="471" y="160"/>
                    </a:cubicBezTo>
                    <a:cubicBezTo>
                      <a:pt x="469" y="161"/>
                      <a:pt x="472" y="161"/>
                      <a:pt x="475" y="162"/>
                    </a:cubicBezTo>
                    <a:cubicBezTo>
                      <a:pt x="479" y="164"/>
                      <a:pt x="472" y="166"/>
                      <a:pt x="469" y="164"/>
                    </a:cubicBezTo>
                    <a:cubicBezTo>
                      <a:pt x="465" y="161"/>
                      <a:pt x="461" y="163"/>
                      <a:pt x="460" y="165"/>
                    </a:cubicBezTo>
                    <a:cubicBezTo>
                      <a:pt x="459" y="167"/>
                      <a:pt x="464" y="173"/>
                      <a:pt x="471" y="174"/>
                    </a:cubicBezTo>
                    <a:cubicBezTo>
                      <a:pt x="477" y="175"/>
                      <a:pt x="475" y="177"/>
                      <a:pt x="478" y="178"/>
                    </a:cubicBezTo>
                    <a:cubicBezTo>
                      <a:pt x="481" y="179"/>
                      <a:pt x="479" y="180"/>
                      <a:pt x="477" y="180"/>
                    </a:cubicBezTo>
                    <a:cubicBezTo>
                      <a:pt x="475" y="180"/>
                      <a:pt x="471" y="177"/>
                      <a:pt x="467" y="175"/>
                    </a:cubicBezTo>
                    <a:cubicBezTo>
                      <a:pt x="464" y="174"/>
                      <a:pt x="456" y="176"/>
                      <a:pt x="454" y="174"/>
                    </a:cubicBezTo>
                    <a:cubicBezTo>
                      <a:pt x="452" y="172"/>
                      <a:pt x="455" y="170"/>
                      <a:pt x="453" y="169"/>
                    </a:cubicBezTo>
                    <a:cubicBezTo>
                      <a:pt x="452" y="167"/>
                      <a:pt x="453" y="164"/>
                      <a:pt x="455" y="161"/>
                    </a:cubicBezTo>
                    <a:cubicBezTo>
                      <a:pt x="457" y="158"/>
                      <a:pt x="455" y="152"/>
                      <a:pt x="452" y="151"/>
                    </a:cubicBezTo>
                    <a:cubicBezTo>
                      <a:pt x="449" y="150"/>
                      <a:pt x="449" y="153"/>
                      <a:pt x="450" y="154"/>
                    </a:cubicBezTo>
                    <a:cubicBezTo>
                      <a:pt x="450" y="155"/>
                      <a:pt x="450" y="160"/>
                      <a:pt x="448" y="163"/>
                    </a:cubicBezTo>
                    <a:cubicBezTo>
                      <a:pt x="445" y="166"/>
                      <a:pt x="438" y="166"/>
                      <a:pt x="438" y="168"/>
                    </a:cubicBezTo>
                    <a:cubicBezTo>
                      <a:pt x="438" y="170"/>
                      <a:pt x="433" y="171"/>
                      <a:pt x="435" y="173"/>
                    </a:cubicBezTo>
                    <a:cubicBezTo>
                      <a:pt x="436" y="174"/>
                      <a:pt x="443" y="181"/>
                      <a:pt x="444" y="184"/>
                    </a:cubicBezTo>
                    <a:cubicBezTo>
                      <a:pt x="445" y="186"/>
                      <a:pt x="438" y="193"/>
                      <a:pt x="439" y="197"/>
                    </a:cubicBezTo>
                    <a:cubicBezTo>
                      <a:pt x="440" y="201"/>
                      <a:pt x="438" y="203"/>
                      <a:pt x="440" y="205"/>
                    </a:cubicBezTo>
                    <a:cubicBezTo>
                      <a:pt x="441" y="207"/>
                      <a:pt x="444" y="205"/>
                      <a:pt x="446" y="206"/>
                    </a:cubicBezTo>
                    <a:cubicBezTo>
                      <a:pt x="448" y="207"/>
                      <a:pt x="451" y="205"/>
                      <a:pt x="455" y="204"/>
                    </a:cubicBezTo>
                    <a:cubicBezTo>
                      <a:pt x="460" y="203"/>
                      <a:pt x="468" y="208"/>
                      <a:pt x="471" y="210"/>
                    </a:cubicBezTo>
                    <a:cubicBezTo>
                      <a:pt x="474" y="211"/>
                      <a:pt x="472" y="213"/>
                      <a:pt x="474" y="216"/>
                    </a:cubicBezTo>
                    <a:cubicBezTo>
                      <a:pt x="475" y="218"/>
                      <a:pt x="470" y="218"/>
                      <a:pt x="470" y="222"/>
                    </a:cubicBezTo>
                    <a:cubicBezTo>
                      <a:pt x="470" y="225"/>
                      <a:pt x="479" y="227"/>
                      <a:pt x="479" y="228"/>
                    </a:cubicBezTo>
                    <a:cubicBezTo>
                      <a:pt x="480" y="229"/>
                      <a:pt x="473" y="228"/>
                      <a:pt x="470" y="227"/>
                    </a:cubicBezTo>
                    <a:cubicBezTo>
                      <a:pt x="467" y="226"/>
                      <a:pt x="467" y="223"/>
                      <a:pt x="466" y="222"/>
                    </a:cubicBezTo>
                    <a:cubicBezTo>
                      <a:pt x="466" y="221"/>
                      <a:pt x="468" y="218"/>
                      <a:pt x="468" y="216"/>
                    </a:cubicBezTo>
                    <a:cubicBezTo>
                      <a:pt x="469" y="214"/>
                      <a:pt x="465" y="213"/>
                      <a:pt x="464" y="211"/>
                    </a:cubicBezTo>
                    <a:cubicBezTo>
                      <a:pt x="463" y="210"/>
                      <a:pt x="461" y="207"/>
                      <a:pt x="459" y="208"/>
                    </a:cubicBezTo>
                    <a:cubicBezTo>
                      <a:pt x="457" y="208"/>
                      <a:pt x="449" y="209"/>
                      <a:pt x="447" y="211"/>
                    </a:cubicBezTo>
                    <a:cubicBezTo>
                      <a:pt x="445" y="213"/>
                      <a:pt x="447" y="219"/>
                      <a:pt x="449" y="222"/>
                    </a:cubicBezTo>
                    <a:cubicBezTo>
                      <a:pt x="450" y="225"/>
                      <a:pt x="442" y="229"/>
                      <a:pt x="442" y="232"/>
                    </a:cubicBezTo>
                    <a:cubicBezTo>
                      <a:pt x="442" y="234"/>
                      <a:pt x="439" y="235"/>
                      <a:pt x="436" y="237"/>
                    </a:cubicBezTo>
                    <a:cubicBezTo>
                      <a:pt x="432" y="239"/>
                      <a:pt x="428" y="240"/>
                      <a:pt x="428" y="244"/>
                    </a:cubicBezTo>
                    <a:cubicBezTo>
                      <a:pt x="429" y="247"/>
                      <a:pt x="424" y="245"/>
                      <a:pt x="421" y="244"/>
                    </a:cubicBezTo>
                    <a:cubicBezTo>
                      <a:pt x="419" y="242"/>
                      <a:pt x="416" y="244"/>
                      <a:pt x="412" y="244"/>
                    </a:cubicBezTo>
                    <a:cubicBezTo>
                      <a:pt x="408" y="244"/>
                      <a:pt x="408" y="241"/>
                      <a:pt x="406" y="242"/>
                    </a:cubicBezTo>
                    <a:cubicBezTo>
                      <a:pt x="403" y="243"/>
                      <a:pt x="401" y="241"/>
                      <a:pt x="402" y="239"/>
                    </a:cubicBezTo>
                    <a:cubicBezTo>
                      <a:pt x="402" y="237"/>
                      <a:pt x="406" y="238"/>
                      <a:pt x="406" y="240"/>
                    </a:cubicBezTo>
                    <a:cubicBezTo>
                      <a:pt x="406" y="241"/>
                      <a:pt x="408" y="241"/>
                      <a:pt x="411" y="239"/>
                    </a:cubicBezTo>
                    <a:cubicBezTo>
                      <a:pt x="413" y="238"/>
                      <a:pt x="412" y="241"/>
                      <a:pt x="415" y="241"/>
                    </a:cubicBezTo>
                    <a:cubicBezTo>
                      <a:pt x="419" y="242"/>
                      <a:pt x="417" y="240"/>
                      <a:pt x="419" y="240"/>
                    </a:cubicBezTo>
                    <a:cubicBezTo>
                      <a:pt x="422" y="240"/>
                      <a:pt x="422" y="239"/>
                      <a:pt x="421" y="238"/>
                    </a:cubicBezTo>
                    <a:cubicBezTo>
                      <a:pt x="420" y="237"/>
                      <a:pt x="423" y="236"/>
                      <a:pt x="425" y="235"/>
                    </a:cubicBezTo>
                    <a:cubicBezTo>
                      <a:pt x="427" y="234"/>
                      <a:pt x="426" y="231"/>
                      <a:pt x="427" y="231"/>
                    </a:cubicBezTo>
                    <a:cubicBezTo>
                      <a:pt x="429" y="230"/>
                      <a:pt x="428" y="228"/>
                      <a:pt x="429" y="228"/>
                    </a:cubicBezTo>
                    <a:cubicBezTo>
                      <a:pt x="431" y="228"/>
                      <a:pt x="432" y="225"/>
                      <a:pt x="433" y="225"/>
                    </a:cubicBezTo>
                    <a:cubicBezTo>
                      <a:pt x="435" y="225"/>
                      <a:pt x="436" y="223"/>
                      <a:pt x="435" y="222"/>
                    </a:cubicBezTo>
                    <a:cubicBezTo>
                      <a:pt x="434" y="220"/>
                      <a:pt x="435" y="217"/>
                      <a:pt x="437" y="216"/>
                    </a:cubicBezTo>
                    <a:cubicBezTo>
                      <a:pt x="438" y="216"/>
                      <a:pt x="439" y="214"/>
                      <a:pt x="437" y="213"/>
                    </a:cubicBezTo>
                    <a:cubicBezTo>
                      <a:pt x="436" y="212"/>
                      <a:pt x="431" y="209"/>
                      <a:pt x="431" y="206"/>
                    </a:cubicBezTo>
                    <a:cubicBezTo>
                      <a:pt x="431" y="204"/>
                      <a:pt x="430" y="200"/>
                      <a:pt x="431" y="198"/>
                    </a:cubicBezTo>
                    <a:cubicBezTo>
                      <a:pt x="431" y="196"/>
                      <a:pt x="431" y="193"/>
                      <a:pt x="431" y="191"/>
                    </a:cubicBezTo>
                    <a:cubicBezTo>
                      <a:pt x="430" y="188"/>
                      <a:pt x="432" y="186"/>
                      <a:pt x="433" y="182"/>
                    </a:cubicBezTo>
                    <a:cubicBezTo>
                      <a:pt x="433" y="178"/>
                      <a:pt x="428" y="174"/>
                      <a:pt x="426" y="173"/>
                    </a:cubicBezTo>
                    <a:cubicBezTo>
                      <a:pt x="424" y="172"/>
                      <a:pt x="425" y="170"/>
                      <a:pt x="429" y="167"/>
                    </a:cubicBezTo>
                    <a:cubicBezTo>
                      <a:pt x="432" y="164"/>
                      <a:pt x="432" y="155"/>
                      <a:pt x="432" y="153"/>
                    </a:cubicBezTo>
                    <a:cubicBezTo>
                      <a:pt x="432" y="151"/>
                      <a:pt x="425" y="150"/>
                      <a:pt x="422" y="150"/>
                    </a:cubicBezTo>
                    <a:cubicBezTo>
                      <a:pt x="419" y="150"/>
                      <a:pt x="409" y="150"/>
                      <a:pt x="407" y="149"/>
                    </a:cubicBezTo>
                    <a:cubicBezTo>
                      <a:pt x="404" y="149"/>
                      <a:pt x="403" y="151"/>
                      <a:pt x="402" y="154"/>
                    </a:cubicBezTo>
                    <a:cubicBezTo>
                      <a:pt x="401" y="156"/>
                      <a:pt x="398" y="160"/>
                      <a:pt x="397" y="165"/>
                    </a:cubicBezTo>
                    <a:cubicBezTo>
                      <a:pt x="395" y="170"/>
                      <a:pt x="389" y="172"/>
                      <a:pt x="386" y="173"/>
                    </a:cubicBezTo>
                    <a:cubicBezTo>
                      <a:pt x="383" y="174"/>
                      <a:pt x="382" y="178"/>
                      <a:pt x="383" y="180"/>
                    </a:cubicBezTo>
                    <a:cubicBezTo>
                      <a:pt x="384" y="182"/>
                      <a:pt x="386" y="181"/>
                      <a:pt x="387" y="181"/>
                    </a:cubicBezTo>
                    <a:cubicBezTo>
                      <a:pt x="389" y="182"/>
                      <a:pt x="387" y="187"/>
                      <a:pt x="386" y="188"/>
                    </a:cubicBezTo>
                    <a:cubicBezTo>
                      <a:pt x="386" y="188"/>
                      <a:pt x="388" y="190"/>
                      <a:pt x="386" y="192"/>
                    </a:cubicBezTo>
                    <a:cubicBezTo>
                      <a:pt x="384" y="193"/>
                      <a:pt x="382" y="196"/>
                      <a:pt x="383" y="197"/>
                    </a:cubicBezTo>
                    <a:cubicBezTo>
                      <a:pt x="384" y="198"/>
                      <a:pt x="390" y="199"/>
                      <a:pt x="393" y="201"/>
                    </a:cubicBezTo>
                    <a:cubicBezTo>
                      <a:pt x="395" y="202"/>
                      <a:pt x="394" y="205"/>
                      <a:pt x="396" y="207"/>
                    </a:cubicBezTo>
                    <a:cubicBezTo>
                      <a:pt x="398" y="210"/>
                      <a:pt x="400" y="208"/>
                      <a:pt x="401" y="210"/>
                    </a:cubicBezTo>
                    <a:cubicBezTo>
                      <a:pt x="402" y="211"/>
                      <a:pt x="398" y="217"/>
                      <a:pt x="396" y="218"/>
                    </a:cubicBezTo>
                    <a:cubicBezTo>
                      <a:pt x="394" y="218"/>
                      <a:pt x="388" y="211"/>
                      <a:pt x="386" y="210"/>
                    </a:cubicBezTo>
                    <a:cubicBezTo>
                      <a:pt x="384" y="208"/>
                      <a:pt x="377" y="206"/>
                      <a:pt x="373" y="204"/>
                    </a:cubicBezTo>
                    <a:cubicBezTo>
                      <a:pt x="370" y="202"/>
                      <a:pt x="367" y="203"/>
                      <a:pt x="363" y="200"/>
                    </a:cubicBezTo>
                    <a:cubicBezTo>
                      <a:pt x="359" y="197"/>
                      <a:pt x="355" y="196"/>
                      <a:pt x="348" y="196"/>
                    </a:cubicBezTo>
                    <a:cubicBezTo>
                      <a:pt x="340" y="196"/>
                      <a:pt x="336" y="194"/>
                      <a:pt x="333" y="195"/>
                    </a:cubicBezTo>
                    <a:cubicBezTo>
                      <a:pt x="331" y="195"/>
                      <a:pt x="332" y="192"/>
                      <a:pt x="327" y="190"/>
                    </a:cubicBezTo>
                    <a:cubicBezTo>
                      <a:pt x="323" y="188"/>
                      <a:pt x="320" y="186"/>
                      <a:pt x="317" y="187"/>
                    </a:cubicBezTo>
                    <a:cubicBezTo>
                      <a:pt x="315" y="188"/>
                      <a:pt x="316" y="193"/>
                      <a:pt x="320" y="194"/>
                    </a:cubicBezTo>
                    <a:cubicBezTo>
                      <a:pt x="324" y="194"/>
                      <a:pt x="322" y="196"/>
                      <a:pt x="326" y="196"/>
                    </a:cubicBezTo>
                    <a:cubicBezTo>
                      <a:pt x="330" y="196"/>
                      <a:pt x="331" y="197"/>
                      <a:pt x="331" y="200"/>
                    </a:cubicBezTo>
                    <a:cubicBezTo>
                      <a:pt x="331" y="202"/>
                      <a:pt x="333" y="205"/>
                      <a:pt x="334" y="206"/>
                    </a:cubicBezTo>
                    <a:cubicBezTo>
                      <a:pt x="336" y="208"/>
                      <a:pt x="335" y="211"/>
                      <a:pt x="332" y="211"/>
                    </a:cubicBezTo>
                    <a:cubicBezTo>
                      <a:pt x="329" y="211"/>
                      <a:pt x="325" y="211"/>
                      <a:pt x="326" y="214"/>
                    </a:cubicBezTo>
                    <a:cubicBezTo>
                      <a:pt x="328" y="216"/>
                      <a:pt x="326" y="216"/>
                      <a:pt x="322" y="215"/>
                    </a:cubicBezTo>
                    <a:cubicBezTo>
                      <a:pt x="319" y="214"/>
                      <a:pt x="321" y="212"/>
                      <a:pt x="322" y="210"/>
                    </a:cubicBezTo>
                    <a:cubicBezTo>
                      <a:pt x="324" y="209"/>
                      <a:pt x="319" y="208"/>
                      <a:pt x="317" y="207"/>
                    </a:cubicBezTo>
                    <a:cubicBezTo>
                      <a:pt x="315" y="206"/>
                      <a:pt x="307" y="212"/>
                      <a:pt x="305" y="213"/>
                    </a:cubicBezTo>
                    <a:cubicBezTo>
                      <a:pt x="303" y="214"/>
                      <a:pt x="297" y="212"/>
                      <a:pt x="292" y="213"/>
                    </a:cubicBezTo>
                    <a:cubicBezTo>
                      <a:pt x="286" y="214"/>
                      <a:pt x="286" y="219"/>
                      <a:pt x="284" y="218"/>
                    </a:cubicBezTo>
                    <a:cubicBezTo>
                      <a:pt x="282" y="218"/>
                      <a:pt x="276" y="219"/>
                      <a:pt x="273" y="218"/>
                    </a:cubicBezTo>
                    <a:cubicBezTo>
                      <a:pt x="271" y="216"/>
                      <a:pt x="273" y="215"/>
                      <a:pt x="275" y="215"/>
                    </a:cubicBezTo>
                    <a:cubicBezTo>
                      <a:pt x="278" y="216"/>
                      <a:pt x="279" y="215"/>
                      <a:pt x="277" y="213"/>
                    </a:cubicBezTo>
                    <a:cubicBezTo>
                      <a:pt x="276" y="211"/>
                      <a:pt x="279" y="209"/>
                      <a:pt x="279" y="208"/>
                    </a:cubicBezTo>
                    <a:cubicBezTo>
                      <a:pt x="279" y="206"/>
                      <a:pt x="270" y="210"/>
                      <a:pt x="268" y="211"/>
                    </a:cubicBezTo>
                    <a:cubicBezTo>
                      <a:pt x="266" y="212"/>
                      <a:pt x="268" y="215"/>
                      <a:pt x="266" y="215"/>
                    </a:cubicBezTo>
                    <a:cubicBezTo>
                      <a:pt x="265" y="216"/>
                      <a:pt x="265" y="214"/>
                      <a:pt x="263" y="213"/>
                    </a:cubicBezTo>
                    <a:cubicBezTo>
                      <a:pt x="261" y="213"/>
                      <a:pt x="247" y="216"/>
                      <a:pt x="244" y="219"/>
                    </a:cubicBezTo>
                    <a:cubicBezTo>
                      <a:pt x="242" y="222"/>
                      <a:pt x="237" y="222"/>
                      <a:pt x="237" y="223"/>
                    </a:cubicBezTo>
                    <a:cubicBezTo>
                      <a:pt x="237" y="225"/>
                      <a:pt x="230" y="225"/>
                      <a:pt x="228" y="226"/>
                    </a:cubicBezTo>
                    <a:cubicBezTo>
                      <a:pt x="225" y="227"/>
                      <a:pt x="227" y="232"/>
                      <a:pt x="226" y="235"/>
                    </a:cubicBezTo>
                    <a:cubicBezTo>
                      <a:pt x="225" y="237"/>
                      <a:pt x="215" y="236"/>
                      <a:pt x="212" y="236"/>
                    </a:cubicBezTo>
                    <a:cubicBezTo>
                      <a:pt x="209" y="237"/>
                      <a:pt x="208" y="231"/>
                      <a:pt x="206" y="230"/>
                    </a:cubicBezTo>
                    <a:cubicBezTo>
                      <a:pt x="204" y="230"/>
                      <a:pt x="205" y="227"/>
                      <a:pt x="206" y="225"/>
                    </a:cubicBezTo>
                    <a:cubicBezTo>
                      <a:pt x="207" y="224"/>
                      <a:pt x="208" y="225"/>
                      <a:pt x="211" y="223"/>
                    </a:cubicBezTo>
                    <a:cubicBezTo>
                      <a:pt x="214" y="221"/>
                      <a:pt x="217" y="224"/>
                      <a:pt x="219" y="223"/>
                    </a:cubicBezTo>
                    <a:cubicBezTo>
                      <a:pt x="220" y="221"/>
                      <a:pt x="214" y="218"/>
                      <a:pt x="214" y="215"/>
                    </a:cubicBezTo>
                    <a:cubicBezTo>
                      <a:pt x="213" y="212"/>
                      <a:pt x="207" y="211"/>
                      <a:pt x="203" y="212"/>
                    </a:cubicBezTo>
                    <a:cubicBezTo>
                      <a:pt x="200" y="213"/>
                      <a:pt x="196" y="212"/>
                      <a:pt x="193" y="211"/>
                    </a:cubicBezTo>
                    <a:cubicBezTo>
                      <a:pt x="191" y="210"/>
                      <a:pt x="191" y="213"/>
                      <a:pt x="195" y="214"/>
                    </a:cubicBezTo>
                    <a:cubicBezTo>
                      <a:pt x="199" y="215"/>
                      <a:pt x="197" y="218"/>
                      <a:pt x="197" y="220"/>
                    </a:cubicBezTo>
                    <a:cubicBezTo>
                      <a:pt x="198" y="222"/>
                      <a:pt x="196" y="226"/>
                      <a:pt x="194" y="229"/>
                    </a:cubicBezTo>
                    <a:cubicBezTo>
                      <a:pt x="192" y="232"/>
                      <a:pt x="194" y="232"/>
                      <a:pt x="197" y="232"/>
                    </a:cubicBezTo>
                    <a:cubicBezTo>
                      <a:pt x="200" y="231"/>
                      <a:pt x="200" y="236"/>
                      <a:pt x="200" y="239"/>
                    </a:cubicBezTo>
                    <a:cubicBezTo>
                      <a:pt x="200" y="242"/>
                      <a:pt x="197" y="243"/>
                      <a:pt x="197" y="245"/>
                    </a:cubicBezTo>
                    <a:cubicBezTo>
                      <a:pt x="197" y="247"/>
                      <a:pt x="195" y="244"/>
                      <a:pt x="194" y="245"/>
                    </a:cubicBezTo>
                    <a:cubicBezTo>
                      <a:pt x="193" y="246"/>
                      <a:pt x="192" y="244"/>
                      <a:pt x="191" y="242"/>
                    </a:cubicBezTo>
                    <a:cubicBezTo>
                      <a:pt x="191" y="240"/>
                      <a:pt x="186" y="242"/>
                      <a:pt x="183" y="241"/>
                    </a:cubicBezTo>
                    <a:cubicBezTo>
                      <a:pt x="181" y="240"/>
                      <a:pt x="180" y="241"/>
                      <a:pt x="178" y="243"/>
                    </a:cubicBezTo>
                    <a:cubicBezTo>
                      <a:pt x="177" y="245"/>
                      <a:pt x="173" y="246"/>
                      <a:pt x="171" y="246"/>
                    </a:cubicBezTo>
                    <a:cubicBezTo>
                      <a:pt x="169" y="247"/>
                      <a:pt x="165" y="251"/>
                      <a:pt x="163" y="252"/>
                    </a:cubicBezTo>
                    <a:cubicBezTo>
                      <a:pt x="161" y="253"/>
                      <a:pt x="161" y="256"/>
                      <a:pt x="164" y="259"/>
                    </a:cubicBezTo>
                    <a:cubicBezTo>
                      <a:pt x="167" y="262"/>
                      <a:pt x="167" y="264"/>
                      <a:pt x="167" y="265"/>
                    </a:cubicBezTo>
                    <a:cubicBezTo>
                      <a:pt x="167" y="267"/>
                      <a:pt x="159" y="266"/>
                      <a:pt x="158" y="265"/>
                    </a:cubicBezTo>
                    <a:cubicBezTo>
                      <a:pt x="156" y="263"/>
                      <a:pt x="151" y="262"/>
                      <a:pt x="149" y="263"/>
                    </a:cubicBezTo>
                    <a:cubicBezTo>
                      <a:pt x="147" y="263"/>
                      <a:pt x="143" y="257"/>
                      <a:pt x="140" y="257"/>
                    </a:cubicBezTo>
                    <a:cubicBezTo>
                      <a:pt x="138" y="257"/>
                      <a:pt x="136" y="260"/>
                      <a:pt x="135" y="262"/>
                    </a:cubicBezTo>
                    <a:cubicBezTo>
                      <a:pt x="134" y="263"/>
                      <a:pt x="136" y="264"/>
                      <a:pt x="138" y="266"/>
                    </a:cubicBezTo>
                    <a:cubicBezTo>
                      <a:pt x="139" y="269"/>
                      <a:pt x="143" y="269"/>
                      <a:pt x="145" y="269"/>
                    </a:cubicBezTo>
                    <a:cubicBezTo>
                      <a:pt x="148" y="269"/>
                      <a:pt x="147" y="273"/>
                      <a:pt x="146" y="274"/>
                    </a:cubicBezTo>
                    <a:cubicBezTo>
                      <a:pt x="145" y="276"/>
                      <a:pt x="141" y="277"/>
                      <a:pt x="140" y="275"/>
                    </a:cubicBezTo>
                    <a:cubicBezTo>
                      <a:pt x="139" y="274"/>
                      <a:pt x="134" y="275"/>
                      <a:pt x="134" y="273"/>
                    </a:cubicBezTo>
                    <a:cubicBezTo>
                      <a:pt x="134" y="271"/>
                      <a:pt x="130" y="268"/>
                      <a:pt x="126" y="269"/>
                    </a:cubicBezTo>
                    <a:cubicBezTo>
                      <a:pt x="123" y="270"/>
                      <a:pt x="122" y="267"/>
                      <a:pt x="122" y="264"/>
                    </a:cubicBezTo>
                    <a:cubicBezTo>
                      <a:pt x="122" y="261"/>
                      <a:pt x="120" y="260"/>
                      <a:pt x="120" y="259"/>
                    </a:cubicBezTo>
                    <a:cubicBezTo>
                      <a:pt x="120" y="257"/>
                      <a:pt x="119" y="255"/>
                      <a:pt x="121" y="253"/>
                    </a:cubicBezTo>
                    <a:cubicBezTo>
                      <a:pt x="122" y="252"/>
                      <a:pt x="121" y="250"/>
                      <a:pt x="121" y="248"/>
                    </a:cubicBezTo>
                    <a:cubicBezTo>
                      <a:pt x="121" y="246"/>
                      <a:pt x="118" y="244"/>
                      <a:pt x="115" y="244"/>
                    </a:cubicBezTo>
                    <a:cubicBezTo>
                      <a:pt x="112" y="244"/>
                      <a:pt x="113" y="241"/>
                      <a:pt x="110" y="240"/>
                    </a:cubicBezTo>
                    <a:cubicBezTo>
                      <a:pt x="108" y="240"/>
                      <a:pt x="103" y="235"/>
                      <a:pt x="102" y="234"/>
                    </a:cubicBezTo>
                    <a:cubicBezTo>
                      <a:pt x="102" y="232"/>
                      <a:pt x="98" y="232"/>
                      <a:pt x="99" y="231"/>
                    </a:cubicBezTo>
                    <a:cubicBezTo>
                      <a:pt x="101" y="230"/>
                      <a:pt x="104" y="231"/>
                      <a:pt x="106" y="233"/>
                    </a:cubicBezTo>
                    <a:cubicBezTo>
                      <a:pt x="108" y="235"/>
                      <a:pt x="111" y="237"/>
                      <a:pt x="117" y="238"/>
                    </a:cubicBezTo>
                    <a:cubicBezTo>
                      <a:pt x="123" y="239"/>
                      <a:pt x="125" y="241"/>
                      <a:pt x="131" y="242"/>
                    </a:cubicBezTo>
                    <a:cubicBezTo>
                      <a:pt x="137" y="244"/>
                      <a:pt x="141" y="244"/>
                      <a:pt x="150" y="246"/>
                    </a:cubicBezTo>
                    <a:cubicBezTo>
                      <a:pt x="159" y="247"/>
                      <a:pt x="171" y="238"/>
                      <a:pt x="173" y="235"/>
                    </a:cubicBezTo>
                    <a:cubicBezTo>
                      <a:pt x="176" y="233"/>
                      <a:pt x="172" y="228"/>
                      <a:pt x="172" y="226"/>
                    </a:cubicBezTo>
                    <a:cubicBezTo>
                      <a:pt x="172" y="224"/>
                      <a:pt x="168" y="224"/>
                      <a:pt x="168" y="222"/>
                    </a:cubicBezTo>
                    <a:cubicBezTo>
                      <a:pt x="167" y="221"/>
                      <a:pt x="165" y="218"/>
                      <a:pt x="161" y="218"/>
                    </a:cubicBezTo>
                    <a:cubicBezTo>
                      <a:pt x="158" y="218"/>
                      <a:pt x="157" y="214"/>
                      <a:pt x="154" y="215"/>
                    </a:cubicBezTo>
                    <a:cubicBezTo>
                      <a:pt x="152" y="215"/>
                      <a:pt x="150" y="213"/>
                      <a:pt x="143" y="209"/>
                    </a:cubicBezTo>
                    <a:cubicBezTo>
                      <a:pt x="136" y="204"/>
                      <a:pt x="126" y="200"/>
                      <a:pt x="124" y="201"/>
                    </a:cubicBezTo>
                    <a:cubicBezTo>
                      <a:pt x="122" y="202"/>
                      <a:pt x="121" y="203"/>
                      <a:pt x="120" y="201"/>
                    </a:cubicBezTo>
                    <a:cubicBezTo>
                      <a:pt x="119" y="199"/>
                      <a:pt x="116" y="199"/>
                      <a:pt x="114" y="201"/>
                    </a:cubicBezTo>
                    <a:cubicBezTo>
                      <a:pt x="112" y="202"/>
                      <a:pt x="110" y="199"/>
                      <a:pt x="107" y="200"/>
                    </a:cubicBezTo>
                    <a:cubicBezTo>
                      <a:pt x="103" y="201"/>
                      <a:pt x="101" y="199"/>
                      <a:pt x="102" y="198"/>
                    </a:cubicBezTo>
                    <a:cubicBezTo>
                      <a:pt x="103" y="196"/>
                      <a:pt x="108" y="197"/>
                      <a:pt x="108" y="196"/>
                    </a:cubicBezTo>
                    <a:cubicBezTo>
                      <a:pt x="108" y="194"/>
                      <a:pt x="106" y="196"/>
                      <a:pt x="103" y="193"/>
                    </a:cubicBezTo>
                    <a:cubicBezTo>
                      <a:pt x="99" y="191"/>
                      <a:pt x="98" y="193"/>
                      <a:pt x="97" y="195"/>
                    </a:cubicBezTo>
                    <a:cubicBezTo>
                      <a:pt x="96" y="196"/>
                      <a:pt x="94" y="196"/>
                      <a:pt x="92" y="194"/>
                    </a:cubicBezTo>
                    <a:cubicBezTo>
                      <a:pt x="92" y="194"/>
                      <a:pt x="92" y="194"/>
                      <a:pt x="91" y="194"/>
                    </a:cubicBezTo>
                    <a:cubicBezTo>
                      <a:pt x="91" y="197"/>
                      <a:pt x="89" y="197"/>
                      <a:pt x="87" y="197"/>
                    </a:cubicBezTo>
                    <a:cubicBezTo>
                      <a:pt x="85" y="196"/>
                      <a:pt x="83" y="200"/>
                      <a:pt x="81" y="200"/>
                    </a:cubicBezTo>
                    <a:cubicBezTo>
                      <a:pt x="78" y="200"/>
                      <a:pt x="76" y="203"/>
                      <a:pt x="75" y="205"/>
                    </a:cubicBezTo>
                    <a:cubicBezTo>
                      <a:pt x="75" y="207"/>
                      <a:pt x="72" y="206"/>
                      <a:pt x="72" y="207"/>
                    </a:cubicBezTo>
                    <a:cubicBezTo>
                      <a:pt x="72" y="208"/>
                      <a:pt x="72" y="210"/>
                      <a:pt x="71" y="211"/>
                    </a:cubicBezTo>
                    <a:cubicBezTo>
                      <a:pt x="70" y="213"/>
                      <a:pt x="71" y="213"/>
                      <a:pt x="72" y="216"/>
                    </a:cubicBezTo>
                    <a:cubicBezTo>
                      <a:pt x="73" y="218"/>
                      <a:pt x="76" y="218"/>
                      <a:pt x="77" y="219"/>
                    </a:cubicBezTo>
                    <a:cubicBezTo>
                      <a:pt x="78" y="219"/>
                      <a:pt x="83" y="223"/>
                      <a:pt x="83" y="225"/>
                    </a:cubicBezTo>
                    <a:cubicBezTo>
                      <a:pt x="83" y="226"/>
                      <a:pt x="79" y="230"/>
                      <a:pt x="78" y="231"/>
                    </a:cubicBezTo>
                    <a:cubicBezTo>
                      <a:pt x="76" y="232"/>
                      <a:pt x="75" y="234"/>
                      <a:pt x="75" y="235"/>
                    </a:cubicBezTo>
                    <a:cubicBezTo>
                      <a:pt x="76" y="237"/>
                      <a:pt x="80" y="243"/>
                      <a:pt x="83" y="247"/>
                    </a:cubicBezTo>
                    <a:cubicBezTo>
                      <a:pt x="86" y="252"/>
                      <a:pt x="82" y="250"/>
                      <a:pt x="80" y="252"/>
                    </a:cubicBezTo>
                    <a:cubicBezTo>
                      <a:pt x="79" y="254"/>
                      <a:pt x="81" y="257"/>
                      <a:pt x="82" y="258"/>
                    </a:cubicBezTo>
                    <a:cubicBezTo>
                      <a:pt x="82" y="260"/>
                      <a:pt x="80" y="260"/>
                      <a:pt x="80" y="261"/>
                    </a:cubicBezTo>
                    <a:cubicBezTo>
                      <a:pt x="80" y="262"/>
                      <a:pt x="84" y="262"/>
                      <a:pt x="84" y="263"/>
                    </a:cubicBezTo>
                    <a:cubicBezTo>
                      <a:pt x="84" y="264"/>
                      <a:pt x="81" y="266"/>
                      <a:pt x="83" y="267"/>
                    </a:cubicBezTo>
                    <a:cubicBezTo>
                      <a:pt x="84" y="269"/>
                      <a:pt x="87" y="269"/>
                      <a:pt x="87" y="272"/>
                    </a:cubicBezTo>
                    <a:cubicBezTo>
                      <a:pt x="87" y="274"/>
                      <a:pt x="82" y="274"/>
                      <a:pt x="82" y="276"/>
                    </a:cubicBezTo>
                    <a:cubicBezTo>
                      <a:pt x="82" y="278"/>
                      <a:pt x="89" y="281"/>
                      <a:pt x="92" y="284"/>
                    </a:cubicBezTo>
                    <a:cubicBezTo>
                      <a:pt x="95" y="288"/>
                      <a:pt x="95" y="289"/>
                      <a:pt x="94" y="291"/>
                    </a:cubicBezTo>
                    <a:cubicBezTo>
                      <a:pt x="93" y="294"/>
                      <a:pt x="84" y="298"/>
                      <a:pt x="82" y="302"/>
                    </a:cubicBezTo>
                    <a:cubicBezTo>
                      <a:pt x="80" y="306"/>
                      <a:pt x="73" y="309"/>
                      <a:pt x="70" y="312"/>
                    </a:cubicBezTo>
                    <a:cubicBezTo>
                      <a:pt x="69" y="313"/>
                      <a:pt x="67" y="315"/>
                      <a:pt x="66" y="317"/>
                    </a:cubicBezTo>
                    <a:cubicBezTo>
                      <a:pt x="68" y="316"/>
                      <a:pt x="69" y="316"/>
                      <a:pt x="70" y="316"/>
                    </a:cubicBezTo>
                    <a:cubicBezTo>
                      <a:pt x="71" y="315"/>
                      <a:pt x="73" y="319"/>
                      <a:pt x="75" y="321"/>
                    </a:cubicBezTo>
                    <a:cubicBezTo>
                      <a:pt x="77" y="322"/>
                      <a:pt x="80" y="321"/>
                      <a:pt x="82" y="322"/>
                    </a:cubicBezTo>
                    <a:cubicBezTo>
                      <a:pt x="83" y="324"/>
                      <a:pt x="81" y="324"/>
                      <a:pt x="78" y="323"/>
                    </a:cubicBezTo>
                    <a:cubicBezTo>
                      <a:pt x="75" y="323"/>
                      <a:pt x="74" y="325"/>
                      <a:pt x="70" y="326"/>
                    </a:cubicBezTo>
                    <a:cubicBezTo>
                      <a:pt x="67" y="327"/>
                      <a:pt x="67" y="328"/>
                      <a:pt x="66" y="329"/>
                    </a:cubicBezTo>
                    <a:cubicBezTo>
                      <a:pt x="68" y="332"/>
                      <a:pt x="66" y="332"/>
                      <a:pt x="65" y="334"/>
                    </a:cubicBezTo>
                    <a:cubicBezTo>
                      <a:pt x="63" y="337"/>
                      <a:pt x="62" y="337"/>
                      <a:pt x="62" y="339"/>
                    </a:cubicBezTo>
                    <a:cubicBezTo>
                      <a:pt x="62" y="340"/>
                      <a:pt x="62" y="341"/>
                      <a:pt x="62" y="343"/>
                    </a:cubicBezTo>
                    <a:cubicBezTo>
                      <a:pt x="63" y="345"/>
                      <a:pt x="63" y="346"/>
                      <a:pt x="64" y="347"/>
                    </a:cubicBezTo>
                    <a:cubicBezTo>
                      <a:pt x="65" y="349"/>
                      <a:pt x="63" y="349"/>
                      <a:pt x="62" y="350"/>
                    </a:cubicBezTo>
                    <a:cubicBezTo>
                      <a:pt x="61" y="351"/>
                      <a:pt x="62" y="353"/>
                      <a:pt x="63" y="354"/>
                    </a:cubicBezTo>
                    <a:cubicBezTo>
                      <a:pt x="65" y="356"/>
                      <a:pt x="65" y="358"/>
                      <a:pt x="64" y="359"/>
                    </a:cubicBezTo>
                    <a:cubicBezTo>
                      <a:pt x="63" y="360"/>
                      <a:pt x="65" y="362"/>
                      <a:pt x="67" y="364"/>
                    </a:cubicBezTo>
                    <a:cubicBezTo>
                      <a:pt x="68" y="365"/>
                      <a:pt x="68" y="368"/>
                      <a:pt x="69" y="369"/>
                    </a:cubicBezTo>
                    <a:cubicBezTo>
                      <a:pt x="70" y="370"/>
                      <a:pt x="71" y="371"/>
                      <a:pt x="73" y="370"/>
                    </a:cubicBezTo>
                    <a:cubicBezTo>
                      <a:pt x="75" y="370"/>
                      <a:pt x="76" y="371"/>
                      <a:pt x="77" y="372"/>
                    </a:cubicBezTo>
                    <a:cubicBezTo>
                      <a:pt x="78" y="374"/>
                      <a:pt x="79" y="373"/>
                      <a:pt x="81" y="372"/>
                    </a:cubicBezTo>
                    <a:cubicBezTo>
                      <a:pt x="83" y="371"/>
                      <a:pt x="88" y="374"/>
                      <a:pt x="89" y="374"/>
                    </a:cubicBezTo>
                    <a:cubicBezTo>
                      <a:pt x="90" y="375"/>
                      <a:pt x="89" y="378"/>
                      <a:pt x="90" y="380"/>
                    </a:cubicBezTo>
                    <a:cubicBezTo>
                      <a:pt x="90" y="382"/>
                      <a:pt x="88" y="384"/>
                      <a:pt x="90" y="386"/>
                    </a:cubicBezTo>
                    <a:cubicBezTo>
                      <a:pt x="92" y="387"/>
                      <a:pt x="92" y="390"/>
                      <a:pt x="94" y="391"/>
                    </a:cubicBezTo>
                    <a:cubicBezTo>
                      <a:pt x="96" y="392"/>
                      <a:pt x="97" y="395"/>
                      <a:pt x="99" y="395"/>
                    </a:cubicBezTo>
                    <a:cubicBezTo>
                      <a:pt x="100" y="395"/>
                      <a:pt x="103" y="398"/>
                      <a:pt x="103" y="399"/>
                    </a:cubicBezTo>
                    <a:cubicBezTo>
                      <a:pt x="104" y="401"/>
                      <a:pt x="101" y="402"/>
                      <a:pt x="99" y="403"/>
                    </a:cubicBezTo>
                    <a:cubicBezTo>
                      <a:pt x="98" y="404"/>
                      <a:pt x="95" y="401"/>
                      <a:pt x="93" y="402"/>
                    </a:cubicBezTo>
                    <a:cubicBezTo>
                      <a:pt x="92" y="403"/>
                      <a:pt x="94" y="406"/>
                      <a:pt x="95" y="410"/>
                    </a:cubicBezTo>
                    <a:cubicBezTo>
                      <a:pt x="96" y="413"/>
                      <a:pt x="96" y="414"/>
                      <a:pt x="98" y="414"/>
                    </a:cubicBezTo>
                    <a:cubicBezTo>
                      <a:pt x="100" y="414"/>
                      <a:pt x="101" y="413"/>
                      <a:pt x="102" y="412"/>
                    </a:cubicBezTo>
                    <a:cubicBezTo>
                      <a:pt x="103" y="411"/>
                      <a:pt x="106" y="412"/>
                      <a:pt x="107" y="412"/>
                    </a:cubicBezTo>
                    <a:cubicBezTo>
                      <a:pt x="108" y="411"/>
                      <a:pt x="113" y="411"/>
                      <a:pt x="114" y="412"/>
                    </a:cubicBezTo>
                    <a:cubicBezTo>
                      <a:pt x="115" y="414"/>
                      <a:pt x="116" y="417"/>
                      <a:pt x="115" y="418"/>
                    </a:cubicBezTo>
                    <a:cubicBezTo>
                      <a:pt x="114" y="420"/>
                      <a:pt x="116" y="421"/>
                      <a:pt x="117" y="423"/>
                    </a:cubicBezTo>
                    <a:cubicBezTo>
                      <a:pt x="118" y="425"/>
                      <a:pt x="121" y="424"/>
                      <a:pt x="123" y="424"/>
                    </a:cubicBezTo>
                    <a:cubicBezTo>
                      <a:pt x="124" y="425"/>
                      <a:pt x="127" y="429"/>
                      <a:pt x="126" y="431"/>
                    </a:cubicBezTo>
                    <a:cubicBezTo>
                      <a:pt x="126" y="432"/>
                      <a:pt x="128" y="433"/>
                      <a:pt x="129" y="432"/>
                    </a:cubicBezTo>
                    <a:cubicBezTo>
                      <a:pt x="130" y="432"/>
                      <a:pt x="132" y="433"/>
                      <a:pt x="133" y="434"/>
                    </a:cubicBezTo>
                    <a:cubicBezTo>
                      <a:pt x="134" y="435"/>
                      <a:pt x="136" y="434"/>
                      <a:pt x="137" y="434"/>
                    </a:cubicBezTo>
                    <a:cubicBezTo>
                      <a:pt x="139" y="433"/>
                      <a:pt x="141" y="432"/>
                      <a:pt x="142" y="433"/>
                    </a:cubicBezTo>
                    <a:cubicBezTo>
                      <a:pt x="142" y="434"/>
                      <a:pt x="145" y="437"/>
                      <a:pt x="145" y="438"/>
                    </a:cubicBezTo>
                    <a:cubicBezTo>
                      <a:pt x="145" y="438"/>
                      <a:pt x="150" y="438"/>
                      <a:pt x="152" y="439"/>
                    </a:cubicBezTo>
                    <a:cubicBezTo>
                      <a:pt x="154" y="440"/>
                      <a:pt x="156" y="439"/>
                      <a:pt x="159" y="440"/>
                    </a:cubicBezTo>
                    <a:cubicBezTo>
                      <a:pt x="161" y="442"/>
                      <a:pt x="163" y="442"/>
                      <a:pt x="163" y="443"/>
                    </a:cubicBezTo>
                    <a:cubicBezTo>
                      <a:pt x="163" y="445"/>
                      <a:pt x="161" y="446"/>
                      <a:pt x="161" y="447"/>
                    </a:cubicBezTo>
                    <a:cubicBezTo>
                      <a:pt x="161" y="447"/>
                      <a:pt x="163" y="448"/>
                      <a:pt x="163" y="449"/>
                    </a:cubicBezTo>
                    <a:cubicBezTo>
                      <a:pt x="163" y="450"/>
                      <a:pt x="160" y="450"/>
                      <a:pt x="160" y="451"/>
                    </a:cubicBezTo>
                    <a:cubicBezTo>
                      <a:pt x="160" y="452"/>
                      <a:pt x="161" y="453"/>
                      <a:pt x="162" y="454"/>
                    </a:cubicBezTo>
                    <a:cubicBezTo>
                      <a:pt x="162" y="455"/>
                      <a:pt x="160" y="458"/>
                      <a:pt x="160" y="459"/>
                    </a:cubicBezTo>
                    <a:cubicBezTo>
                      <a:pt x="160" y="460"/>
                      <a:pt x="155" y="459"/>
                      <a:pt x="154" y="459"/>
                    </a:cubicBezTo>
                    <a:cubicBezTo>
                      <a:pt x="152" y="459"/>
                      <a:pt x="149" y="463"/>
                      <a:pt x="147" y="463"/>
                    </a:cubicBezTo>
                    <a:cubicBezTo>
                      <a:pt x="146" y="463"/>
                      <a:pt x="147" y="465"/>
                      <a:pt x="147" y="467"/>
                    </a:cubicBezTo>
                    <a:cubicBezTo>
                      <a:pt x="151" y="466"/>
                      <a:pt x="155" y="466"/>
                      <a:pt x="156" y="466"/>
                    </a:cubicBezTo>
                    <a:cubicBezTo>
                      <a:pt x="156" y="468"/>
                      <a:pt x="147" y="472"/>
                      <a:pt x="146" y="472"/>
                    </a:cubicBezTo>
                    <a:cubicBezTo>
                      <a:pt x="144" y="473"/>
                      <a:pt x="149" y="475"/>
                      <a:pt x="149" y="477"/>
                    </a:cubicBezTo>
                    <a:cubicBezTo>
                      <a:pt x="149" y="478"/>
                      <a:pt x="143" y="479"/>
                      <a:pt x="144" y="481"/>
                    </a:cubicBezTo>
                    <a:cubicBezTo>
                      <a:pt x="144" y="484"/>
                      <a:pt x="142" y="485"/>
                      <a:pt x="139" y="485"/>
                    </a:cubicBezTo>
                    <a:cubicBezTo>
                      <a:pt x="137" y="485"/>
                      <a:pt x="136" y="487"/>
                      <a:pt x="137" y="487"/>
                    </a:cubicBezTo>
                    <a:cubicBezTo>
                      <a:pt x="139" y="487"/>
                      <a:pt x="139" y="491"/>
                      <a:pt x="144" y="492"/>
                    </a:cubicBezTo>
                    <a:cubicBezTo>
                      <a:pt x="149" y="493"/>
                      <a:pt x="154" y="498"/>
                      <a:pt x="159" y="503"/>
                    </a:cubicBezTo>
                    <a:cubicBezTo>
                      <a:pt x="159" y="503"/>
                      <a:pt x="160" y="504"/>
                      <a:pt x="161" y="504"/>
                    </a:cubicBezTo>
                    <a:cubicBezTo>
                      <a:pt x="162" y="504"/>
                      <a:pt x="163" y="503"/>
                      <a:pt x="164" y="503"/>
                    </a:cubicBezTo>
                    <a:cubicBezTo>
                      <a:pt x="166" y="503"/>
                      <a:pt x="171" y="504"/>
                      <a:pt x="173" y="506"/>
                    </a:cubicBezTo>
                    <a:cubicBezTo>
                      <a:pt x="176" y="508"/>
                      <a:pt x="185" y="505"/>
                      <a:pt x="186" y="507"/>
                    </a:cubicBezTo>
                    <a:cubicBezTo>
                      <a:pt x="187" y="508"/>
                      <a:pt x="189" y="510"/>
                      <a:pt x="191" y="510"/>
                    </a:cubicBezTo>
                    <a:cubicBezTo>
                      <a:pt x="193" y="510"/>
                      <a:pt x="194" y="514"/>
                      <a:pt x="196" y="513"/>
                    </a:cubicBezTo>
                    <a:cubicBezTo>
                      <a:pt x="197" y="512"/>
                      <a:pt x="203" y="512"/>
                      <a:pt x="204" y="512"/>
                    </a:cubicBezTo>
                    <a:cubicBezTo>
                      <a:pt x="205" y="512"/>
                      <a:pt x="205" y="513"/>
                      <a:pt x="207" y="513"/>
                    </a:cubicBezTo>
                    <a:cubicBezTo>
                      <a:pt x="208" y="513"/>
                      <a:pt x="208" y="518"/>
                      <a:pt x="209" y="518"/>
                    </a:cubicBezTo>
                    <a:cubicBezTo>
                      <a:pt x="210" y="517"/>
                      <a:pt x="214" y="521"/>
                      <a:pt x="217" y="521"/>
                    </a:cubicBezTo>
                    <a:cubicBezTo>
                      <a:pt x="219" y="522"/>
                      <a:pt x="222" y="526"/>
                      <a:pt x="223" y="525"/>
                    </a:cubicBezTo>
                    <a:cubicBezTo>
                      <a:pt x="224" y="525"/>
                      <a:pt x="226" y="527"/>
                      <a:pt x="226" y="525"/>
                    </a:cubicBezTo>
                    <a:cubicBezTo>
                      <a:pt x="227" y="524"/>
                      <a:pt x="231" y="525"/>
                      <a:pt x="232" y="522"/>
                    </a:cubicBezTo>
                    <a:cubicBezTo>
                      <a:pt x="227" y="516"/>
                      <a:pt x="222" y="510"/>
                      <a:pt x="222" y="508"/>
                    </a:cubicBezTo>
                    <a:cubicBezTo>
                      <a:pt x="223" y="504"/>
                      <a:pt x="224" y="501"/>
                      <a:pt x="219" y="497"/>
                    </a:cubicBezTo>
                    <a:cubicBezTo>
                      <a:pt x="214" y="492"/>
                      <a:pt x="220" y="490"/>
                      <a:pt x="223" y="485"/>
                    </a:cubicBezTo>
                    <a:cubicBezTo>
                      <a:pt x="227" y="481"/>
                      <a:pt x="233" y="479"/>
                      <a:pt x="238" y="476"/>
                    </a:cubicBezTo>
                    <a:cubicBezTo>
                      <a:pt x="237" y="476"/>
                      <a:pt x="236" y="475"/>
                      <a:pt x="235" y="475"/>
                    </a:cubicBezTo>
                    <a:cubicBezTo>
                      <a:pt x="232" y="473"/>
                      <a:pt x="231" y="472"/>
                      <a:pt x="233" y="471"/>
                    </a:cubicBezTo>
                    <a:cubicBezTo>
                      <a:pt x="236" y="471"/>
                      <a:pt x="235" y="469"/>
                      <a:pt x="232" y="466"/>
                    </a:cubicBezTo>
                    <a:cubicBezTo>
                      <a:pt x="230" y="463"/>
                      <a:pt x="229" y="461"/>
                      <a:pt x="227" y="461"/>
                    </a:cubicBezTo>
                    <a:cubicBezTo>
                      <a:pt x="226" y="461"/>
                      <a:pt x="224" y="460"/>
                      <a:pt x="221" y="461"/>
                    </a:cubicBezTo>
                    <a:cubicBezTo>
                      <a:pt x="219" y="462"/>
                      <a:pt x="220" y="459"/>
                      <a:pt x="220" y="457"/>
                    </a:cubicBezTo>
                    <a:cubicBezTo>
                      <a:pt x="220" y="454"/>
                      <a:pt x="216" y="454"/>
                      <a:pt x="215" y="453"/>
                    </a:cubicBezTo>
                    <a:cubicBezTo>
                      <a:pt x="215" y="452"/>
                      <a:pt x="217" y="449"/>
                      <a:pt x="217" y="448"/>
                    </a:cubicBezTo>
                    <a:cubicBezTo>
                      <a:pt x="218" y="448"/>
                      <a:pt x="220" y="447"/>
                      <a:pt x="220" y="446"/>
                    </a:cubicBezTo>
                    <a:cubicBezTo>
                      <a:pt x="220" y="445"/>
                      <a:pt x="216" y="444"/>
                      <a:pt x="218" y="442"/>
                    </a:cubicBezTo>
                    <a:cubicBezTo>
                      <a:pt x="219" y="439"/>
                      <a:pt x="222" y="439"/>
                      <a:pt x="222" y="437"/>
                    </a:cubicBezTo>
                    <a:cubicBezTo>
                      <a:pt x="222" y="434"/>
                      <a:pt x="224" y="432"/>
                      <a:pt x="226" y="434"/>
                    </a:cubicBezTo>
                    <a:cubicBezTo>
                      <a:pt x="229" y="436"/>
                      <a:pt x="230" y="441"/>
                      <a:pt x="233" y="439"/>
                    </a:cubicBezTo>
                    <a:cubicBezTo>
                      <a:pt x="236" y="438"/>
                      <a:pt x="234" y="436"/>
                      <a:pt x="234" y="434"/>
                    </a:cubicBezTo>
                    <a:cubicBezTo>
                      <a:pt x="233" y="433"/>
                      <a:pt x="233" y="431"/>
                      <a:pt x="236" y="430"/>
                    </a:cubicBezTo>
                    <a:cubicBezTo>
                      <a:pt x="239" y="429"/>
                      <a:pt x="238" y="426"/>
                      <a:pt x="240" y="426"/>
                    </a:cubicBezTo>
                    <a:cubicBezTo>
                      <a:pt x="243" y="426"/>
                      <a:pt x="247" y="423"/>
                      <a:pt x="249" y="422"/>
                    </a:cubicBezTo>
                    <a:cubicBezTo>
                      <a:pt x="250" y="422"/>
                      <a:pt x="253" y="420"/>
                      <a:pt x="255" y="421"/>
                    </a:cubicBezTo>
                    <a:cubicBezTo>
                      <a:pt x="256" y="421"/>
                      <a:pt x="258" y="423"/>
                      <a:pt x="259" y="421"/>
                    </a:cubicBezTo>
                    <a:cubicBezTo>
                      <a:pt x="260" y="418"/>
                      <a:pt x="264" y="419"/>
                      <a:pt x="265" y="421"/>
                    </a:cubicBezTo>
                    <a:cubicBezTo>
                      <a:pt x="265" y="422"/>
                      <a:pt x="272" y="422"/>
                      <a:pt x="274" y="423"/>
                    </a:cubicBezTo>
                    <a:cubicBezTo>
                      <a:pt x="276" y="425"/>
                      <a:pt x="281" y="428"/>
                      <a:pt x="281" y="429"/>
                    </a:cubicBezTo>
                    <a:cubicBezTo>
                      <a:pt x="281" y="431"/>
                      <a:pt x="283" y="433"/>
                      <a:pt x="283" y="430"/>
                    </a:cubicBezTo>
                    <a:cubicBezTo>
                      <a:pt x="283" y="428"/>
                      <a:pt x="285" y="428"/>
                      <a:pt x="287" y="430"/>
                    </a:cubicBezTo>
                    <a:cubicBezTo>
                      <a:pt x="290" y="432"/>
                      <a:pt x="294" y="431"/>
                      <a:pt x="295" y="429"/>
                    </a:cubicBezTo>
                    <a:cubicBezTo>
                      <a:pt x="296" y="428"/>
                      <a:pt x="301" y="426"/>
                      <a:pt x="303" y="427"/>
                    </a:cubicBezTo>
                    <a:cubicBezTo>
                      <a:pt x="305" y="428"/>
                      <a:pt x="305" y="429"/>
                      <a:pt x="307" y="427"/>
                    </a:cubicBezTo>
                    <a:cubicBezTo>
                      <a:pt x="310" y="425"/>
                      <a:pt x="315" y="426"/>
                      <a:pt x="315" y="428"/>
                    </a:cubicBezTo>
                    <a:cubicBezTo>
                      <a:pt x="316" y="430"/>
                      <a:pt x="319" y="430"/>
                      <a:pt x="321" y="430"/>
                    </a:cubicBezTo>
                    <a:cubicBezTo>
                      <a:pt x="323" y="430"/>
                      <a:pt x="323" y="433"/>
                      <a:pt x="325" y="433"/>
                    </a:cubicBezTo>
                    <a:cubicBezTo>
                      <a:pt x="326" y="432"/>
                      <a:pt x="326" y="428"/>
                      <a:pt x="327" y="429"/>
                    </a:cubicBezTo>
                    <a:cubicBezTo>
                      <a:pt x="329" y="429"/>
                      <a:pt x="331" y="431"/>
                      <a:pt x="333" y="431"/>
                    </a:cubicBezTo>
                    <a:cubicBezTo>
                      <a:pt x="336" y="431"/>
                      <a:pt x="338" y="431"/>
                      <a:pt x="338" y="428"/>
                    </a:cubicBezTo>
                    <a:cubicBezTo>
                      <a:pt x="338" y="426"/>
                      <a:pt x="338" y="423"/>
                      <a:pt x="336" y="423"/>
                    </a:cubicBezTo>
                    <a:cubicBezTo>
                      <a:pt x="335" y="423"/>
                      <a:pt x="333" y="421"/>
                      <a:pt x="331" y="421"/>
                    </a:cubicBezTo>
                    <a:cubicBezTo>
                      <a:pt x="329" y="421"/>
                      <a:pt x="326" y="417"/>
                      <a:pt x="329" y="417"/>
                    </a:cubicBezTo>
                    <a:cubicBezTo>
                      <a:pt x="331" y="416"/>
                      <a:pt x="334" y="414"/>
                      <a:pt x="333" y="412"/>
                    </a:cubicBezTo>
                    <a:cubicBezTo>
                      <a:pt x="333" y="411"/>
                      <a:pt x="332" y="407"/>
                      <a:pt x="335" y="407"/>
                    </a:cubicBezTo>
                    <a:cubicBezTo>
                      <a:pt x="338" y="406"/>
                      <a:pt x="344" y="406"/>
                      <a:pt x="343" y="405"/>
                    </a:cubicBezTo>
                    <a:cubicBezTo>
                      <a:pt x="343" y="404"/>
                      <a:pt x="337" y="403"/>
                      <a:pt x="336" y="402"/>
                    </a:cubicBezTo>
                    <a:cubicBezTo>
                      <a:pt x="335" y="400"/>
                      <a:pt x="335" y="396"/>
                      <a:pt x="336" y="395"/>
                    </a:cubicBezTo>
                    <a:cubicBezTo>
                      <a:pt x="337" y="394"/>
                      <a:pt x="341" y="395"/>
                      <a:pt x="343" y="395"/>
                    </a:cubicBezTo>
                    <a:cubicBezTo>
                      <a:pt x="345" y="394"/>
                      <a:pt x="350" y="396"/>
                      <a:pt x="352" y="393"/>
                    </a:cubicBezTo>
                    <a:cubicBezTo>
                      <a:pt x="355" y="391"/>
                      <a:pt x="361" y="391"/>
                      <a:pt x="365" y="391"/>
                    </a:cubicBezTo>
                    <a:cubicBezTo>
                      <a:pt x="368" y="391"/>
                      <a:pt x="370" y="389"/>
                      <a:pt x="373" y="388"/>
                    </a:cubicBezTo>
                    <a:cubicBezTo>
                      <a:pt x="375" y="388"/>
                      <a:pt x="382" y="387"/>
                      <a:pt x="384" y="386"/>
                    </a:cubicBezTo>
                    <a:cubicBezTo>
                      <a:pt x="386" y="386"/>
                      <a:pt x="396" y="384"/>
                      <a:pt x="396" y="382"/>
                    </a:cubicBezTo>
                    <a:cubicBezTo>
                      <a:pt x="396" y="381"/>
                      <a:pt x="404" y="379"/>
                      <a:pt x="406" y="380"/>
                    </a:cubicBezTo>
                    <a:cubicBezTo>
                      <a:pt x="408" y="381"/>
                      <a:pt x="410" y="382"/>
                      <a:pt x="412" y="381"/>
                    </a:cubicBezTo>
                    <a:cubicBezTo>
                      <a:pt x="414" y="380"/>
                      <a:pt x="418" y="382"/>
                      <a:pt x="417" y="384"/>
                    </a:cubicBezTo>
                    <a:cubicBezTo>
                      <a:pt x="417" y="386"/>
                      <a:pt x="419" y="388"/>
                      <a:pt x="419" y="390"/>
                    </a:cubicBezTo>
                    <a:cubicBezTo>
                      <a:pt x="419" y="392"/>
                      <a:pt x="417" y="392"/>
                      <a:pt x="418" y="393"/>
                    </a:cubicBezTo>
                    <a:cubicBezTo>
                      <a:pt x="419" y="395"/>
                      <a:pt x="424" y="394"/>
                      <a:pt x="425" y="392"/>
                    </a:cubicBezTo>
                    <a:cubicBezTo>
                      <a:pt x="427" y="390"/>
                      <a:pt x="428" y="393"/>
                      <a:pt x="428" y="394"/>
                    </a:cubicBezTo>
                    <a:cubicBezTo>
                      <a:pt x="428" y="395"/>
                      <a:pt x="431" y="396"/>
                      <a:pt x="431" y="395"/>
                    </a:cubicBezTo>
                    <a:cubicBezTo>
                      <a:pt x="431" y="393"/>
                      <a:pt x="433" y="394"/>
                      <a:pt x="434" y="395"/>
                    </a:cubicBezTo>
                    <a:cubicBezTo>
                      <a:pt x="435" y="396"/>
                      <a:pt x="439" y="394"/>
                      <a:pt x="439" y="396"/>
                    </a:cubicBezTo>
                    <a:cubicBezTo>
                      <a:pt x="439" y="397"/>
                      <a:pt x="434" y="399"/>
                      <a:pt x="436" y="401"/>
                    </a:cubicBezTo>
                    <a:cubicBezTo>
                      <a:pt x="438" y="403"/>
                      <a:pt x="439" y="398"/>
                      <a:pt x="442" y="399"/>
                    </a:cubicBezTo>
                    <a:cubicBezTo>
                      <a:pt x="444" y="400"/>
                      <a:pt x="448" y="396"/>
                      <a:pt x="450" y="396"/>
                    </a:cubicBezTo>
                    <a:cubicBezTo>
                      <a:pt x="453" y="395"/>
                      <a:pt x="456" y="393"/>
                      <a:pt x="458" y="392"/>
                    </a:cubicBezTo>
                    <a:cubicBezTo>
                      <a:pt x="460" y="390"/>
                      <a:pt x="465" y="391"/>
                      <a:pt x="463" y="392"/>
                    </a:cubicBezTo>
                    <a:cubicBezTo>
                      <a:pt x="462" y="394"/>
                      <a:pt x="460" y="396"/>
                      <a:pt x="465" y="398"/>
                    </a:cubicBezTo>
                    <a:cubicBezTo>
                      <a:pt x="471" y="400"/>
                      <a:pt x="477" y="411"/>
                      <a:pt x="480" y="416"/>
                    </a:cubicBezTo>
                    <a:cubicBezTo>
                      <a:pt x="484" y="421"/>
                      <a:pt x="487" y="430"/>
                      <a:pt x="489" y="430"/>
                    </a:cubicBezTo>
                    <a:cubicBezTo>
                      <a:pt x="490" y="430"/>
                      <a:pt x="491" y="426"/>
                      <a:pt x="493" y="425"/>
                    </a:cubicBezTo>
                    <a:cubicBezTo>
                      <a:pt x="496" y="425"/>
                      <a:pt x="497" y="429"/>
                      <a:pt x="500" y="429"/>
                    </a:cubicBezTo>
                    <a:cubicBezTo>
                      <a:pt x="502" y="430"/>
                      <a:pt x="505" y="431"/>
                      <a:pt x="507" y="431"/>
                    </a:cubicBezTo>
                    <a:cubicBezTo>
                      <a:pt x="509" y="430"/>
                      <a:pt x="514" y="428"/>
                      <a:pt x="515" y="428"/>
                    </a:cubicBezTo>
                    <a:cubicBezTo>
                      <a:pt x="517" y="429"/>
                      <a:pt x="519" y="429"/>
                      <a:pt x="521" y="433"/>
                    </a:cubicBezTo>
                    <a:cubicBezTo>
                      <a:pt x="522" y="436"/>
                      <a:pt x="524" y="437"/>
                      <a:pt x="526" y="437"/>
                    </a:cubicBezTo>
                    <a:cubicBezTo>
                      <a:pt x="527" y="437"/>
                      <a:pt x="527" y="438"/>
                      <a:pt x="527" y="440"/>
                    </a:cubicBezTo>
                    <a:cubicBezTo>
                      <a:pt x="527" y="441"/>
                      <a:pt x="530" y="443"/>
                      <a:pt x="531" y="443"/>
                    </a:cubicBezTo>
                    <a:cubicBezTo>
                      <a:pt x="533" y="443"/>
                      <a:pt x="537" y="443"/>
                      <a:pt x="538" y="442"/>
                    </a:cubicBezTo>
                    <a:cubicBezTo>
                      <a:pt x="539" y="441"/>
                      <a:pt x="540" y="441"/>
                      <a:pt x="541" y="442"/>
                    </a:cubicBezTo>
                    <a:cubicBezTo>
                      <a:pt x="541" y="444"/>
                      <a:pt x="543" y="446"/>
                      <a:pt x="544" y="446"/>
                    </a:cubicBezTo>
                    <a:cubicBezTo>
                      <a:pt x="546" y="446"/>
                      <a:pt x="549" y="448"/>
                      <a:pt x="549" y="446"/>
                    </a:cubicBezTo>
                    <a:cubicBezTo>
                      <a:pt x="549" y="445"/>
                      <a:pt x="553" y="445"/>
                      <a:pt x="554" y="444"/>
                    </a:cubicBezTo>
                    <a:cubicBezTo>
                      <a:pt x="556" y="444"/>
                      <a:pt x="561" y="443"/>
                      <a:pt x="562" y="441"/>
                    </a:cubicBezTo>
                    <a:cubicBezTo>
                      <a:pt x="563" y="439"/>
                      <a:pt x="567" y="439"/>
                      <a:pt x="568" y="437"/>
                    </a:cubicBezTo>
                    <a:cubicBezTo>
                      <a:pt x="569" y="436"/>
                      <a:pt x="572" y="435"/>
                      <a:pt x="573" y="434"/>
                    </a:cubicBezTo>
                    <a:cubicBezTo>
                      <a:pt x="574" y="432"/>
                      <a:pt x="578" y="433"/>
                      <a:pt x="579" y="432"/>
                    </a:cubicBezTo>
                    <a:cubicBezTo>
                      <a:pt x="579" y="430"/>
                      <a:pt x="583" y="430"/>
                      <a:pt x="584" y="431"/>
                    </a:cubicBezTo>
                    <a:cubicBezTo>
                      <a:pt x="586" y="431"/>
                      <a:pt x="594" y="433"/>
                      <a:pt x="596" y="432"/>
                    </a:cubicBezTo>
                    <a:cubicBezTo>
                      <a:pt x="597" y="432"/>
                      <a:pt x="597" y="437"/>
                      <a:pt x="598" y="437"/>
                    </a:cubicBezTo>
                    <a:cubicBezTo>
                      <a:pt x="599" y="437"/>
                      <a:pt x="604" y="441"/>
                      <a:pt x="605" y="440"/>
                    </a:cubicBezTo>
                    <a:cubicBezTo>
                      <a:pt x="606" y="439"/>
                      <a:pt x="609" y="438"/>
                      <a:pt x="611" y="439"/>
                    </a:cubicBezTo>
                    <a:cubicBezTo>
                      <a:pt x="614" y="441"/>
                      <a:pt x="616" y="442"/>
                      <a:pt x="617" y="441"/>
                    </a:cubicBezTo>
                    <a:cubicBezTo>
                      <a:pt x="618" y="439"/>
                      <a:pt x="623" y="438"/>
                      <a:pt x="624" y="437"/>
                    </a:cubicBezTo>
                    <a:cubicBezTo>
                      <a:pt x="624" y="437"/>
                      <a:pt x="625" y="434"/>
                      <a:pt x="624" y="433"/>
                    </a:cubicBezTo>
                    <a:cubicBezTo>
                      <a:pt x="623" y="432"/>
                      <a:pt x="621" y="428"/>
                      <a:pt x="621" y="426"/>
                    </a:cubicBezTo>
                    <a:cubicBezTo>
                      <a:pt x="621" y="424"/>
                      <a:pt x="624" y="424"/>
                      <a:pt x="624" y="422"/>
                    </a:cubicBezTo>
                    <a:cubicBezTo>
                      <a:pt x="625" y="420"/>
                      <a:pt x="628" y="420"/>
                      <a:pt x="629" y="419"/>
                    </a:cubicBezTo>
                    <a:cubicBezTo>
                      <a:pt x="630" y="418"/>
                      <a:pt x="630" y="416"/>
                      <a:pt x="631" y="417"/>
                    </a:cubicBezTo>
                    <a:cubicBezTo>
                      <a:pt x="633" y="417"/>
                      <a:pt x="637" y="418"/>
                      <a:pt x="637" y="419"/>
                    </a:cubicBezTo>
                    <a:cubicBezTo>
                      <a:pt x="638" y="420"/>
                      <a:pt x="641" y="420"/>
                      <a:pt x="642" y="420"/>
                    </a:cubicBezTo>
                    <a:cubicBezTo>
                      <a:pt x="644" y="420"/>
                      <a:pt x="647" y="422"/>
                      <a:pt x="648" y="422"/>
                    </a:cubicBezTo>
                    <a:cubicBezTo>
                      <a:pt x="650" y="423"/>
                      <a:pt x="655" y="423"/>
                      <a:pt x="656" y="425"/>
                    </a:cubicBezTo>
                    <a:cubicBezTo>
                      <a:pt x="657" y="426"/>
                      <a:pt x="656" y="430"/>
                      <a:pt x="657" y="432"/>
                    </a:cubicBezTo>
                    <a:cubicBezTo>
                      <a:pt x="658" y="433"/>
                      <a:pt x="661" y="436"/>
                      <a:pt x="662" y="436"/>
                    </a:cubicBezTo>
                    <a:cubicBezTo>
                      <a:pt x="663" y="435"/>
                      <a:pt x="668" y="438"/>
                      <a:pt x="669" y="438"/>
                    </a:cubicBezTo>
                    <a:cubicBezTo>
                      <a:pt x="671" y="437"/>
                      <a:pt x="674" y="435"/>
                      <a:pt x="675" y="435"/>
                    </a:cubicBezTo>
                    <a:cubicBezTo>
                      <a:pt x="676" y="435"/>
                      <a:pt x="681" y="434"/>
                      <a:pt x="682" y="434"/>
                    </a:cubicBezTo>
                    <a:cubicBezTo>
                      <a:pt x="684" y="434"/>
                      <a:pt x="689" y="436"/>
                      <a:pt x="690" y="436"/>
                    </a:cubicBezTo>
                    <a:cubicBezTo>
                      <a:pt x="690" y="435"/>
                      <a:pt x="695" y="436"/>
                      <a:pt x="696" y="437"/>
                    </a:cubicBezTo>
                    <a:cubicBezTo>
                      <a:pt x="697" y="439"/>
                      <a:pt x="703" y="439"/>
                      <a:pt x="703" y="440"/>
                    </a:cubicBezTo>
                    <a:cubicBezTo>
                      <a:pt x="703" y="442"/>
                      <a:pt x="706" y="443"/>
                      <a:pt x="707" y="445"/>
                    </a:cubicBezTo>
                    <a:cubicBezTo>
                      <a:pt x="708" y="447"/>
                      <a:pt x="716" y="446"/>
                      <a:pt x="717" y="447"/>
                    </a:cubicBezTo>
                    <a:cubicBezTo>
                      <a:pt x="718" y="448"/>
                      <a:pt x="728" y="448"/>
                      <a:pt x="728" y="447"/>
                    </a:cubicBezTo>
                    <a:cubicBezTo>
                      <a:pt x="728" y="446"/>
                      <a:pt x="737" y="445"/>
                      <a:pt x="738" y="444"/>
                    </a:cubicBezTo>
                    <a:cubicBezTo>
                      <a:pt x="740" y="443"/>
                      <a:pt x="744" y="443"/>
                      <a:pt x="745" y="442"/>
                    </a:cubicBezTo>
                    <a:cubicBezTo>
                      <a:pt x="745" y="440"/>
                      <a:pt x="749" y="439"/>
                      <a:pt x="751" y="437"/>
                    </a:cubicBezTo>
                    <a:cubicBezTo>
                      <a:pt x="753" y="436"/>
                      <a:pt x="761" y="436"/>
                      <a:pt x="761" y="438"/>
                    </a:cubicBezTo>
                    <a:cubicBezTo>
                      <a:pt x="762" y="440"/>
                      <a:pt x="766" y="440"/>
                      <a:pt x="768" y="439"/>
                    </a:cubicBezTo>
                    <a:cubicBezTo>
                      <a:pt x="770" y="439"/>
                      <a:pt x="775" y="440"/>
                      <a:pt x="776" y="441"/>
                    </a:cubicBezTo>
                    <a:cubicBezTo>
                      <a:pt x="776" y="443"/>
                      <a:pt x="782" y="444"/>
                      <a:pt x="783" y="443"/>
                    </a:cubicBezTo>
                    <a:cubicBezTo>
                      <a:pt x="785" y="443"/>
                      <a:pt x="789" y="440"/>
                      <a:pt x="791" y="439"/>
                    </a:cubicBezTo>
                    <a:cubicBezTo>
                      <a:pt x="793" y="439"/>
                      <a:pt x="795" y="437"/>
                      <a:pt x="795" y="436"/>
                    </a:cubicBezTo>
                    <a:cubicBezTo>
                      <a:pt x="794" y="434"/>
                      <a:pt x="798" y="429"/>
                      <a:pt x="798" y="427"/>
                    </a:cubicBezTo>
                    <a:cubicBezTo>
                      <a:pt x="799" y="426"/>
                      <a:pt x="802" y="420"/>
                      <a:pt x="803" y="420"/>
                    </a:cubicBezTo>
                    <a:cubicBezTo>
                      <a:pt x="805" y="419"/>
                      <a:pt x="807" y="417"/>
                      <a:pt x="807" y="416"/>
                    </a:cubicBezTo>
                    <a:cubicBezTo>
                      <a:pt x="807" y="414"/>
                      <a:pt x="806" y="410"/>
                      <a:pt x="805" y="410"/>
                    </a:cubicBezTo>
                    <a:cubicBezTo>
                      <a:pt x="803" y="410"/>
                      <a:pt x="801" y="410"/>
                      <a:pt x="804" y="406"/>
                    </a:cubicBezTo>
                    <a:cubicBezTo>
                      <a:pt x="807" y="401"/>
                      <a:pt x="813" y="403"/>
                      <a:pt x="814" y="403"/>
                    </a:cubicBezTo>
                    <a:cubicBezTo>
                      <a:pt x="815" y="403"/>
                      <a:pt x="823" y="401"/>
                      <a:pt x="826" y="402"/>
                    </a:cubicBezTo>
                    <a:cubicBezTo>
                      <a:pt x="829" y="403"/>
                      <a:pt x="831" y="401"/>
                      <a:pt x="835" y="403"/>
                    </a:cubicBezTo>
                    <a:cubicBezTo>
                      <a:pt x="839" y="405"/>
                      <a:pt x="844" y="404"/>
                      <a:pt x="845" y="406"/>
                    </a:cubicBezTo>
                    <a:cubicBezTo>
                      <a:pt x="846" y="408"/>
                      <a:pt x="851" y="409"/>
                      <a:pt x="850" y="412"/>
                    </a:cubicBezTo>
                    <a:cubicBezTo>
                      <a:pt x="849" y="415"/>
                      <a:pt x="853" y="413"/>
                      <a:pt x="854" y="419"/>
                    </a:cubicBezTo>
                    <a:cubicBezTo>
                      <a:pt x="855" y="425"/>
                      <a:pt x="858" y="426"/>
                      <a:pt x="859" y="429"/>
                    </a:cubicBezTo>
                    <a:cubicBezTo>
                      <a:pt x="859" y="432"/>
                      <a:pt x="863" y="437"/>
                      <a:pt x="863" y="438"/>
                    </a:cubicBezTo>
                    <a:cubicBezTo>
                      <a:pt x="862" y="440"/>
                      <a:pt x="862" y="443"/>
                      <a:pt x="866" y="443"/>
                    </a:cubicBezTo>
                    <a:cubicBezTo>
                      <a:pt x="870" y="443"/>
                      <a:pt x="873" y="446"/>
                      <a:pt x="874" y="446"/>
                    </a:cubicBezTo>
                    <a:cubicBezTo>
                      <a:pt x="874" y="445"/>
                      <a:pt x="879" y="447"/>
                      <a:pt x="882" y="449"/>
                    </a:cubicBezTo>
                    <a:cubicBezTo>
                      <a:pt x="884" y="452"/>
                      <a:pt x="888" y="451"/>
                      <a:pt x="887" y="453"/>
                    </a:cubicBezTo>
                    <a:cubicBezTo>
                      <a:pt x="887" y="456"/>
                      <a:pt x="889" y="458"/>
                      <a:pt x="889" y="460"/>
                    </a:cubicBezTo>
                    <a:cubicBezTo>
                      <a:pt x="889" y="462"/>
                      <a:pt x="894" y="464"/>
                      <a:pt x="897" y="463"/>
                    </a:cubicBezTo>
                    <a:cubicBezTo>
                      <a:pt x="900" y="463"/>
                      <a:pt x="903" y="464"/>
                      <a:pt x="904" y="461"/>
                    </a:cubicBezTo>
                    <a:cubicBezTo>
                      <a:pt x="905" y="459"/>
                      <a:pt x="910" y="460"/>
                      <a:pt x="912" y="459"/>
                    </a:cubicBezTo>
                    <a:cubicBezTo>
                      <a:pt x="913" y="457"/>
                      <a:pt x="918" y="456"/>
                      <a:pt x="918" y="460"/>
                    </a:cubicBezTo>
                    <a:cubicBezTo>
                      <a:pt x="918" y="465"/>
                      <a:pt x="921" y="466"/>
                      <a:pt x="918" y="467"/>
                    </a:cubicBezTo>
                    <a:cubicBezTo>
                      <a:pt x="916" y="468"/>
                      <a:pt x="915" y="475"/>
                      <a:pt x="914" y="477"/>
                    </a:cubicBezTo>
                    <a:cubicBezTo>
                      <a:pt x="913" y="480"/>
                      <a:pt x="910" y="481"/>
                      <a:pt x="909" y="483"/>
                    </a:cubicBezTo>
                    <a:cubicBezTo>
                      <a:pt x="909" y="486"/>
                      <a:pt x="906" y="486"/>
                      <a:pt x="906" y="489"/>
                    </a:cubicBezTo>
                    <a:cubicBezTo>
                      <a:pt x="906" y="491"/>
                      <a:pt x="901" y="490"/>
                      <a:pt x="898" y="489"/>
                    </a:cubicBezTo>
                    <a:cubicBezTo>
                      <a:pt x="896" y="487"/>
                      <a:pt x="894" y="492"/>
                      <a:pt x="892" y="492"/>
                    </a:cubicBezTo>
                    <a:cubicBezTo>
                      <a:pt x="890" y="492"/>
                      <a:pt x="890" y="496"/>
                      <a:pt x="891" y="497"/>
                    </a:cubicBezTo>
                    <a:cubicBezTo>
                      <a:pt x="891" y="499"/>
                      <a:pt x="890" y="501"/>
                      <a:pt x="891" y="504"/>
                    </a:cubicBezTo>
                    <a:cubicBezTo>
                      <a:pt x="892" y="506"/>
                      <a:pt x="891" y="508"/>
                      <a:pt x="892" y="512"/>
                    </a:cubicBezTo>
                    <a:cubicBezTo>
                      <a:pt x="895" y="510"/>
                      <a:pt x="897" y="508"/>
                      <a:pt x="898" y="508"/>
                    </a:cubicBezTo>
                    <a:cubicBezTo>
                      <a:pt x="901" y="508"/>
                      <a:pt x="904" y="513"/>
                      <a:pt x="908" y="513"/>
                    </a:cubicBezTo>
                    <a:cubicBezTo>
                      <a:pt x="911" y="513"/>
                      <a:pt x="926" y="503"/>
                      <a:pt x="926" y="502"/>
                    </a:cubicBezTo>
                    <a:cubicBezTo>
                      <a:pt x="926" y="500"/>
                      <a:pt x="935" y="492"/>
                      <a:pt x="939" y="487"/>
                    </a:cubicBezTo>
                    <a:cubicBezTo>
                      <a:pt x="943" y="483"/>
                      <a:pt x="949" y="476"/>
                      <a:pt x="951" y="471"/>
                    </a:cubicBezTo>
                    <a:cubicBezTo>
                      <a:pt x="952" y="468"/>
                      <a:pt x="958" y="462"/>
                      <a:pt x="960" y="460"/>
                    </a:cubicBezTo>
                    <a:cubicBezTo>
                      <a:pt x="961" y="458"/>
                      <a:pt x="962" y="457"/>
                      <a:pt x="965" y="452"/>
                    </a:cubicBezTo>
                    <a:cubicBezTo>
                      <a:pt x="967" y="446"/>
                      <a:pt x="967" y="432"/>
                      <a:pt x="968" y="431"/>
                    </a:cubicBezTo>
                    <a:cubicBezTo>
                      <a:pt x="969" y="430"/>
                      <a:pt x="968" y="427"/>
                      <a:pt x="970" y="426"/>
                    </a:cubicBezTo>
                    <a:cubicBezTo>
                      <a:pt x="971" y="424"/>
                      <a:pt x="970" y="422"/>
                      <a:pt x="973" y="420"/>
                    </a:cubicBezTo>
                    <a:cubicBezTo>
                      <a:pt x="975" y="418"/>
                      <a:pt x="974" y="416"/>
                      <a:pt x="974" y="415"/>
                    </a:cubicBezTo>
                    <a:cubicBezTo>
                      <a:pt x="973" y="413"/>
                      <a:pt x="974" y="410"/>
                      <a:pt x="973" y="408"/>
                    </a:cubicBezTo>
                    <a:cubicBezTo>
                      <a:pt x="973" y="407"/>
                      <a:pt x="973" y="407"/>
                      <a:pt x="974" y="406"/>
                    </a:cubicBezTo>
                    <a:cubicBezTo>
                      <a:pt x="976" y="405"/>
                      <a:pt x="973" y="403"/>
                      <a:pt x="971" y="402"/>
                    </a:cubicBezTo>
                    <a:cubicBezTo>
                      <a:pt x="969" y="401"/>
                      <a:pt x="967" y="400"/>
                      <a:pt x="967" y="398"/>
                    </a:cubicBezTo>
                    <a:cubicBezTo>
                      <a:pt x="966" y="396"/>
                      <a:pt x="963" y="393"/>
                      <a:pt x="960" y="393"/>
                    </a:cubicBezTo>
                    <a:cubicBezTo>
                      <a:pt x="958" y="394"/>
                      <a:pt x="953" y="392"/>
                      <a:pt x="953" y="394"/>
                    </a:cubicBezTo>
                    <a:cubicBezTo>
                      <a:pt x="954" y="395"/>
                      <a:pt x="953" y="397"/>
                      <a:pt x="952" y="396"/>
                    </a:cubicBezTo>
                    <a:cubicBezTo>
                      <a:pt x="950" y="396"/>
                      <a:pt x="950" y="397"/>
                      <a:pt x="948" y="399"/>
                    </a:cubicBezTo>
                    <a:cubicBezTo>
                      <a:pt x="947" y="402"/>
                      <a:pt x="941" y="402"/>
                      <a:pt x="944" y="400"/>
                    </a:cubicBezTo>
                    <a:cubicBezTo>
                      <a:pt x="946" y="398"/>
                      <a:pt x="943" y="397"/>
                      <a:pt x="943" y="395"/>
                    </a:cubicBezTo>
                    <a:cubicBezTo>
                      <a:pt x="944" y="393"/>
                      <a:pt x="946" y="390"/>
                      <a:pt x="943" y="392"/>
                    </a:cubicBezTo>
                    <a:cubicBezTo>
                      <a:pt x="940" y="393"/>
                      <a:pt x="940" y="397"/>
                      <a:pt x="938" y="398"/>
                    </a:cubicBezTo>
                    <a:cubicBezTo>
                      <a:pt x="936" y="398"/>
                      <a:pt x="937" y="391"/>
                      <a:pt x="937" y="389"/>
                    </a:cubicBezTo>
                    <a:cubicBezTo>
                      <a:pt x="938" y="388"/>
                      <a:pt x="933" y="389"/>
                      <a:pt x="928" y="389"/>
                    </a:cubicBezTo>
                    <a:cubicBezTo>
                      <a:pt x="923" y="389"/>
                      <a:pt x="924" y="385"/>
                      <a:pt x="928" y="383"/>
                    </a:cubicBezTo>
                    <a:cubicBezTo>
                      <a:pt x="933" y="381"/>
                      <a:pt x="932" y="379"/>
                      <a:pt x="934" y="378"/>
                    </a:cubicBezTo>
                    <a:cubicBezTo>
                      <a:pt x="936" y="377"/>
                      <a:pt x="941" y="374"/>
                      <a:pt x="944" y="372"/>
                    </a:cubicBezTo>
                    <a:cubicBezTo>
                      <a:pt x="947" y="370"/>
                      <a:pt x="948" y="368"/>
                      <a:pt x="949" y="366"/>
                    </a:cubicBezTo>
                    <a:cubicBezTo>
                      <a:pt x="949" y="364"/>
                      <a:pt x="955" y="362"/>
                      <a:pt x="960" y="358"/>
                    </a:cubicBezTo>
                    <a:cubicBezTo>
                      <a:pt x="965" y="353"/>
                      <a:pt x="968" y="351"/>
                      <a:pt x="969" y="349"/>
                    </a:cubicBezTo>
                    <a:cubicBezTo>
                      <a:pt x="970" y="346"/>
                      <a:pt x="978" y="343"/>
                      <a:pt x="978" y="341"/>
                    </a:cubicBezTo>
                    <a:cubicBezTo>
                      <a:pt x="978" y="339"/>
                      <a:pt x="987" y="334"/>
                      <a:pt x="993" y="333"/>
                    </a:cubicBezTo>
                    <a:cubicBezTo>
                      <a:pt x="999" y="332"/>
                      <a:pt x="1009" y="334"/>
                      <a:pt x="1010" y="335"/>
                    </a:cubicBezTo>
                    <a:cubicBezTo>
                      <a:pt x="1012" y="337"/>
                      <a:pt x="1013" y="336"/>
                      <a:pt x="1015" y="335"/>
                    </a:cubicBezTo>
                    <a:cubicBezTo>
                      <a:pt x="1016" y="334"/>
                      <a:pt x="1018" y="335"/>
                      <a:pt x="1022" y="335"/>
                    </a:cubicBezTo>
                    <a:cubicBezTo>
                      <a:pt x="1026" y="336"/>
                      <a:pt x="1027" y="333"/>
                      <a:pt x="1030" y="334"/>
                    </a:cubicBezTo>
                    <a:cubicBezTo>
                      <a:pt x="1032" y="335"/>
                      <a:pt x="1035" y="335"/>
                      <a:pt x="1036" y="332"/>
                    </a:cubicBezTo>
                    <a:cubicBezTo>
                      <a:pt x="1038" y="329"/>
                      <a:pt x="1046" y="330"/>
                      <a:pt x="1048" y="331"/>
                    </a:cubicBezTo>
                    <a:cubicBezTo>
                      <a:pt x="1050" y="332"/>
                      <a:pt x="1051" y="334"/>
                      <a:pt x="1054" y="332"/>
                    </a:cubicBezTo>
                    <a:cubicBezTo>
                      <a:pt x="1057" y="330"/>
                      <a:pt x="1057" y="334"/>
                      <a:pt x="1059" y="335"/>
                    </a:cubicBezTo>
                    <a:cubicBezTo>
                      <a:pt x="1062" y="335"/>
                      <a:pt x="1060" y="338"/>
                      <a:pt x="1058" y="337"/>
                    </a:cubicBezTo>
                    <a:cubicBezTo>
                      <a:pt x="1056" y="337"/>
                      <a:pt x="1053" y="339"/>
                      <a:pt x="1055" y="340"/>
                    </a:cubicBezTo>
                    <a:cubicBezTo>
                      <a:pt x="1058" y="342"/>
                      <a:pt x="1061" y="339"/>
                      <a:pt x="1063" y="339"/>
                    </a:cubicBezTo>
                    <a:cubicBezTo>
                      <a:pt x="1066" y="339"/>
                      <a:pt x="1069" y="339"/>
                      <a:pt x="1072" y="337"/>
                    </a:cubicBezTo>
                    <a:cubicBezTo>
                      <a:pt x="1075" y="336"/>
                      <a:pt x="1076" y="339"/>
                      <a:pt x="1078" y="337"/>
                    </a:cubicBezTo>
                    <a:cubicBezTo>
                      <a:pt x="1079" y="336"/>
                      <a:pt x="1084" y="335"/>
                      <a:pt x="1086" y="335"/>
                    </a:cubicBezTo>
                    <a:cubicBezTo>
                      <a:pt x="1088" y="335"/>
                      <a:pt x="1086" y="333"/>
                      <a:pt x="1083" y="333"/>
                    </a:cubicBezTo>
                    <a:cubicBezTo>
                      <a:pt x="1079" y="333"/>
                      <a:pt x="1079" y="331"/>
                      <a:pt x="1082" y="326"/>
                    </a:cubicBezTo>
                    <a:cubicBezTo>
                      <a:pt x="1085" y="321"/>
                      <a:pt x="1090" y="319"/>
                      <a:pt x="1094" y="316"/>
                    </a:cubicBezTo>
                    <a:cubicBezTo>
                      <a:pt x="1097" y="313"/>
                      <a:pt x="1100" y="314"/>
                      <a:pt x="1100" y="312"/>
                    </a:cubicBezTo>
                    <a:cubicBezTo>
                      <a:pt x="1100" y="310"/>
                      <a:pt x="1101" y="305"/>
                      <a:pt x="1104" y="305"/>
                    </a:cubicBezTo>
                    <a:cubicBezTo>
                      <a:pt x="1107" y="305"/>
                      <a:pt x="1113" y="306"/>
                      <a:pt x="1117" y="304"/>
                    </a:cubicBezTo>
                    <a:cubicBezTo>
                      <a:pt x="1121" y="301"/>
                      <a:pt x="1121" y="305"/>
                      <a:pt x="1123" y="306"/>
                    </a:cubicBezTo>
                    <a:cubicBezTo>
                      <a:pt x="1124" y="306"/>
                      <a:pt x="1127" y="302"/>
                      <a:pt x="1128" y="304"/>
                    </a:cubicBezTo>
                    <a:cubicBezTo>
                      <a:pt x="1130" y="305"/>
                      <a:pt x="1126" y="308"/>
                      <a:pt x="1125" y="311"/>
                    </a:cubicBezTo>
                    <a:cubicBezTo>
                      <a:pt x="1123" y="315"/>
                      <a:pt x="1127" y="313"/>
                      <a:pt x="1129" y="314"/>
                    </a:cubicBezTo>
                    <a:cubicBezTo>
                      <a:pt x="1131" y="315"/>
                      <a:pt x="1126" y="317"/>
                      <a:pt x="1127" y="317"/>
                    </a:cubicBezTo>
                    <a:cubicBezTo>
                      <a:pt x="1127" y="318"/>
                      <a:pt x="1131" y="318"/>
                      <a:pt x="1137" y="313"/>
                    </a:cubicBezTo>
                    <a:cubicBezTo>
                      <a:pt x="1142" y="308"/>
                      <a:pt x="1147" y="307"/>
                      <a:pt x="1150" y="307"/>
                    </a:cubicBezTo>
                    <a:cubicBezTo>
                      <a:pt x="1153" y="307"/>
                      <a:pt x="1151" y="304"/>
                      <a:pt x="1152" y="299"/>
                    </a:cubicBezTo>
                    <a:cubicBezTo>
                      <a:pt x="1152" y="294"/>
                      <a:pt x="1162" y="293"/>
                      <a:pt x="1165" y="294"/>
                    </a:cubicBezTo>
                    <a:cubicBezTo>
                      <a:pt x="1169" y="296"/>
                      <a:pt x="1169" y="297"/>
                      <a:pt x="1165" y="296"/>
                    </a:cubicBezTo>
                    <a:cubicBezTo>
                      <a:pt x="1162" y="295"/>
                      <a:pt x="1159" y="298"/>
                      <a:pt x="1159" y="302"/>
                    </a:cubicBezTo>
                    <a:cubicBezTo>
                      <a:pt x="1159" y="306"/>
                      <a:pt x="1156" y="308"/>
                      <a:pt x="1158" y="309"/>
                    </a:cubicBezTo>
                    <a:cubicBezTo>
                      <a:pt x="1159" y="311"/>
                      <a:pt x="1156" y="311"/>
                      <a:pt x="1156" y="313"/>
                    </a:cubicBezTo>
                    <a:cubicBezTo>
                      <a:pt x="1155" y="314"/>
                      <a:pt x="1156" y="316"/>
                      <a:pt x="1153" y="316"/>
                    </a:cubicBezTo>
                    <a:cubicBezTo>
                      <a:pt x="1151" y="317"/>
                      <a:pt x="1143" y="318"/>
                      <a:pt x="1143" y="321"/>
                    </a:cubicBezTo>
                    <a:cubicBezTo>
                      <a:pt x="1142" y="324"/>
                      <a:pt x="1138" y="324"/>
                      <a:pt x="1136" y="328"/>
                    </a:cubicBezTo>
                    <a:cubicBezTo>
                      <a:pt x="1134" y="332"/>
                      <a:pt x="1126" y="334"/>
                      <a:pt x="1121" y="342"/>
                    </a:cubicBezTo>
                    <a:cubicBezTo>
                      <a:pt x="1116" y="349"/>
                      <a:pt x="1108" y="349"/>
                      <a:pt x="1108" y="351"/>
                    </a:cubicBezTo>
                    <a:cubicBezTo>
                      <a:pt x="1108" y="352"/>
                      <a:pt x="1102" y="352"/>
                      <a:pt x="1101" y="352"/>
                    </a:cubicBezTo>
                    <a:cubicBezTo>
                      <a:pt x="1099" y="353"/>
                      <a:pt x="1102" y="357"/>
                      <a:pt x="1098" y="362"/>
                    </a:cubicBezTo>
                    <a:cubicBezTo>
                      <a:pt x="1093" y="367"/>
                      <a:pt x="1090" y="374"/>
                      <a:pt x="1090" y="381"/>
                    </a:cubicBezTo>
                    <a:cubicBezTo>
                      <a:pt x="1091" y="387"/>
                      <a:pt x="1093" y="407"/>
                      <a:pt x="1095" y="410"/>
                    </a:cubicBezTo>
                    <a:cubicBezTo>
                      <a:pt x="1097" y="414"/>
                      <a:pt x="1096" y="422"/>
                      <a:pt x="1097" y="424"/>
                    </a:cubicBezTo>
                    <a:cubicBezTo>
                      <a:pt x="1099" y="426"/>
                      <a:pt x="1098" y="429"/>
                      <a:pt x="1099" y="430"/>
                    </a:cubicBezTo>
                    <a:cubicBezTo>
                      <a:pt x="1101" y="431"/>
                      <a:pt x="1105" y="425"/>
                      <a:pt x="1108" y="423"/>
                    </a:cubicBezTo>
                    <a:cubicBezTo>
                      <a:pt x="1111" y="420"/>
                      <a:pt x="1110" y="419"/>
                      <a:pt x="1112" y="418"/>
                    </a:cubicBezTo>
                    <a:cubicBezTo>
                      <a:pt x="1114" y="417"/>
                      <a:pt x="1113" y="411"/>
                      <a:pt x="1114" y="410"/>
                    </a:cubicBezTo>
                    <a:cubicBezTo>
                      <a:pt x="1114" y="408"/>
                      <a:pt x="1118" y="408"/>
                      <a:pt x="1119" y="406"/>
                    </a:cubicBezTo>
                    <a:cubicBezTo>
                      <a:pt x="1120" y="405"/>
                      <a:pt x="1123" y="405"/>
                      <a:pt x="1125" y="405"/>
                    </a:cubicBezTo>
                    <a:cubicBezTo>
                      <a:pt x="1127" y="404"/>
                      <a:pt x="1125" y="400"/>
                      <a:pt x="1124" y="398"/>
                    </a:cubicBezTo>
                    <a:cubicBezTo>
                      <a:pt x="1124" y="396"/>
                      <a:pt x="1129" y="393"/>
                      <a:pt x="1132" y="391"/>
                    </a:cubicBezTo>
                    <a:cubicBezTo>
                      <a:pt x="1135" y="389"/>
                      <a:pt x="1139" y="392"/>
                      <a:pt x="1142" y="389"/>
                    </a:cubicBezTo>
                    <a:cubicBezTo>
                      <a:pt x="1145" y="386"/>
                      <a:pt x="1142" y="383"/>
                      <a:pt x="1140" y="381"/>
                    </a:cubicBezTo>
                    <a:cubicBezTo>
                      <a:pt x="1139" y="380"/>
                      <a:pt x="1144" y="372"/>
                      <a:pt x="1146" y="371"/>
                    </a:cubicBezTo>
                    <a:cubicBezTo>
                      <a:pt x="1149" y="371"/>
                      <a:pt x="1150" y="373"/>
                      <a:pt x="1152" y="371"/>
                    </a:cubicBezTo>
                    <a:cubicBezTo>
                      <a:pt x="1155" y="369"/>
                      <a:pt x="1150" y="365"/>
                      <a:pt x="1148" y="366"/>
                    </a:cubicBezTo>
                    <a:cubicBezTo>
                      <a:pt x="1147" y="366"/>
                      <a:pt x="1146" y="360"/>
                      <a:pt x="1150" y="357"/>
                    </a:cubicBezTo>
                    <a:cubicBezTo>
                      <a:pt x="1154" y="354"/>
                      <a:pt x="1152" y="353"/>
                      <a:pt x="1150" y="352"/>
                    </a:cubicBezTo>
                    <a:cubicBezTo>
                      <a:pt x="1147" y="352"/>
                      <a:pt x="1147" y="353"/>
                      <a:pt x="1145" y="353"/>
                    </a:cubicBezTo>
                    <a:cubicBezTo>
                      <a:pt x="1143" y="353"/>
                      <a:pt x="1141" y="349"/>
                      <a:pt x="1144" y="344"/>
                    </a:cubicBezTo>
                    <a:cubicBezTo>
                      <a:pt x="1147" y="340"/>
                      <a:pt x="1150" y="341"/>
                      <a:pt x="1151" y="337"/>
                    </a:cubicBezTo>
                    <a:cubicBezTo>
                      <a:pt x="1151" y="334"/>
                      <a:pt x="1156" y="329"/>
                      <a:pt x="1157" y="327"/>
                    </a:cubicBezTo>
                    <a:cubicBezTo>
                      <a:pt x="1158" y="325"/>
                      <a:pt x="1162" y="327"/>
                      <a:pt x="1164" y="327"/>
                    </a:cubicBezTo>
                    <a:cubicBezTo>
                      <a:pt x="1165" y="326"/>
                      <a:pt x="1165" y="330"/>
                      <a:pt x="1167" y="328"/>
                    </a:cubicBezTo>
                    <a:cubicBezTo>
                      <a:pt x="1169" y="326"/>
                      <a:pt x="1172" y="320"/>
                      <a:pt x="1175" y="320"/>
                    </a:cubicBezTo>
                    <a:cubicBezTo>
                      <a:pt x="1178" y="320"/>
                      <a:pt x="1176" y="325"/>
                      <a:pt x="1176" y="327"/>
                    </a:cubicBezTo>
                    <a:cubicBezTo>
                      <a:pt x="1177" y="330"/>
                      <a:pt x="1179" y="327"/>
                      <a:pt x="1184" y="323"/>
                    </a:cubicBezTo>
                    <a:cubicBezTo>
                      <a:pt x="1189" y="320"/>
                      <a:pt x="1201" y="320"/>
                      <a:pt x="1204" y="322"/>
                    </a:cubicBezTo>
                    <a:cubicBezTo>
                      <a:pt x="1208" y="323"/>
                      <a:pt x="1208" y="327"/>
                      <a:pt x="1210" y="327"/>
                    </a:cubicBezTo>
                    <a:cubicBezTo>
                      <a:pt x="1213" y="326"/>
                      <a:pt x="1210" y="323"/>
                      <a:pt x="1213" y="322"/>
                    </a:cubicBezTo>
                    <a:cubicBezTo>
                      <a:pt x="1216" y="321"/>
                      <a:pt x="1221" y="318"/>
                      <a:pt x="1225" y="315"/>
                    </a:cubicBezTo>
                    <a:cubicBezTo>
                      <a:pt x="1229" y="313"/>
                      <a:pt x="1228" y="315"/>
                      <a:pt x="1230" y="312"/>
                    </a:cubicBezTo>
                    <a:cubicBezTo>
                      <a:pt x="1232" y="310"/>
                      <a:pt x="1234" y="311"/>
                      <a:pt x="1234" y="309"/>
                    </a:cubicBezTo>
                    <a:cubicBezTo>
                      <a:pt x="1235" y="308"/>
                      <a:pt x="1240" y="305"/>
                      <a:pt x="1248" y="303"/>
                    </a:cubicBezTo>
                    <a:cubicBezTo>
                      <a:pt x="1255" y="301"/>
                      <a:pt x="1265" y="296"/>
                      <a:pt x="1265" y="295"/>
                    </a:cubicBezTo>
                    <a:cubicBezTo>
                      <a:pt x="1264" y="293"/>
                      <a:pt x="1268" y="293"/>
                      <a:pt x="1268" y="294"/>
                    </a:cubicBezTo>
                    <a:cubicBezTo>
                      <a:pt x="1268" y="296"/>
                      <a:pt x="1271" y="295"/>
                      <a:pt x="1275" y="296"/>
                    </a:cubicBezTo>
                    <a:cubicBezTo>
                      <a:pt x="1279" y="297"/>
                      <a:pt x="1281" y="298"/>
                      <a:pt x="1284" y="295"/>
                    </a:cubicBezTo>
                    <a:cubicBezTo>
                      <a:pt x="1287" y="292"/>
                      <a:pt x="1283" y="291"/>
                      <a:pt x="1284" y="289"/>
                    </a:cubicBezTo>
                    <a:cubicBezTo>
                      <a:pt x="1284" y="286"/>
                      <a:pt x="1278" y="284"/>
                      <a:pt x="1279" y="281"/>
                    </a:cubicBezTo>
                    <a:cubicBezTo>
                      <a:pt x="1280" y="279"/>
                      <a:pt x="1275" y="272"/>
                      <a:pt x="1274" y="274"/>
                    </a:cubicBezTo>
                    <a:cubicBezTo>
                      <a:pt x="1272" y="275"/>
                      <a:pt x="1269" y="272"/>
                      <a:pt x="1269" y="271"/>
                    </a:cubicBezTo>
                    <a:cubicBezTo>
                      <a:pt x="1269" y="269"/>
                      <a:pt x="1269" y="266"/>
                      <a:pt x="1266" y="268"/>
                    </a:cubicBezTo>
                    <a:cubicBezTo>
                      <a:pt x="1264" y="269"/>
                      <a:pt x="1260" y="269"/>
                      <a:pt x="1259" y="266"/>
                    </a:cubicBezTo>
                    <a:cubicBezTo>
                      <a:pt x="1259" y="264"/>
                      <a:pt x="1264" y="263"/>
                      <a:pt x="1267" y="264"/>
                    </a:cubicBezTo>
                    <a:cubicBezTo>
                      <a:pt x="1271" y="266"/>
                      <a:pt x="1270" y="267"/>
                      <a:pt x="1272" y="268"/>
                    </a:cubicBezTo>
                    <a:cubicBezTo>
                      <a:pt x="1274" y="269"/>
                      <a:pt x="1278" y="269"/>
                      <a:pt x="1281" y="267"/>
                    </a:cubicBezTo>
                    <a:cubicBezTo>
                      <a:pt x="1283" y="266"/>
                      <a:pt x="1290" y="264"/>
                      <a:pt x="1292" y="262"/>
                    </a:cubicBezTo>
                    <a:cubicBezTo>
                      <a:pt x="1293" y="260"/>
                      <a:pt x="1291" y="259"/>
                      <a:pt x="1294" y="258"/>
                    </a:cubicBezTo>
                    <a:cubicBezTo>
                      <a:pt x="1296" y="257"/>
                      <a:pt x="1294" y="254"/>
                      <a:pt x="1292" y="253"/>
                    </a:cubicBezTo>
                    <a:cubicBezTo>
                      <a:pt x="1290" y="252"/>
                      <a:pt x="1291" y="249"/>
                      <a:pt x="1293" y="249"/>
                    </a:cubicBezTo>
                    <a:cubicBezTo>
                      <a:pt x="1295" y="249"/>
                      <a:pt x="1295" y="247"/>
                      <a:pt x="1296" y="247"/>
                    </a:cubicBezTo>
                    <a:cubicBezTo>
                      <a:pt x="1297" y="246"/>
                      <a:pt x="1298" y="248"/>
                      <a:pt x="1300" y="246"/>
                    </a:cubicBezTo>
                    <a:cubicBezTo>
                      <a:pt x="1303" y="245"/>
                      <a:pt x="1300" y="248"/>
                      <a:pt x="1299" y="251"/>
                    </a:cubicBezTo>
                    <a:cubicBezTo>
                      <a:pt x="1298" y="253"/>
                      <a:pt x="1302" y="255"/>
                      <a:pt x="1302" y="256"/>
                    </a:cubicBezTo>
                    <a:cubicBezTo>
                      <a:pt x="1302" y="257"/>
                      <a:pt x="1308" y="258"/>
                      <a:pt x="1310" y="256"/>
                    </a:cubicBezTo>
                    <a:cubicBezTo>
                      <a:pt x="1313" y="255"/>
                      <a:pt x="1322" y="258"/>
                      <a:pt x="1323" y="260"/>
                    </a:cubicBezTo>
                    <a:cubicBezTo>
                      <a:pt x="1324" y="263"/>
                      <a:pt x="1325" y="265"/>
                      <a:pt x="1329" y="267"/>
                    </a:cubicBezTo>
                    <a:cubicBezTo>
                      <a:pt x="1332" y="269"/>
                      <a:pt x="1336" y="268"/>
                      <a:pt x="1337" y="270"/>
                    </a:cubicBezTo>
                    <a:cubicBezTo>
                      <a:pt x="1337" y="272"/>
                      <a:pt x="1339" y="273"/>
                      <a:pt x="1341" y="272"/>
                    </a:cubicBezTo>
                    <a:cubicBezTo>
                      <a:pt x="1343" y="272"/>
                      <a:pt x="1344" y="274"/>
                      <a:pt x="1346" y="273"/>
                    </a:cubicBezTo>
                    <a:cubicBezTo>
                      <a:pt x="1347" y="271"/>
                      <a:pt x="1348" y="274"/>
                      <a:pt x="1350" y="272"/>
                    </a:cubicBezTo>
                    <a:cubicBezTo>
                      <a:pt x="1352" y="270"/>
                      <a:pt x="1346" y="269"/>
                      <a:pt x="1347" y="268"/>
                    </a:cubicBezTo>
                    <a:cubicBezTo>
                      <a:pt x="1347" y="266"/>
                      <a:pt x="1349" y="269"/>
                      <a:pt x="1351" y="269"/>
                    </a:cubicBezTo>
                    <a:cubicBezTo>
                      <a:pt x="1352" y="268"/>
                      <a:pt x="1350" y="265"/>
                      <a:pt x="1351" y="265"/>
                    </a:cubicBezTo>
                    <a:cubicBezTo>
                      <a:pt x="1353" y="264"/>
                      <a:pt x="1352" y="257"/>
                      <a:pt x="1350" y="257"/>
                    </a:cubicBezTo>
                    <a:cubicBezTo>
                      <a:pt x="1349" y="256"/>
                      <a:pt x="1350" y="254"/>
                      <a:pt x="1353" y="256"/>
                    </a:cubicBezTo>
                    <a:cubicBezTo>
                      <a:pt x="1355" y="258"/>
                      <a:pt x="1360" y="258"/>
                      <a:pt x="1362" y="258"/>
                    </a:cubicBezTo>
                    <a:cubicBezTo>
                      <a:pt x="1364" y="258"/>
                      <a:pt x="1362" y="256"/>
                      <a:pt x="1360" y="255"/>
                    </a:cubicBezTo>
                    <a:cubicBezTo>
                      <a:pt x="1358" y="255"/>
                      <a:pt x="1360" y="253"/>
                      <a:pt x="1362" y="255"/>
                    </a:cubicBezTo>
                    <a:cubicBezTo>
                      <a:pt x="1363" y="256"/>
                      <a:pt x="1366" y="257"/>
                      <a:pt x="1366" y="255"/>
                    </a:cubicBezTo>
                    <a:cubicBezTo>
                      <a:pt x="1366" y="254"/>
                      <a:pt x="1368" y="251"/>
                      <a:pt x="1370" y="251"/>
                    </a:cubicBezTo>
                    <a:cubicBezTo>
                      <a:pt x="1373" y="251"/>
                      <a:pt x="1373" y="249"/>
                      <a:pt x="1371" y="249"/>
                    </a:cubicBezTo>
                    <a:close/>
                    <a:moveTo>
                      <a:pt x="708" y="405"/>
                    </a:moveTo>
                    <a:cubicBezTo>
                      <a:pt x="701" y="411"/>
                      <a:pt x="688" y="412"/>
                      <a:pt x="688" y="417"/>
                    </a:cubicBezTo>
                    <a:cubicBezTo>
                      <a:pt x="688" y="422"/>
                      <a:pt x="671" y="425"/>
                      <a:pt x="670" y="422"/>
                    </a:cubicBezTo>
                    <a:cubicBezTo>
                      <a:pt x="669" y="420"/>
                      <a:pt x="682" y="420"/>
                      <a:pt x="685" y="413"/>
                    </a:cubicBezTo>
                    <a:cubicBezTo>
                      <a:pt x="688" y="406"/>
                      <a:pt x="701" y="402"/>
                      <a:pt x="707" y="392"/>
                    </a:cubicBezTo>
                    <a:cubicBezTo>
                      <a:pt x="711" y="386"/>
                      <a:pt x="714" y="375"/>
                      <a:pt x="717" y="376"/>
                    </a:cubicBezTo>
                    <a:cubicBezTo>
                      <a:pt x="719" y="377"/>
                      <a:pt x="715" y="398"/>
                      <a:pt x="708" y="405"/>
                    </a:cubicBezTo>
                    <a:close/>
                    <a:moveTo>
                      <a:pt x="738" y="125"/>
                    </a:moveTo>
                    <a:cubicBezTo>
                      <a:pt x="737" y="127"/>
                      <a:pt x="732" y="127"/>
                      <a:pt x="733" y="129"/>
                    </a:cubicBezTo>
                    <a:cubicBezTo>
                      <a:pt x="736" y="132"/>
                      <a:pt x="748" y="130"/>
                      <a:pt x="748" y="127"/>
                    </a:cubicBezTo>
                    <a:cubicBezTo>
                      <a:pt x="748" y="123"/>
                      <a:pt x="739" y="123"/>
                      <a:pt x="738" y="125"/>
                    </a:cubicBezTo>
                    <a:close/>
                    <a:moveTo>
                      <a:pt x="305" y="8"/>
                    </a:moveTo>
                    <a:cubicBezTo>
                      <a:pt x="311" y="8"/>
                      <a:pt x="309" y="4"/>
                      <a:pt x="313" y="5"/>
                    </a:cubicBezTo>
                    <a:cubicBezTo>
                      <a:pt x="317" y="5"/>
                      <a:pt x="322" y="5"/>
                      <a:pt x="320" y="3"/>
                    </a:cubicBezTo>
                    <a:cubicBezTo>
                      <a:pt x="318" y="0"/>
                      <a:pt x="304" y="1"/>
                      <a:pt x="306" y="3"/>
                    </a:cubicBezTo>
                    <a:cubicBezTo>
                      <a:pt x="307" y="5"/>
                      <a:pt x="295" y="4"/>
                      <a:pt x="295" y="5"/>
                    </a:cubicBezTo>
                    <a:cubicBezTo>
                      <a:pt x="295" y="6"/>
                      <a:pt x="299" y="8"/>
                      <a:pt x="305" y="8"/>
                    </a:cubicBezTo>
                    <a:close/>
                    <a:moveTo>
                      <a:pt x="276" y="24"/>
                    </a:moveTo>
                    <a:cubicBezTo>
                      <a:pt x="276" y="20"/>
                      <a:pt x="263" y="24"/>
                      <a:pt x="266" y="25"/>
                    </a:cubicBezTo>
                    <a:cubicBezTo>
                      <a:pt x="268" y="26"/>
                      <a:pt x="276" y="28"/>
                      <a:pt x="276" y="24"/>
                    </a:cubicBezTo>
                    <a:close/>
                    <a:moveTo>
                      <a:pt x="306" y="21"/>
                    </a:moveTo>
                    <a:cubicBezTo>
                      <a:pt x="307" y="23"/>
                      <a:pt x="305" y="23"/>
                      <a:pt x="300" y="23"/>
                    </a:cubicBezTo>
                    <a:cubicBezTo>
                      <a:pt x="296" y="23"/>
                      <a:pt x="293" y="25"/>
                      <a:pt x="296" y="28"/>
                    </a:cubicBezTo>
                    <a:cubicBezTo>
                      <a:pt x="299" y="30"/>
                      <a:pt x="311" y="29"/>
                      <a:pt x="313" y="26"/>
                    </a:cubicBezTo>
                    <a:cubicBezTo>
                      <a:pt x="315" y="23"/>
                      <a:pt x="321" y="26"/>
                      <a:pt x="322" y="23"/>
                    </a:cubicBezTo>
                    <a:cubicBezTo>
                      <a:pt x="323" y="20"/>
                      <a:pt x="306" y="19"/>
                      <a:pt x="306" y="21"/>
                    </a:cubicBezTo>
                    <a:close/>
                    <a:moveTo>
                      <a:pt x="347" y="16"/>
                    </a:moveTo>
                    <a:cubicBezTo>
                      <a:pt x="349" y="14"/>
                      <a:pt x="344" y="14"/>
                      <a:pt x="343" y="12"/>
                    </a:cubicBezTo>
                    <a:cubicBezTo>
                      <a:pt x="343" y="10"/>
                      <a:pt x="330" y="9"/>
                      <a:pt x="330" y="12"/>
                    </a:cubicBezTo>
                    <a:cubicBezTo>
                      <a:pt x="331" y="14"/>
                      <a:pt x="321" y="17"/>
                      <a:pt x="324" y="19"/>
                    </a:cubicBezTo>
                    <a:cubicBezTo>
                      <a:pt x="330" y="23"/>
                      <a:pt x="345" y="18"/>
                      <a:pt x="347" y="16"/>
                    </a:cubicBezTo>
                    <a:close/>
                    <a:moveTo>
                      <a:pt x="309" y="12"/>
                    </a:moveTo>
                    <a:cubicBezTo>
                      <a:pt x="310" y="7"/>
                      <a:pt x="302" y="11"/>
                      <a:pt x="295" y="9"/>
                    </a:cubicBezTo>
                    <a:cubicBezTo>
                      <a:pt x="289" y="6"/>
                      <a:pt x="286" y="6"/>
                      <a:pt x="290" y="10"/>
                    </a:cubicBezTo>
                    <a:cubicBezTo>
                      <a:pt x="292" y="12"/>
                      <a:pt x="279" y="13"/>
                      <a:pt x="281" y="15"/>
                    </a:cubicBezTo>
                    <a:cubicBezTo>
                      <a:pt x="286" y="19"/>
                      <a:pt x="309" y="17"/>
                      <a:pt x="309" y="12"/>
                    </a:cubicBezTo>
                    <a:close/>
                    <a:moveTo>
                      <a:pt x="274" y="144"/>
                    </a:moveTo>
                    <a:cubicBezTo>
                      <a:pt x="274" y="147"/>
                      <a:pt x="273" y="148"/>
                      <a:pt x="268" y="148"/>
                    </a:cubicBezTo>
                    <a:cubicBezTo>
                      <a:pt x="264" y="148"/>
                      <a:pt x="270" y="151"/>
                      <a:pt x="271" y="154"/>
                    </a:cubicBezTo>
                    <a:cubicBezTo>
                      <a:pt x="271" y="156"/>
                      <a:pt x="266" y="154"/>
                      <a:pt x="266" y="159"/>
                    </a:cubicBezTo>
                    <a:cubicBezTo>
                      <a:pt x="266" y="163"/>
                      <a:pt x="257" y="159"/>
                      <a:pt x="256" y="164"/>
                    </a:cubicBezTo>
                    <a:cubicBezTo>
                      <a:pt x="255" y="169"/>
                      <a:pt x="260" y="168"/>
                      <a:pt x="264" y="169"/>
                    </a:cubicBezTo>
                    <a:cubicBezTo>
                      <a:pt x="268" y="169"/>
                      <a:pt x="263" y="172"/>
                      <a:pt x="265" y="174"/>
                    </a:cubicBezTo>
                    <a:cubicBezTo>
                      <a:pt x="268" y="177"/>
                      <a:pt x="270" y="176"/>
                      <a:pt x="269" y="172"/>
                    </a:cubicBezTo>
                    <a:cubicBezTo>
                      <a:pt x="267" y="168"/>
                      <a:pt x="279" y="173"/>
                      <a:pt x="275" y="176"/>
                    </a:cubicBezTo>
                    <a:cubicBezTo>
                      <a:pt x="271" y="179"/>
                      <a:pt x="281" y="182"/>
                      <a:pt x="285" y="182"/>
                    </a:cubicBezTo>
                    <a:cubicBezTo>
                      <a:pt x="290" y="182"/>
                      <a:pt x="306" y="186"/>
                      <a:pt x="306" y="182"/>
                    </a:cubicBezTo>
                    <a:cubicBezTo>
                      <a:pt x="306" y="180"/>
                      <a:pt x="300" y="178"/>
                      <a:pt x="295" y="172"/>
                    </a:cubicBezTo>
                    <a:cubicBezTo>
                      <a:pt x="290" y="167"/>
                      <a:pt x="287" y="159"/>
                      <a:pt x="292" y="155"/>
                    </a:cubicBezTo>
                    <a:cubicBezTo>
                      <a:pt x="298" y="151"/>
                      <a:pt x="293" y="150"/>
                      <a:pt x="299" y="146"/>
                    </a:cubicBezTo>
                    <a:cubicBezTo>
                      <a:pt x="304" y="142"/>
                      <a:pt x="301" y="138"/>
                      <a:pt x="306" y="137"/>
                    </a:cubicBezTo>
                    <a:cubicBezTo>
                      <a:pt x="311" y="137"/>
                      <a:pt x="305" y="133"/>
                      <a:pt x="310" y="132"/>
                    </a:cubicBezTo>
                    <a:cubicBezTo>
                      <a:pt x="315" y="131"/>
                      <a:pt x="316" y="126"/>
                      <a:pt x="315" y="124"/>
                    </a:cubicBezTo>
                    <a:cubicBezTo>
                      <a:pt x="314" y="122"/>
                      <a:pt x="320" y="124"/>
                      <a:pt x="323" y="121"/>
                    </a:cubicBezTo>
                    <a:cubicBezTo>
                      <a:pt x="325" y="119"/>
                      <a:pt x="332" y="120"/>
                      <a:pt x="333" y="116"/>
                    </a:cubicBezTo>
                    <a:cubicBezTo>
                      <a:pt x="335" y="112"/>
                      <a:pt x="363" y="103"/>
                      <a:pt x="378" y="100"/>
                    </a:cubicBezTo>
                    <a:cubicBezTo>
                      <a:pt x="394" y="96"/>
                      <a:pt x="404" y="90"/>
                      <a:pt x="399" y="85"/>
                    </a:cubicBezTo>
                    <a:cubicBezTo>
                      <a:pt x="393" y="81"/>
                      <a:pt x="378" y="87"/>
                      <a:pt x="374" y="90"/>
                    </a:cubicBezTo>
                    <a:cubicBezTo>
                      <a:pt x="370" y="93"/>
                      <a:pt x="365" y="91"/>
                      <a:pt x="361" y="93"/>
                    </a:cubicBezTo>
                    <a:cubicBezTo>
                      <a:pt x="357" y="95"/>
                      <a:pt x="349" y="97"/>
                      <a:pt x="345" y="95"/>
                    </a:cubicBezTo>
                    <a:cubicBezTo>
                      <a:pt x="341" y="92"/>
                      <a:pt x="336" y="98"/>
                      <a:pt x="333" y="97"/>
                    </a:cubicBezTo>
                    <a:cubicBezTo>
                      <a:pt x="330" y="97"/>
                      <a:pt x="327" y="101"/>
                      <a:pt x="323" y="100"/>
                    </a:cubicBezTo>
                    <a:cubicBezTo>
                      <a:pt x="320" y="100"/>
                      <a:pt x="313" y="103"/>
                      <a:pt x="313" y="105"/>
                    </a:cubicBezTo>
                    <a:cubicBezTo>
                      <a:pt x="312" y="107"/>
                      <a:pt x="307" y="106"/>
                      <a:pt x="307" y="109"/>
                    </a:cubicBezTo>
                    <a:cubicBezTo>
                      <a:pt x="307" y="111"/>
                      <a:pt x="302" y="113"/>
                      <a:pt x="300" y="111"/>
                    </a:cubicBezTo>
                    <a:cubicBezTo>
                      <a:pt x="297" y="109"/>
                      <a:pt x="295" y="113"/>
                      <a:pt x="298" y="116"/>
                    </a:cubicBezTo>
                    <a:cubicBezTo>
                      <a:pt x="301" y="120"/>
                      <a:pt x="292" y="120"/>
                      <a:pt x="293" y="122"/>
                    </a:cubicBezTo>
                    <a:cubicBezTo>
                      <a:pt x="295" y="124"/>
                      <a:pt x="290" y="125"/>
                      <a:pt x="291" y="127"/>
                    </a:cubicBezTo>
                    <a:cubicBezTo>
                      <a:pt x="292" y="129"/>
                      <a:pt x="288" y="130"/>
                      <a:pt x="284" y="130"/>
                    </a:cubicBezTo>
                    <a:cubicBezTo>
                      <a:pt x="280" y="131"/>
                      <a:pt x="279" y="136"/>
                      <a:pt x="283" y="136"/>
                    </a:cubicBezTo>
                    <a:cubicBezTo>
                      <a:pt x="288" y="136"/>
                      <a:pt x="280" y="137"/>
                      <a:pt x="281" y="141"/>
                    </a:cubicBezTo>
                    <a:cubicBezTo>
                      <a:pt x="281" y="144"/>
                      <a:pt x="274" y="142"/>
                      <a:pt x="274" y="144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7" name="Freeform 5">
                <a:extLst>
                  <a:ext uri="{FF2B5EF4-FFF2-40B4-BE49-F238E27FC236}">
                    <a16:creationId xmlns:a16="http://schemas.microsoft.com/office/drawing/2014/main" xmlns="" id="{5D551343-6B0F-B24A-8764-3E6434584D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40519" y="5712060"/>
                <a:ext cx="191884" cy="190864"/>
              </a:xfrm>
              <a:custGeom>
                <a:avLst/>
                <a:gdLst>
                  <a:gd name="T0" fmla="*/ 38 w 102"/>
                  <a:gd name="T1" fmla="*/ 98 h 102"/>
                  <a:gd name="T2" fmla="*/ 43 w 102"/>
                  <a:gd name="T3" fmla="*/ 95 h 102"/>
                  <a:gd name="T4" fmla="*/ 47 w 102"/>
                  <a:gd name="T5" fmla="*/ 101 h 102"/>
                  <a:gd name="T6" fmla="*/ 57 w 102"/>
                  <a:gd name="T7" fmla="*/ 101 h 102"/>
                  <a:gd name="T8" fmla="*/ 62 w 102"/>
                  <a:gd name="T9" fmla="*/ 95 h 102"/>
                  <a:gd name="T10" fmla="*/ 62 w 102"/>
                  <a:gd name="T11" fmla="*/ 42 h 102"/>
                  <a:gd name="T12" fmla="*/ 70 w 102"/>
                  <a:gd name="T13" fmla="*/ 39 h 102"/>
                  <a:gd name="T14" fmla="*/ 70 w 102"/>
                  <a:gd name="T15" fmla="*/ 12 h 102"/>
                  <a:gd name="T16" fmla="*/ 78 w 102"/>
                  <a:gd name="T17" fmla="*/ 11 h 102"/>
                  <a:gd name="T18" fmla="*/ 87 w 102"/>
                  <a:gd name="T19" fmla="*/ 8 h 102"/>
                  <a:gd name="T20" fmla="*/ 91 w 102"/>
                  <a:gd name="T21" fmla="*/ 11 h 102"/>
                  <a:gd name="T22" fmla="*/ 97 w 102"/>
                  <a:gd name="T23" fmla="*/ 8 h 102"/>
                  <a:gd name="T24" fmla="*/ 102 w 102"/>
                  <a:gd name="T25" fmla="*/ 7 h 102"/>
                  <a:gd name="T26" fmla="*/ 102 w 102"/>
                  <a:gd name="T27" fmla="*/ 5 h 102"/>
                  <a:gd name="T28" fmla="*/ 85 w 102"/>
                  <a:gd name="T29" fmla="*/ 6 h 102"/>
                  <a:gd name="T30" fmla="*/ 72 w 102"/>
                  <a:gd name="T31" fmla="*/ 7 h 102"/>
                  <a:gd name="T32" fmla="*/ 55 w 102"/>
                  <a:gd name="T33" fmla="*/ 7 h 102"/>
                  <a:gd name="T34" fmla="*/ 52 w 102"/>
                  <a:gd name="T35" fmla="*/ 4 h 102"/>
                  <a:gd name="T36" fmla="*/ 24 w 102"/>
                  <a:gd name="T37" fmla="*/ 4 h 102"/>
                  <a:gd name="T38" fmla="*/ 17 w 102"/>
                  <a:gd name="T39" fmla="*/ 2 h 102"/>
                  <a:gd name="T40" fmla="*/ 9 w 102"/>
                  <a:gd name="T41" fmla="*/ 2 h 102"/>
                  <a:gd name="T42" fmla="*/ 6 w 102"/>
                  <a:gd name="T43" fmla="*/ 0 h 102"/>
                  <a:gd name="T44" fmla="*/ 3 w 102"/>
                  <a:gd name="T45" fmla="*/ 2 h 102"/>
                  <a:gd name="T46" fmla="*/ 0 w 102"/>
                  <a:gd name="T47" fmla="*/ 3 h 102"/>
                  <a:gd name="T48" fmla="*/ 5 w 102"/>
                  <a:gd name="T49" fmla="*/ 13 h 102"/>
                  <a:gd name="T50" fmla="*/ 13 w 102"/>
                  <a:gd name="T51" fmla="*/ 30 h 102"/>
                  <a:gd name="T52" fmla="*/ 21 w 102"/>
                  <a:gd name="T53" fmla="*/ 46 h 102"/>
                  <a:gd name="T54" fmla="*/ 21 w 102"/>
                  <a:gd name="T55" fmla="*/ 60 h 102"/>
                  <a:gd name="T56" fmla="*/ 24 w 102"/>
                  <a:gd name="T57" fmla="*/ 72 h 102"/>
                  <a:gd name="T58" fmla="*/ 30 w 102"/>
                  <a:gd name="T59" fmla="*/ 92 h 102"/>
                  <a:gd name="T60" fmla="*/ 35 w 102"/>
                  <a:gd name="T61" fmla="*/ 98 h 102"/>
                  <a:gd name="T62" fmla="*/ 38 w 102"/>
                  <a:gd name="T63" fmla="*/ 98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02" h="102">
                    <a:moveTo>
                      <a:pt x="38" y="98"/>
                    </a:moveTo>
                    <a:cubicBezTo>
                      <a:pt x="38" y="96"/>
                      <a:pt x="41" y="93"/>
                      <a:pt x="43" y="95"/>
                    </a:cubicBezTo>
                    <a:cubicBezTo>
                      <a:pt x="44" y="98"/>
                      <a:pt x="44" y="101"/>
                      <a:pt x="47" y="101"/>
                    </a:cubicBezTo>
                    <a:cubicBezTo>
                      <a:pt x="50" y="101"/>
                      <a:pt x="56" y="102"/>
                      <a:pt x="57" y="101"/>
                    </a:cubicBezTo>
                    <a:cubicBezTo>
                      <a:pt x="58" y="99"/>
                      <a:pt x="62" y="98"/>
                      <a:pt x="62" y="95"/>
                    </a:cubicBezTo>
                    <a:cubicBezTo>
                      <a:pt x="62" y="93"/>
                      <a:pt x="62" y="44"/>
                      <a:pt x="62" y="42"/>
                    </a:cubicBezTo>
                    <a:cubicBezTo>
                      <a:pt x="62" y="40"/>
                      <a:pt x="70" y="42"/>
                      <a:pt x="70" y="39"/>
                    </a:cubicBezTo>
                    <a:cubicBezTo>
                      <a:pt x="70" y="36"/>
                      <a:pt x="70" y="12"/>
                      <a:pt x="70" y="12"/>
                    </a:cubicBezTo>
                    <a:cubicBezTo>
                      <a:pt x="70" y="12"/>
                      <a:pt x="76" y="11"/>
                      <a:pt x="78" y="11"/>
                    </a:cubicBezTo>
                    <a:cubicBezTo>
                      <a:pt x="80" y="10"/>
                      <a:pt x="86" y="7"/>
                      <a:pt x="87" y="8"/>
                    </a:cubicBezTo>
                    <a:cubicBezTo>
                      <a:pt x="89" y="9"/>
                      <a:pt x="90" y="12"/>
                      <a:pt x="91" y="11"/>
                    </a:cubicBezTo>
                    <a:cubicBezTo>
                      <a:pt x="92" y="10"/>
                      <a:pt x="95" y="8"/>
                      <a:pt x="97" y="8"/>
                    </a:cubicBezTo>
                    <a:cubicBezTo>
                      <a:pt x="98" y="8"/>
                      <a:pt x="100" y="7"/>
                      <a:pt x="102" y="7"/>
                    </a:cubicBezTo>
                    <a:cubicBezTo>
                      <a:pt x="102" y="6"/>
                      <a:pt x="102" y="5"/>
                      <a:pt x="102" y="5"/>
                    </a:cubicBezTo>
                    <a:cubicBezTo>
                      <a:pt x="102" y="3"/>
                      <a:pt x="87" y="5"/>
                      <a:pt x="85" y="6"/>
                    </a:cubicBezTo>
                    <a:cubicBezTo>
                      <a:pt x="83" y="7"/>
                      <a:pt x="75" y="8"/>
                      <a:pt x="72" y="7"/>
                    </a:cubicBezTo>
                    <a:cubicBezTo>
                      <a:pt x="70" y="6"/>
                      <a:pt x="55" y="7"/>
                      <a:pt x="55" y="7"/>
                    </a:cubicBezTo>
                    <a:cubicBezTo>
                      <a:pt x="52" y="4"/>
                      <a:pt x="52" y="4"/>
                      <a:pt x="52" y="4"/>
                    </a:cubicBezTo>
                    <a:cubicBezTo>
                      <a:pt x="52" y="4"/>
                      <a:pt x="27" y="4"/>
                      <a:pt x="24" y="4"/>
                    </a:cubicBezTo>
                    <a:cubicBezTo>
                      <a:pt x="21" y="4"/>
                      <a:pt x="19" y="4"/>
                      <a:pt x="17" y="2"/>
                    </a:cubicBezTo>
                    <a:cubicBezTo>
                      <a:pt x="15" y="0"/>
                      <a:pt x="12" y="0"/>
                      <a:pt x="9" y="2"/>
                    </a:cubicBezTo>
                    <a:cubicBezTo>
                      <a:pt x="7" y="3"/>
                      <a:pt x="8" y="0"/>
                      <a:pt x="6" y="0"/>
                    </a:cubicBezTo>
                    <a:cubicBezTo>
                      <a:pt x="4" y="0"/>
                      <a:pt x="3" y="2"/>
                      <a:pt x="3" y="2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5"/>
                      <a:pt x="2" y="10"/>
                      <a:pt x="5" y="13"/>
                    </a:cubicBezTo>
                    <a:cubicBezTo>
                      <a:pt x="8" y="17"/>
                      <a:pt x="11" y="24"/>
                      <a:pt x="13" y="30"/>
                    </a:cubicBezTo>
                    <a:cubicBezTo>
                      <a:pt x="15" y="35"/>
                      <a:pt x="20" y="42"/>
                      <a:pt x="21" y="46"/>
                    </a:cubicBezTo>
                    <a:cubicBezTo>
                      <a:pt x="22" y="51"/>
                      <a:pt x="20" y="57"/>
                      <a:pt x="21" y="60"/>
                    </a:cubicBezTo>
                    <a:cubicBezTo>
                      <a:pt x="23" y="63"/>
                      <a:pt x="23" y="68"/>
                      <a:pt x="24" y="72"/>
                    </a:cubicBezTo>
                    <a:cubicBezTo>
                      <a:pt x="25" y="77"/>
                      <a:pt x="25" y="88"/>
                      <a:pt x="30" y="92"/>
                    </a:cubicBezTo>
                    <a:cubicBezTo>
                      <a:pt x="31" y="94"/>
                      <a:pt x="33" y="96"/>
                      <a:pt x="35" y="98"/>
                    </a:cubicBezTo>
                    <a:cubicBezTo>
                      <a:pt x="37" y="99"/>
                      <a:pt x="38" y="99"/>
                      <a:pt x="38" y="98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8" name="Freeform 6">
                <a:extLst>
                  <a:ext uri="{FF2B5EF4-FFF2-40B4-BE49-F238E27FC236}">
                    <a16:creationId xmlns:a16="http://schemas.microsoft.com/office/drawing/2014/main" xmlns="" id="{50FEED62-5108-C647-8519-4BB5D08807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32404" y="5690626"/>
                <a:ext cx="121458" cy="105128"/>
              </a:xfrm>
              <a:custGeom>
                <a:avLst/>
                <a:gdLst>
                  <a:gd name="T0" fmla="*/ 43 w 65"/>
                  <a:gd name="T1" fmla="*/ 2 h 56"/>
                  <a:gd name="T2" fmla="*/ 42 w 65"/>
                  <a:gd name="T3" fmla="*/ 0 h 56"/>
                  <a:gd name="T4" fmla="*/ 35 w 65"/>
                  <a:gd name="T5" fmla="*/ 0 h 56"/>
                  <a:gd name="T6" fmla="*/ 31 w 65"/>
                  <a:gd name="T7" fmla="*/ 4 h 56"/>
                  <a:gd name="T8" fmla="*/ 23 w 65"/>
                  <a:gd name="T9" fmla="*/ 10 h 56"/>
                  <a:gd name="T10" fmla="*/ 15 w 65"/>
                  <a:gd name="T11" fmla="*/ 19 h 56"/>
                  <a:gd name="T12" fmla="*/ 5 w 65"/>
                  <a:gd name="T13" fmla="*/ 17 h 56"/>
                  <a:gd name="T14" fmla="*/ 0 w 65"/>
                  <a:gd name="T15" fmla="*/ 18 h 56"/>
                  <a:gd name="T16" fmla="*/ 5 w 65"/>
                  <a:gd name="T17" fmla="*/ 22 h 56"/>
                  <a:gd name="T18" fmla="*/ 9 w 65"/>
                  <a:gd name="T19" fmla="*/ 32 h 56"/>
                  <a:gd name="T20" fmla="*/ 18 w 65"/>
                  <a:gd name="T21" fmla="*/ 37 h 56"/>
                  <a:gd name="T22" fmla="*/ 21 w 65"/>
                  <a:gd name="T23" fmla="*/ 44 h 56"/>
                  <a:gd name="T24" fmla="*/ 26 w 65"/>
                  <a:gd name="T25" fmla="*/ 49 h 56"/>
                  <a:gd name="T26" fmla="*/ 32 w 65"/>
                  <a:gd name="T27" fmla="*/ 53 h 56"/>
                  <a:gd name="T28" fmla="*/ 40 w 65"/>
                  <a:gd name="T29" fmla="*/ 54 h 56"/>
                  <a:gd name="T30" fmla="*/ 49 w 65"/>
                  <a:gd name="T31" fmla="*/ 56 h 56"/>
                  <a:gd name="T32" fmla="*/ 57 w 65"/>
                  <a:gd name="T33" fmla="*/ 48 h 56"/>
                  <a:gd name="T34" fmla="*/ 59 w 65"/>
                  <a:gd name="T35" fmla="*/ 40 h 56"/>
                  <a:gd name="T36" fmla="*/ 63 w 65"/>
                  <a:gd name="T37" fmla="*/ 34 h 56"/>
                  <a:gd name="T38" fmla="*/ 61 w 65"/>
                  <a:gd name="T39" fmla="*/ 28 h 56"/>
                  <a:gd name="T40" fmla="*/ 63 w 65"/>
                  <a:gd name="T41" fmla="*/ 20 h 56"/>
                  <a:gd name="T42" fmla="*/ 63 w 65"/>
                  <a:gd name="T43" fmla="*/ 8 h 56"/>
                  <a:gd name="T44" fmla="*/ 53 w 65"/>
                  <a:gd name="T45" fmla="*/ 5 h 56"/>
                  <a:gd name="T46" fmla="*/ 43 w 65"/>
                  <a:gd name="T47" fmla="*/ 2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65" h="56">
                    <a:moveTo>
                      <a:pt x="43" y="2"/>
                    </a:moveTo>
                    <a:cubicBezTo>
                      <a:pt x="42" y="0"/>
                      <a:pt x="42" y="0"/>
                      <a:pt x="42" y="0"/>
                    </a:cubicBezTo>
                    <a:cubicBezTo>
                      <a:pt x="35" y="0"/>
                      <a:pt x="35" y="0"/>
                      <a:pt x="35" y="0"/>
                    </a:cubicBezTo>
                    <a:cubicBezTo>
                      <a:pt x="31" y="1"/>
                      <a:pt x="31" y="2"/>
                      <a:pt x="31" y="4"/>
                    </a:cubicBezTo>
                    <a:cubicBezTo>
                      <a:pt x="31" y="5"/>
                      <a:pt x="26" y="9"/>
                      <a:pt x="23" y="10"/>
                    </a:cubicBezTo>
                    <a:cubicBezTo>
                      <a:pt x="20" y="11"/>
                      <a:pt x="17" y="18"/>
                      <a:pt x="15" y="19"/>
                    </a:cubicBezTo>
                    <a:cubicBezTo>
                      <a:pt x="13" y="20"/>
                      <a:pt x="6" y="17"/>
                      <a:pt x="5" y="17"/>
                    </a:cubicBezTo>
                    <a:cubicBezTo>
                      <a:pt x="4" y="17"/>
                      <a:pt x="2" y="17"/>
                      <a:pt x="0" y="18"/>
                    </a:cubicBezTo>
                    <a:cubicBezTo>
                      <a:pt x="2" y="20"/>
                      <a:pt x="4" y="22"/>
                      <a:pt x="5" y="22"/>
                    </a:cubicBezTo>
                    <a:cubicBezTo>
                      <a:pt x="6" y="22"/>
                      <a:pt x="7" y="31"/>
                      <a:pt x="9" y="32"/>
                    </a:cubicBezTo>
                    <a:cubicBezTo>
                      <a:pt x="12" y="33"/>
                      <a:pt x="18" y="36"/>
                      <a:pt x="18" y="37"/>
                    </a:cubicBezTo>
                    <a:cubicBezTo>
                      <a:pt x="18" y="39"/>
                      <a:pt x="21" y="41"/>
                      <a:pt x="21" y="44"/>
                    </a:cubicBezTo>
                    <a:cubicBezTo>
                      <a:pt x="21" y="46"/>
                      <a:pt x="24" y="49"/>
                      <a:pt x="26" y="49"/>
                    </a:cubicBezTo>
                    <a:cubicBezTo>
                      <a:pt x="32" y="49"/>
                      <a:pt x="32" y="51"/>
                      <a:pt x="32" y="53"/>
                    </a:cubicBezTo>
                    <a:cubicBezTo>
                      <a:pt x="32" y="54"/>
                      <a:pt x="39" y="53"/>
                      <a:pt x="40" y="54"/>
                    </a:cubicBezTo>
                    <a:cubicBezTo>
                      <a:pt x="41" y="55"/>
                      <a:pt x="47" y="55"/>
                      <a:pt x="49" y="56"/>
                    </a:cubicBezTo>
                    <a:cubicBezTo>
                      <a:pt x="52" y="53"/>
                      <a:pt x="56" y="49"/>
                      <a:pt x="57" y="48"/>
                    </a:cubicBezTo>
                    <a:cubicBezTo>
                      <a:pt x="59" y="45"/>
                      <a:pt x="57" y="41"/>
                      <a:pt x="59" y="40"/>
                    </a:cubicBezTo>
                    <a:cubicBezTo>
                      <a:pt x="61" y="39"/>
                      <a:pt x="65" y="34"/>
                      <a:pt x="63" y="34"/>
                    </a:cubicBezTo>
                    <a:cubicBezTo>
                      <a:pt x="62" y="33"/>
                      <a:pt x="63" y="30"/>
                      <a:pt x="61" y="28"/>
                    </a:cubicBezTo>
                    <a:cubicBezTo>
                      <a:pt x="59" y="25"/>
                      <a:pt x="63" y="24"/>
                      <a:pt x="63" y="20"/>
                    </a:cubicBezTo>
                    <a:cubicBezTo>
                      <a:pt x="63" y="17"/>
                      <a:pt x="64" y="9"/>
                      <a:pt x="63" y="8"/>
                    </a:cubicBezTo>
                    <a:cubicBezTo>
                      <a:pt x="62" y="7"/>
                      <a:pt x="57" y="7"/>
                      <a:pt x="53" y="5"/>
                    </a:cubicBezTo>
                    <a:cubicBezTo>
                      <a:pt x="50" y="3"/>
                      <a:pt x="43" y="2"/>
                      <a:pt x="43" y="2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9" name="Freeform 7">
                <a:extLst>
                  <a:ext uri="{FF2B5EF4-FFF2-40B4-BE49-F238E27FC236}">
                    <a16:creationId xmlns:a16="http://schemas.microsoft.com/office/drawing/2014/main" xmlns="" id="{C1967572-F35F-B240-9ACB-1B0A23C77C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56875" y="5724308"/>
                <a:ext cx="134727" cy="144934"/>
              </a:xfrm>
              <a:custGeom>
                <a:avLst/>
                <a:gdLst>
                  <a:gd name="T0" fmla="*/ 66 w 72"/>
                  <a:gd name="T1" fmla="*/ 31 h 77"/>
                  <a:gd name="T2" fmla="*/ 61 w 72"/>
                  <a:gd name="T3" fmla="*/ 26 h 77"/>
                  <a:gd name="T4" fmla="*/ 58 w 72"/>
                  <a:gd name="T5" fmla="*/ 19 h 77"/>
                  <a:gd name="T6" fmla="*/ 49 w 72"/>
                  <a:gd name="T7" fmla="*/ 14 h 77"/>
                  <a:gd name="T8" fmla="*/ 45 w 72"/>
                  <a:gd name="T9" fmla="*/ 4 h 77"/>
                  <a:gd name="T10" fmla="*/ 40 w 72"/>
                  <a:gd name="T11" fmla="*/ 0 h 77"/>
                  <a:gd name="T12" fmla="*/ 35 w 72"/>
                  <a:gd name="T13" fmla="*/ 1 h 77"/>
                  <a:gd name="T14" fmla="*/ 29 w 72"/>
                  <a:gd name="T15" fmla="*/ 4 h 77"/>
                  <a:gd name="T16" fmla="*/ 25 w 72"/>
                  <a:gd name="T17" fmla="*/ 1 h 77"/>
                  <a:gd name="T18" fmla="*/ 16 w 72"/>
                  <a:gd name="T19" fmla="*/ 4 h 77"/>
                  <a:gd name="T20" fmla="*/ 8 w 72"/>
                  <a:gd name="T21" fmla="*/ 5 h 77"/>
                  <a:gd name="T22" fmla="*/ 8 w 72"/>
                  <a:gd name="T23" fmla="*/ 32 h 77"/>
                  <a:gd name="T24" fmla="*/ 0 w 72"/>
                  <a:gd name="T25" fmla="*/ 35 h 77"/>
                  <a:gd name="T26" fmla="*/ 0 w 72"/>
                  <a:gd name="T27" fmla="*/ 59 h 77"/>
                  <a:gd name="T28" fmla="*/ 4 w 72"/>
                  <a:gd name="T29" fmla="*/ 62 h 77"/>
                  <a:gd name="T30" fmla="*/ 7 w 72"/>
                  <a:gd name="T31" fmla="*/ 71 h 77"/>
                  <a:gd name="T32" fmla="*/ 5 w 72"/>
                  <a:gd name="T33" fmla="*/ 72 h 77"/>
                  <a:gd name="T34" fmla="*/ 7 w 72"/>
                  <a:gd name="T35" fmla="*/ 76 h 77"/>
                  <a:gd name="T36" fmla="*/ 15 w 72"/>
                  <a:gd name="T37" fmla="*/ 76 h 77"/>
                  <a:gd name="T38" fmla="*/ 22 w 72"/>
                  <a:gd name="T39" fmla="*/ 67 h 77"/>
                  <a:gd name="T40" fmla="*/ 27 w 72"/>
                  <a:gd name="T41" fmla="*/ 63 h 77"/>
                  <a:gd name="T42" fmla="*/ 37 w 72"/>
                  <a:gd name="T43" fmla="*/ 66 h 77"/>
                  <a:gd name="T44" fmla="*/ 45 w 72"/>
                  <a:gd name="T45" fmla="*/ 62 h 77"/>
                  <a:gd name="T46" fmla="*/ 48 w 72"/>
                  <a:gd name="T47" fmla="*/ 57 h 77"/>
                  <a:gd name="T48" fmla="*/ 55 w 72"/>
                  <a:gd name="T49" fmla="*/ 52 h 77"/>
                  <a:gd name="T50" fmla="*/ 58 w 72"/>
                  <a:gd name="T51" fmla="*/ 46 h 77"/>
                  <a:gd name="T52" fmla="*/ 64 w 72"/>
                  <a:gd name="T53" fmla="*/ 41 h 77"/>
                  <a:gd name="T54" fmla="*/ 69 w 72"/>
                  <a:gd name="T55" fmla="*/ 38 h 77"/>
                  <a:gd name="T56" fmla="*/ 72 w 72"/>
                  <a:gd name="T57" fmla="*/ 35 h 77"/>
                  <a:gd name="T58" fmla="*/ 72 w 72"/>
                  <a:gd name="T59" fmla="*/ 35 h 77"/>
                  <a:gd name="T60" fmla="*/ 66 w 72"/>
                  <a:gd name="T61" fmla="*/ 31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72" h="77">
                    <a:moveTo>
                      <a:pt x="66" y="31"/>
                    </a:moveTo>
                    <a:cubicBezTo>
                      <a:pt x="64" y="31"/>
                      <a:pt x="61" y="28"/>
                      <a:pt x="61" y="26"/>
                    </a:cubicBezTo>
                    <a:cubicBezTo>
                      <a:pt x="61" y="23"/>
                      <a:pt x="58" y="21"/>
                      <a:pt x="58" y="19"/>
                    </a:cubicBezTo>
                    <a:cubicBezTo>
                      <a:pt x="58" y="18"/>
                      <a:pt x="52" y="15"/>
                      <a:pt x="49" y="14"/>
                    </a:cubicBezTo>
                    <a:cubicBezTo>
                      <a:pt x="47" y="13"/>
                      <a:pt x="46" y="4"/>
                      <a:pt x="45" y="4"/>
                    </a:cubicBezTo>
                    <a:cubicBezTo>
                      <a:pt x="44" y="4"/>
                      <a:pt x="42" y="2"/>
                      <a:pt x="40" y="0"/>
                    </a:cubicBezTo>
                    <a:cubicBezTo>
                      <a:pt x="38" y="0"/>
                      <a:pt x="36" y="1"/>
                      <a:pt x="35" y="1"/>
                    </a:cubicBezTo>
                    <a:cubicBezTo>
                      <a:pt x="33" y="1"/>
                      <a:pt x="30" y="3"/>
                      <a:pt x="29" y="4"/>
                    </a:cubicBezTo>
                    <a:cubicBezTo>
                      <a:pt x="28" y="5"/>
                      <a:pt x="27" y="2"/>
                      <a:pt x="25" y="1"/>
                    </a:cubicBezTo>
                    <a:cubicBezTo>
                      <a:pt x="24" y="0"/>
                      <a:pt x="18" y="3"/>
                      <a:pt x="16" y="4"/>
                    </a:cubicBezTo>
                    <a:cubicBezTo>
                      <a:pt x="14" y="4"/>
                      <a:pt x="8" y="5"/>
                      <a:pt x="8" y="5"/>
                    </a:cubicBezTo>
                    <a:cubicBezTo>
                      <a:pt x="8" y="5"/>
                      <a:pt x="8" y="29"/>
                      <a:pt x="8" y="32"/>
                    </a:cubicBezTo>
                    <a:cubicBezTo>
                      <a:pt x="8" y="35"/>
                      <a:pt x="0" y="33"/>
                      <a:pt x="0" y="35"/>
                    </a:cubicBezTo>
                    <a:cubicBezTo>
                      <a:pt x="0" y="36"/>
                      <a:pt x="0" y="47"/>
                      <a:pt x="0" y="59"/>
                    </a:cubicBezTo>
                    <a:cubicBezTo>
                      <a:pt x="2" y="60"/>
                      <a:pt x="4" y="61"/>
                      <a:pt x="4" y="62"/>
                    </a:cubicBezTo>
                    <a:cubicBezTo>
                      <a:pt x="5" y="64"/>
                      <a:pt x="7" y="69"/>
                      <a:pt x="7" y="71"/>
                    </a:cubicBezTo>
                    <a:cubicBezTo>
                      <a:pt x="6" y="72"/>
                      <a:pt x="5" y="71"/>
                      <a:pt x="5" y="72"/>
                    </a:cubicBezTo>
                    <a:cubicBezTo>
                      <a:pt x="5" y="74"/>
                      <a:pt x="4" y="76"/>
                      <a:pt x="7" y="76"/>
                    </a:cubicBezTo>
                    <a:cubicBezTo>
                      <a:pt x="9" y="76"/>
                      <a:pt x="13" y="77"/>
                      <a:pt x="15" y="76"/>
                    </a:cubicBezTo>
                    <a:cubicBezTo>
                      <a:pt x="16" y="74"/>
                      <a:pt x="22" y="69"/>
                      <a:pt x="22" y="67"/>
                    </a:cubicBezTo>
                    <a:cubicBezTo>
                      <a:pt x="22" y="65"/>
                      <a:pt x="23" y="60"/>
                      <a:pt x="27" y="63"/>
                    </a:cubicBezTo>
                    <a:cubicBezTo>
                      <a:pt x="32" y="66"/>
                      <a:pt x="32" y="66"/>
                      <a:pt x="37" y="66"/>
                    </a:cubicBezTo>
                    <a:cubicBezTo>
                      <a:pt x="42" y="66"/>
                      <a:pt x="44" y="66"/>
                      <a:pt x="45" y="62"/>
                    </a:cubicBezTo>
                    <a:cubicBezTo>
                      <a:pt x="46" y="59"/>
                      <a:pt x="45" y="57"/>
                      <a:pt x="48" y="57"/>
                    </a:cubicBezTo>
                    <a:cubicBezTo>
                      <a:pt x="51" y="57"/>
                      <a:pt x="55" y="54"/>
                      <a:pt x="55" y="52"/>
                    </a:cubicBezTo>
                    <a:cubicBezTo>
                      <a:pt x="55" y="49"/>
                      <a:pt x="56" y="46"/>
                      <a:pt x="58" y="46"/>
                    </a:cubicBezTo>
                    <a:cubicBezTo>
                      <a:pt x="60" y="46"/>
                      <a:pt x="64" y="44"/>
                      <a:pt x="64" y="41"/>
                    </a:cubicBezTo>
                    <a:cubicBezTo>
                      <a:pt x="65" y="39"/>
                      <a:pt x="68" y="40"/>
                      <a:pt x="69" y="38"/>
                    </a:cubicBezTo>
                    <a:cubicBezTo>
                      <a:pt x="70" y="38"/>
                      <a:pt x="71" y="36"/>
                      <a:pt x="72" y="35"/>
                    </a:cubicBezTo>
                    <a:cubicBezTo>
                      <a:pt x="72" y="35"/>
                      <a:pt x="72" y="35"/>
                      <a:pt x="72" y="35"/>
                    </a:cubicBezTo>
                    <a:cubicBezTo>
                      <a:pt x="72" y="33"/>
                      <a:pt x="72" y="31"/>
                      <a:pt x="66" y="31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0" name="Freeform 8">
                <a:extLst>
                  <a:ext uri="{FF2B5EF4-FFF2-40B4-BE49-F238E27FC236}">
                    <a16:creationId xmlns:a16="http://schemas.microsoft.com/office/drawing/2014/main" xmlns="" id="{56D15547-8F4F-3545-9E73-1675E1646D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16098" y="5850870"/>
                <a:ext cx="20413" cy="23476"/>
              </a:xfrm>
              <a:custGeom>
                <a:avLst/>
                <a:gdLst>
                  <a:gd name="T0" fmla="*/ 5 w 11"/>
                  <a:gd name="T1" fmla="*/ 0 h 13"/>
                  <a:gd name="T2" fmla="*/ 0 w 11"/>
                  <a:gd name="T3" fmla="*/ 5 h 13"/>
                  <a:gd name="T4" fmla="*/ 5 w 11"/>
                  <a:gd name="T5" fmla="*/ 13 h 13"/>
                  <a:gd name="T6" fmla="*/ 9 w 11"/>
                  <a:gd name="T7" fmla="*/ 11 h 13"/>
                  <a:gd name="T8" fmla="*/ 11 w 11"/>
                  <a:gd name="T9" fmla="*/ 9 h 13"/>
                  <a:gd name="T10" fmla="*/ 10 w 11"/>
                  <a:gd name="T11" fmla="*/ 2 h 13"/>
                  <a:gd name="T12" fmla="*/ 5 w 11"/>
                  <a:gd name="T1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13">
                    <a:moveTo>
                      <a:pt x="5" y="0"/>
                    </a:moveTo>
                    <a:cubicBezTo>
                      <a:pt x="3" y="0"/>
                      <a:pt x="0" y="4"/>
                      <a:pt x="0" y="5"/>
                    </a:cubicBezTo>
                    <a:cubicBezTo>
                      <a:pt x="0" y="6"/>
                      <a:pt x="2" y="13"/>
                      <a:pt x="5" y="13"/>
                    </a:cubicBezTo>
                    <a:cubicBezTo>
                      <a:pt x="7" y="13"/>
                      <a:pt x="9" y="13"/>
                      <a:pt x="9" y="11"/>
                    </a:cubicBezTo>
                    <a:cubicBezTo>
                      <a:pt x="9" y="10"/>
                      <a:pt x="10" y="9"/>
                      <a:pt x="11" y="9"/>
                    </a:cubicBezTo>
                    <a:cubicBezTo>
                      <a:pt x="10" y="7"/>
                      <a:pt x="10" y="4"/>
                      <a:pt x="10" y="2"/>
                    </a:cubicBezTo>
                    <a:cubicBezTo>
                      <a:pt x="8" y="1"/>
                      <a:pt x="7" y="0"/>
                      <a:pt x="5" y="0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1" name="Freeform 9">
                <a:extLst>
                  <a:ext uri="{FF2B5EF4-FFF2-40B4-BE49-F238E27FC236}">
                    <a16:creationId xmlns:a16="http://schemas.microsoft.com/office/drawing/2014/main" xmlns="" id="{474C6E64-39E8-BF4C-8E6A-BB9AF4151F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62003" y="5893737"/>
                <a:ext cx="33682" cy="35723"/>
              </a:xfrm>
              <a:custGeom>
                <a:avLst/>
                <a:gdLst>
                  <a:gd name="T0" fmla="*/ 13 w 18"/>
                  <a:gd name="T1" fmla="*/ 2 h 19"/>
                  <a:gd name="T2" fmla="*/ 5 w 18"/>
                  <a:gd name="T3" fmla="*/ 5 h 19"/>
                  <a:gd name="T4" fmla="*/ 0 w 18"/>
                  <a:gd name="T5" fmla="*/ 12 h 19"/>
                  <a:gd name="T6" fmla="*/ 5 w 18"/>
                  <a:gd name="T7" fmla="*/ 19 h 19"/>
                  <a:gd name="T8" fmla="*/ 8 w 18"/>
                  <a:gd name="T9" fmla="*/ 19 h 19"/>
                  <a:gd name="T10" fmla="*/ 10 w 18"/>
                  <a:gd name="T11" fmla="*/ 15 h 19"/>
                  <a:gd name="T12" fmla="*/ 15 w 18"/>
                  <a:gd name="T13" fmla="*/ 13 h 19"/>
                  <a:gd name="T14" fmla="*/ 18 w 18"/>
                  <a:gd name="T15" fmla="*/ 8 h 19"/>
                  <a:gd name="T16" fmla="*/ 13 w 18"/>
                  <a:gd name="T17" fmla="*/ 2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" h="19">
                    <a:moveTo>
                      <a:pt x="13" y="2"/>
                    </a:moveTo>
                    <a:cubicBezTo>
                      <a:pt x="12" y="0"/>
                      <a:pt x="5" y="3"/>
                      <a:pt x="5" y="5"/>
                    </a:cubicBezTo>
                    <a:cubicBezTo>
                      <a:pt x="4" y="7"/>
                      <a:pt x="0" y="12"/>
                      <a:pt x="0" y="12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8" y="19"/>
                      <a:pt x="8" y="19"/>
                      <a:pt x="8" y="19"/>
                    </a:cubicBezTo>
                    <a:cubicBezTo>
                      <a:pt x="8" y="19"/>
                      <a:pt x="9" y="17"/>
                      <a:pt x="10" y="15"/>
                    </a:cubicBezTo>
                    <a:cubicBezTo>
                      <a:pt x="11" y="13"/>
                      <a:pt x="15" y="15"/>
                      <a:pt x="15" y="13"/>
                    </a:cubicBezTo>
                    <a:cubicBezTo>
                      <a:pt x="15" y="11"/>
                      <a:pt x="18" y="10"/>
                      <a:pt x="18" y="8"/>
                    </a:cubicBezTo>
                    <a:cubicBezTo>
                      <a:pt x="18" y="6"/>
                      <a:pt x="14" y="3"/>
                      <a:pt x="13" y="2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2" name="Freeform 10">
                <a:extLst>
                  <a:ext uri="{FF2B5EF4-FFF2-40B4-BE49-F238E27FC236}">
                    <a16:creationId xmlns:a16="http://schemas.microsoft.com/office/drawing/2014/main" xmlns="" id="{D95AC489-1842-0145-B0DA-C27E117A58B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06863" y="5790651"/>
                <a:ext cx="241896" cy="211276"/>
              </a:xfrm>
              <a:custGeom>
                <a:avLst/>
                <a:gdLst>
                  <a:gd name="T0" fmla="*/ 123 w 129"/>
                  <a:gd name="T1" fmla="*/ 42 h 113"/>
                  <a:gd name="T2" fmla="*/ 123 w 129"/>
                  <a:gd name="T3" fmla="*/ 41 h 113"/>
                  <a:gd name="T4" fmla="*/ 121 w 129"/>
                  <a:gd name="T5" fmla="*/ 43 h 113"/>
                  <a:gd name="T6" fmla="*/ 117 w 129"/>
                  <a:gd name="T7" fmla="*/ 45 h 113"/>
                  <a:gd name="T8" fmla="*/ 112 w 129"/>
                  <a:gd name="T9" fmla="*/ 37 h 113"/>
                  <a:gd name="T10" fmla="*/ 117 w 129"/>
                  <a:gd name="T11" fmla="*/ 32 h 113"/>
                  <a:gd name="T12" fmla="*/ 122 w 129"/>
                  <a:gd name="T13" fmla="*/ 34 h 113"/>
                  <a:gd name="T14" fmla="*/ 122 w 129"/>
                  <a:gd name="T15" fmla="*/ 33 h 113"/>
                  <a:gd name="T16" fmla="*/ 121 w 129"/>
                  <a:gd name="T17" fmla="*/ 18 h 113"/>
                  <a:gd name="T18" fmla="*/ 116 w 129"/>
                  <a:gd name="T19" fmla="*/ 3 h 113"/>
                  <a:gd name="T20" fmla="*/ 107 w 129"/>
                  <a:gd name="T21" fmla="*/ 1 h 113"/>
                  <a:gd name="T22" fmla="*/ 99 w 129"/>
                  <a:gd name="T23" fmla="*/ 0 h 113"/>
                  <a:gd name="T24" fmla="*/ 96 w 129"/>
                  <a:gd name="T25" fmla="*/ 3 h 113"/>
                  <a:gd name="T26" fmla="*/ 91 w 129"/>
                  <a:gd name="T27" fmla="*/ 6 h 113"/>
                  <a:gd name="T28" fmla="*/ 85 w 129"/>
                  <a:gd name="T29" fmla="*/ 11 h 113"/>
                  <a:gd name="T30" fmla="*/ 82 w 129"/>
                  <a:gd name="T31" fmla="*/ 17 h 113"/>
                  <a:gd name="T32" fmla="*/ 75 w 129"/>
                  <a:gd name="T33" fmla="*/ 22 h 113"/>
                  <a:gd name="T34" fmla="*/ 72 w 129"/>
                  <a:gd name="T35" fmla="*/ 27 h 113"/>
                  <a:gd name="T36" fmla="*/ 64 w 129"/>
                  <a:gd name="T37" fmla="*/ 31 h 113"/>
                  <a:gd name="T38" fmla="*/ 54 w 129"/>
                  <a:gd name="T39" fmla="*/ 28 h 113"/>
                  <a:gd name="T40" fmla="*/ 49 w 129"/>
                  <a:gd name="T41" fmla="*/ 32 h 113"/>
                  <a:gd name="T42" fmla="*/ 42 w 129"/>
                  <a:gd name="T43" fmla="*/ 41 h 113"/>
                  <a:gd name="T44" fmla="*/ 34 w 129"/>
                  <a:gd name="T45" fmla="*/ 41 h 113"/>
                  <a:gd name="T46" fmla="*/ 32 w 129"/>
                  <a:gd name="T47" fmla="*/ 37 h 113"/>
                  <a:gd name="T48" fmla="*/ 34 w 129"/>
                  <a:gd name="T49" fmla="*/ 36 h 113"/>
                  <a:gd name="T50" fmla="*/ 31 w 129"/>
                  <a:gd name="T51" fmla="*/ 27 h 113"/>
                  <a:gd name="T52" fmla="*/ 27 w 129"/>
                  <a:gd name="T53" fmla="*/ 24 h 113"/>
                  <a:gd name="T54" fmla="*/ 27 w 129"/>
                  <a:gd name="T55" fmla="*/ 53 h 113"/>
                  <a:gd name="T56" fmla="*/ 22 w 129"/>
                  <a:gd name="T57" fmla="*/ 59 h 113"/>
                  <a:gd name="T58" fmla="*/ 12 w 129"/>
                  <a:gd name="T59" fmla="*/ 59 h 113"/>
                  <a:gd name="T60" fmla="*/ 8 w 129"/>
                  <a:gd name="T61" fmla="*/ 53 h 113"/>
                  <a:gd name="T62" fmla="*/ 3 w 129"/>
                  <a:gd name="T63" fmla="*/ 56 h 113"/>
                  <a:gd name="T64" fmla="*/ 0 w 129"/>
                  <a:gd name="T65" fmla="*/ 56 h 113"/>
                  <a:gd name="T66" fmla="*/ 6 w 129"/>
                  <a:gd name="T67" fmla="*/ 69 h 113"/>
                  <a:gd name="T68" fmla="*/ 13 w 129"/>
                  <a:gd name="T69" fmla="*/ 85 h 113"/>
                  <a:gd name="T70" fmla="*/ 13 w 129"/>
                  <a:gd name="T71" fmla="*/ 93 h 113"/>
                  <a:gd name="T72" fmla="*/ 14 w 129"/>
                  <a:gd name="T73" fmla="*/ 99 h 113"/>
                  <a:gd name="T74" fmla="*/ 16 w 129"/>
                  <a:gd name="T75" fmla="*/ 106 h 113"/>
                  <a:gd name="T76" fmla="*/ 20 w 129"/>
                  <a:gd name="T77" fmla="*/ 108 h 113"/>
                  <a:gd name="T78" fmla="*/ 24 w 129"/>
                  <a:gd name="T79" fmla="*/ 112 h 113"/>
                  <a:gd name="T80" fmla="*/ 29 w 129"/>
                  <a:gd name="T81" fmla="*/ 111 h 113"/>
                  <a:gd name="T82" fmla="*/ 39 w 129"/>
                  <a:gd name="T83" fmla="*/ 109 h 113"/>
                  <a:gd name="T84" fmla="*/ 46 w 129"/>
                  <a:gd name="T85" fmla="*/ 106 h 113"/>
                  <a:gd name="T86" fmla="*/ 58 w 129"/>
                  <a:gd name="T87" fmla="*/ 106 h 113"/>
                  <a:gd name="T88" fmla="*/ 66 w 129"/>
                  <a:gd name="T89" fmla="*/ 105 h 113"/>
                  <a:gd name="T90" fmla="*/ 71 w 129"/>
                  <a:gd name="T91" fmla="*/ 104 h 113"/>
                  <a:gd name="T92" fmla="*/ 78 w 129"/>
                  <a:gd name="T93" fmla="*/ 101 h 113"/>
                  <a:gd name="T94" fmla="*/ 94 w 129"/>
                  <a:gd name="T95" fmla="*/ 91 h 113"/>
                  <a:gd name="T96" fmla="*/ 113 w 129"/>
                  <a:gd name="T97" fmla="*/ 67 h 113"/>
                  <a:gd name="T98" fmla="*/ 125 w 129"/>
                  <a:gd name="T99" fmla="*/ 55 h 113"/>
                  <a:gd name="T100" fmla="*/ 129 w 129"/>
                  <a:gd name="T101" fmla="*/ 41 h 113"/>
                  <a:gd name="T102" fmla="*/ 123 w 129"/>
                  <a:gd name="T103" fmla="*/ 42 h 113"/>
                  <a:gd name="T104" fmla="*/ 98 w 129"/>
                  <a:gd name="T105" fmla="*/ 68 h 113"/>
                  <a:gd name="T106" fmla="*/ 93 w 129"/>
                  <a:gd name="T107" fmla="*/ 70 h 113"/>
                  <a:gd name="T108" fmla="*/ 91 w 129"/>
                  <a:gd name="T109" fmla="*/ 74 h 113"/>
                  <a:gd name="T110" fmla="*/ 88 w 129"/>
                  <a:gd name="T111" fmla="*/ 74 h 113"/>
                  <a:gd name="T112" fmla="*/ 83 w 129"/>
                  <a:gd name="T113" fmla="*/ 67 h 113"/>
                  <a:gd name="T114" fmla="*/ 88 w 129"/>
                  <a:gd name="T115" fmla="*/ 60 h 113"/>
                  <a:gd name="T116" fmla="*/ 96 w 129"/>
                  <a:gd name="T117" fmla="*/ 57 h 113"/>
                  <a:gd name="T118" fmla="*/ 101 w 129"/>
                  <a:gd name="T119" fmla="*/ 63 h 113"/>
                  <a:gd name="T120" fmla="*/ 98 w 129"/>
                  <a:gd name="T121" fmla="*/ 68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29" h="113">
                    <a:moveTo>
                      <a:pt x="123" y="42"/>
                    </a:moveTo>
                    <a:cubicBezTo>
                      <a:pt x="123" y="42"/>
                      <a:pt x="123" y="41"/>
                      <a:pt x="123" y="41"/>
                    </a:cubicBezTo>
                    <a:cubicBezTo>
                      <a:pt x="122" y="41"/>
                      <a:pt x="121" y="42"/>
                      <a:pt x="121" y="43"/>
                    </a:cubicBezTo>
                    <a:cubicBezTo>
                      <a:pt x="121" y="45"/>
                      <a:pt x="119" y="45"/>
                      <a:pt x="117" y="45"/>
                    </a:cubicBezTo>
                    <a:cubicBezTo>
                      <a:pt x="114" y="45"/>
                      <a:pt x="112" y="38"/>
                      <a:pt x="112" y="37"/>
                    </a:cubicBezTo>
                    <a:cubicBezTo>
                      <a:pt x="112" y="36"/>
                      <a:pt x="115" y="32"/>
                      <a:pt x="117" y="32"/>
                    </a:cubicBezTo>
                    <a:cubicBezTo>
                      <a:pt x="119" y="32"/>
                      <a:pt x="120" y="33"/>
                      <a:pt x="122" y="34"/>
                    </a:cubicBezTo>
                    <a:cubicBezTo>
                      <a:pt x="122" y="33"/>
                      <a:pt x="122" y="33"/>
                      <a:pt x="122" y="33"/>
                    </a:cubicBezTo>
                    <a:cubicBezTo>
                      <a:pt x="122" y="31"/>
                      <a:pt x="123" y="19"/>
                      <a:pt x="121" y="18"/>
                    </a:cubicBezTo>
                    <a:cubicBezTo>
                      <a:pt x="119" y="17"/>
                      <a:pt x="117" y="4"/>
                      <a:pt x="116" y="3"/>
                    </a:cubicBezTo>
                    <a:cubicBezTo>
                      <a:pt x="115" y="2"/>
                      <a:pt x="108" y="2"/>
                      <a:pt x="107" y="1"/>
                    </a:cubicBezTo>
                    <a:cubicBezTo>
                      <a:pt x="106" y="0"/>
                      <a:pt x="99" y="1"/>
                      <a:pt x="99" y="0"/>
                    </a:cubicBezTo>
                    <a:cubicBezTo>
                      <a:pt x="98" y="1"/>
                      <a:pt x="97" y="3"/>
                      <a:pt x="96" y="3"/>
                    </a:cubicBezTo>
                    <a:cubicBezTo>
                      <a:pt x="95" y="5"/>
                      <a:pt x="92" y="4"/>
                      <a:pt x="91" y="6"/>
                    </a:cubicBezTo>
                    <a:cubicBezTo>
                      <a:pt x="91" y="9"/>
                      <a:pt x="87" y="11"/>
                      <a:pt x="85" y="11"/>
                    </a:cubicBezTo>
                    <a:cubicBezTo>
                      <a:pt x="83" y="11"/>
                      <a:pt x="82" y="14"/>
                      <a:pt x="82" y="17"/>
                    </a:cubicBezTo>
                    <a:cubicBezTo>
                      <a:pt x="82" y="19"/>
                      <a:pt x="78" y="22"/>
                      <a:pt x="75" y="22"/>
                    </a:cubicBezTo>
                    <a:cubicBezTo>
                      <a:pt x="72" y="22"/>
                      <a:pt x="73" y="24"/>
                      <a:pt x="72" y="27"/>
                    </a:cubicBezTo>
                    <a:cubicBezTo>
                      <a:pt x="71" y="31"/>
                      <a:pt x="69" y="31"/>
                      <a:pt x="64" y="31"/>
                    </a:cubicBezTo>
                    <a:cubicBezTo>
                      <a:pt x="59" y="31"/>
                      <a:pt x="59" y="31"/>
                      <a:pt x="54" y="28"/>
                    </a:cubicBezTo>
                    <a:cubicBezTo>
                      <a:pt x="50" y="25"/>
                      <a:pt x="49" y="30"/>
                      <a:pt x="49" y="32"/>
                    </a:cubicBezTo>
                    <a:cubicBezTo>
                      <a:pt x="49" y="34"/>
                      <a:pt x="43" y="39"/>
                      <a:pt x="42" y="41"/>
                    </a:cubicBezTo>
                    <a:cubicBezTo>
                      <a:pt x="40" y="42"/>
                      <a:pt x="36" y="41"/>
                      <a:pt x="34" y="41"/>
                    </a:cubicBezTo>
                    <a:cubicBezTo>
                      <a:pt x="31" y="41"/>
                      <a:pt x="32" y="39"/>
                      <a:pt x="32" y="37"/>
                    </a:cubicBezTo>
                    <a:cubicBezTo>
                      <a:pt x="32" y="36"/>
                      <a:pt x="33" y="37"/>
                      <a:pt x="34" y="36"/>
                    </a:cubicBezTo>
                    <a:cubicBezTo>
                      <a:pt x="34" y="34"/>
                      <a:pt x="32" y="29"/>
                      <a:pt x="31" y="27"/>
                    </a:cubicBezTo>
                    <a:cubicBezTo>
                      <a:pt x="31" y="26"/>
                      <a:pt x="29" y="25"/>
                      <a:pt x="27" y="24"/>
                    </a:cubicBezTo>
                    <a:cubicBezTo>
                      <a:pt x="27" y="38"/>
                      <a:pt x="27" y="52"/>
                      <a:pt x="27" y="53"/>
                    </a:cubicBezTo>
                    <a:cubicBezTo>
                      <a:pt x="27" y="56"/>
                      <a:pt x="23" y="57"/>
                      <a:pt x="22" y="59"/>
                    </a:cubicBezTo>
                    <a:cubicBezTo>
                      <a:pt x="21" y="60"/>
                      <a:pt x="15" y="59"/>
                      <a:pt x="12" y="59"/>
                    </a:cubicBezTo>
                    <a:cubicBezTo>
                      <a:pt x="9" y="59"/>
                      <a:pt x="9" y="56"/>
                      <a:pt x="8" y="53"/>
                    </a:cubicBezTo>
                    <a:cubicBezTo>
                      <a:pt x="6" y="51"/>
                      <a:pt x="3" y="54"/>
                      <a:pt x="3" y="56"/>
                    </a:cubicBezTo>
                    <a:cubicBezTo>
                      <a:pt x="3" y="57"/>
                      <a:pt x="2" y="57"/>
                      <a:pt x="0" y="56"/>
                    </a:cubicBezTo>
                    <a:cubicBezTo>
                      <a:pt x="2" y="61"/>
                      <a:pt x="5" y="65"/>
                      <a:pt x="6" y="69"/>
                    </a:cubicBezTo>
                    <a:cubicBezTo>
                      <a:pt x="8" y="76"/>
                      <a:pt x="12" y="81"/>
                      <a:pt x="13" y="85"/>
                    </a:cubicBezTo>
                    <a:cubicBezTo>
                      <a:pt x="15" y="89"/>
                      <a:pt x="16" y="92"/>
                      <a:pt x="13" y="93"/>
                    </a:cubicBezTo>
                    <a:cubicBezTo>
                      <a:pt x="11" y="93"/>
                      <a:pt x="11" y="95"/>
                      <a:pt x="14" y="99"/>
                    </a:cubicBezTo>
                    <a:cubicBezTo>
                      <a:pt x="16" y="103"/>
                      <a:pt x="14" y="106"/>
                      <a:pt x="16" y="106"/>
                    </a:cubicBezTo>
                    <a:cubicBezTo>
                      <a:pt x="18" y="107"/>
                      <a:pt x="18" y="108"/>
                      <a:pt x="20" y="108"/>
                    </a:cubicBezTo>
                    <a:cubicBezTo>
                      <a:pt x="21" y="108"/>
                      <a:pt x="23" y="110"/>
                      <a:pt x="24" y="112"/>
                    </a:cubicBezTo>
                    <a:cubicBezTo>
                      <a:pt x="25" y="113"/>
                      <a:pt x="28" y="113"/>
                      <a:pt x="29" y="111"/>
                    </a:cubicBezTo>
                    <a:cubicBezTo>
                      <a:pt x="30" y="109"/>
                      <a:pt x="34" y="109"/>
                      <a:pt x="39" y="109"/>
                    </a:cubicBezTo>
                    <a:cubicBezTo>
                      <a:pt x="43" y="109"/>
                      <a:pt x="42" y="107"/>
                      <a:pt x="46" y="106"/>
                    </a:cubicBezTo>
                    <a:cubicBezTo>
                      <a:pt x="50" y="105"/>
                      <a:pt x="55" y="104"/>
                      <a:pt x="58" y="106"/>
                    </a:cubicBezTo>
                    <a:cubicBezTo>
                      <a:pt x="62" y="107"/>
                      <a:pt x="64" y="106"/>
                      <a:pt x="66" y="105"/>
                    </a:cubicBezTo>
                    <a:cubicBezTo>
                      <a:pt x="68" y="104"/>
                      <a:pt x="71" y="106"/>
                      <a:pt x="71" y="104"/>
                    </a:cubicBezTo>
                    <a:cubicBezTo>
                      <a:pt x="71" y="101"/>
                      <a:pt x="75" y="101"/>
                      <a:pt x="78" y="101"/>
                    </a:cubicBezTo>
                    <a:cubicBezTo>
                      <a:pt x="81" y="101"/>
                      <a:pt x="88" y="96"/>
                      <a:pt x="94" y="91"/>
                    </a:cubicBezTo>
                    <a:cubicBezTo>
                      <a:pt x="100" y="85"/>
                      <a:pt x="110" y="73"/>
                      <a:pt x="113" y="67"/>
                    </a:cubicBezTo>
                    <a:cubicBezTo>
                      <a:pt x="117" y="62"/>
                      <a:pt x="122" y="57"/>
                      <a:pt x="125" y="55"/>
                    </a:cubicBezTo>
                    <a:cubicBezTo>
                      <a:pt x="127" y="53"/>
                      <a:pt x="128" y="46"/>
                      <a:pt x="129" y="41"/>
                    </a:cubicBezTo>
                    <a:cubicBezTo>
                      <a:pt x="126" y="41"/>
                      <a:pt x="123" y="42"/>
                      <a:pt x="123" y="42"/>
                    </a:cubicBezTo>
                    <a:close/>
                    <a:moveTo>
                      <a:pt x="98" y="68"/>
                    </a:moveTo>
                    <a:cubicBezTo>
                      <a:pt x="98" y="70"/>
                      <a:pt x="94" y="68"/>
                      <a:pt x="93" y="70"/>
                    </a:cubicBezTo>
                    <a:cubicBezTo>
                      <a:pt x="92" y="72"/>
                      <a:pt x="91" y="74"/>
                      <a:pt x="91" y="74"/>
                    </a:cubicBezTo>
                    <a:cubicBezTo>
                      <a:pt x="88" y="74"/>
                      <a:pt x="88" y="74"/>
                      <a:pt x="88" y="74"/>
                    </a:cubicBezTo>
                    <a:cubicBezTo>
                      <a:pt x="83" y="67"/>
                      <a:pt x="83" y="67"/>
                      <a:pt x="83" y="67"/>
                    </a:cubicBezTo>
                    <a:cubicBezTo>
                      <a:pt x="83" y="67"/>
                      <a:pt x="87" y="62"/>
                      <a:pt x="88" y="60"/>
                    </a:cubicBezTo>
                    <a:cubicBezTo>
                      <a:pt x="88" y="58"/>
                      <a:pt x="95" y="55"/>
                      <a:pt x="96" y="57"/>
                    </a:cubicBezTo>
                    <a:cubicBezTo>
                      <a:pt x="97" y="58"/>
                      <a:pt x="101" y="61"/>
                      <a:pt x="101" y="63"/>
                    </a:cubicBezTo>
                    <a:cubicBezTo>
                      <a:pt x="101" y="65"/>
                      <a:pt x="98" y="66"/>
                      <a:pt x="98" y="68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3" name="Freeform 11">
                <a:extLst>
                  <a:ext uri="{FF2B5EF4-FFF2-40B4-BE49-F238E27FC236}">
                    <a16:creationId xmlns:a16="http://schemas.microsoft.com/office/drawing/2014/main" xmlns="" id="{47DA63AE-2104-D746-89B0-684CABCA75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40519" y="5539568"/>
                <a:ext cx="176574" cy="186781"/>
              </a:xfrm>
              <a:custGeom>
                <a:avLst/>
                <a:gdLst>
                  <a:gd name="T0" fmla="*/ 6 w 94"/>
                  <a:gd name="T1" fmla="*/ 92 h 100"/>
                  <a:gd name="T2" fmla="*/ 9 w 94"/>
                  <a:gd name="T3" fmla="*/ 94 h 100"/>
                  <a:gd name="T4" fmla="*/ 17 w 94"/>
                  <a:gd name="T5" fmla="*/ 94 h 100"/>
                  <a:gd name="T6" fmla="*/ 24 w 94"/>
                  <a:gd name="T7" fmla="*/ 96 h 100"/>
                  <a:gd name="T8" fmla="*/ 52 w 94"/>
                  <a:gd name="T9" fmla="*/ 96 h 100"/>
                  <a:gd name="T10" fmla="*/ 55 w 94"/>
                  <a:gd name="T11" fmla="*/ 99 h 100"/>
                  <a:gd name="T12" fmla="*/ 72 w 94"/>
                  <a:gd name="T13" fmla="*/ 99 h 100"/>
                  <a:gd name="T14" fmla="*/ 85 w 94"/>
                  <a:gd name="T15" fmla="*/ 98 h 100"/>
                  <a:gd name="T16" fmla="*/ 87 w 94"/>
                  <a:gd name="T17" fmla="*/ 97 h 100"/>
                  <a:gd name="T18" fmla="*/ 78 w 94"/>
                  <a:gd name="T19" fmla="*/ 85 h 100"/>
                  <a:gd name="T20" fmla="*/ 79 w 94"/>
                  <a:gd name="T21" fmla="*/ 58 h 100"/>
                  <a:gd name="T22" fmla="*/ 91 w 94"/>
                  <a:gd name="T23" fmla="*/ 59 h 100"/>
                  <a:gd name="T24" fmla="*/ 93 w 94"/>
                  <a:gd name="T25" fmla="*/ 57 h 100"/>
                  <a:gd name="T26" fmla="*/ 94 w 94"/>
                  <a:gd name="T27" fmla="*/ 41 h 100"/>
                  <a:gd name="T28" fmla="*/ 92 w 94"/>
                  <a:gd name="T29" fmla="*/ 40 h 100"/>
                  <a:gd name="T30" fmla="*/ 85 w 94"/>
                  <a:gd name="T31" fmla="*/ 41 h 100"/>
                  <a:gd name="T32" fmla="*/ 81 w 94"/>
                  <a:gd name="T33" fmla="*/ 43 h 100"/>
                  <a:gd name="T34" fmla="*/ 81 w 94"/>
                  <a:gd name="T35" fmla="*/ 37 h 100"/>
                  <a:gd name="T36" fmla="*/ 77 w 94"/>
                  <a:gd name="T37" fmla="*/ 30 h 100"/>
                  <a:gd name="T38" fmla="*/ 78 w 94"/>
                  <a:gd name="T39" fmla="*/ 19 h 100"/>
                  <a:gd name="T40" fmla="*/ 77 w 94"/>
                  <a:gd name="T41" fmla="*/ 13 h 100"/>
                  <a:gd name="T42" fmla="*/ 71 w 94"/>
                  <a:gd name="T43" fmla="*/ 12 h 100"/>
                  <a:gd name="T44" fmla="*/ 67 w 94"/>
                  <a:gd name="T45" fmla="*/ 10 h 100"/>
                  <a:gd name="T46" fmla="*/ 61 w 94"/>
                  <a:gd name="T47" fmla="*/ 10 h 100"/>
                  <a:gd name="T48" fmla="*/ 58 w 94"/>
                  <a:gd name="T49" fmla="*/ 17 h 100"/>
                  <a:gd name="T50" fmla="*/ 48 w 94"/>
                  <a:gd name="T51" fmla="*/ 18 h 100"/>
                  <a:gd name="T52" fmla="*/ 42 w 94"/>
                  <a:gd name="T53" fmla="*/ 13 h 100"/>
                  <a:gd name="T54" fmla="*/ 38 w 94"/>
                  <a:gd name="T55" fmla="*/ 7 h 100"/>
                  <a:gd name="T56" fmla="*/ 37 w 94"/>
                  <a:gd name="T57" fmla="*/ 1 h 100"/>
                  <a:gd name="T58" fmla="*/ 11 w 94"/>
                  <a:gd name="T59" fmla="*/ 1 h 100"/>
                  <a:gd name="T60" fmla="*/ 6 w 94"/>
                  <a:gd name="T61" fmla="*/ 3 h 100"/>
                  <a:gd name="T62" fmla="*/ 13 w 94"/>
                  <a:gd name="T63" fmla="*/ 20 h 100"/>
                  <a:gd name="T64" fmla="*/ 12 w 94"/>
                  <a:gd name="T65" fmla="*/ 28 h 100"/>
                  <a:gd name="T66" fmla="*/ 17 w 94"/>
                  <a:gd name="T67" fmla="*/ 45 h 100"/>
                  <a:gd name="T68" fmla="*/ 11 w 94"/>
                  <a:gd name="T69" fmla="*/ 57 h 100"/>
                  <a:gd name="T70" fmla="*/ 6 w 94"/>
                  <a:gd name="T71" fmla="*/ 72 h 100"/>
                  <a:gd name="T72" fmla="*/ 1 w 94"/>
                  <a:gd name="T73" fmla="*/ 83 h 100"/>
                  <a:gd name="T74" fmla="*/ 0 w 94"/>
                  <a:gd name="T75" fmla="*/ 94 h 100"/>
                  <a:gd name="T76" fmla="*/ 0 w 94"/>
                  <a:gd name="T77" fmla="*/ 95 h 100"/>
                  <a:gd name="T78" fmla="*/ 3 w 94"/>
                  <a:gd name="T79" fmla="*/ 94 h 100"/>
                  <a:gd name="T80" fmla="*/ 6 w 94"/>
                  <a:gd name="T81" fmla="*/ 92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94" h="100">
                    <a:moveTo>
                      <a:pt x="6" y="92"/>
                    </a:moveTo>
                    <a:cubicBezTo>
                      <a:pt x="8" y="92"/>
                      <a:pt x="7" y="95"/>
                      <a:pt x="9" y="94"/>
                    </a:cubicBezTo>
                    <a:cubicBezTo>
                      <a:pt x="12" y="92"/>
                      <a:pt x="15" y="92"/>
                      <a:pt x="17" y="94"/>
                    </a:cubicBezTo>
                    <a:cubicBezTo>
                      <a:pt x="19" y="96"/>
                      <a:pt x="21" y="96"/>
                      <a:pt x="24" y="96"/>
                    </a:cubicBezTo>
                    <a:cubicBezTo>
                      <a:pt x="27" y="96"/>
                      <a:pt x="52" y="96"/>
                      <a:pt x="52" y="96"/>
                    </a:cubicBezTo>
                    <a:cubicBezTo>
                      <a:pt x="55" y="99"/>
                      <a:pt x="55" y="99"/>
                      <a:pt x="55" y="99"/>
                    </a:cubicBezTo>
                    <a:cubicBezTo>
                      <a:pt x="55" y="99"/>
                      <a:pt x="70" y="98"/>
                      <a:pt x="72" y="99"/>
                    </a:cubicBezTo>
                    <a:cubicBezTo>
                      <a:pt x="75" y="100"/>
                      <a:pt x="83" y="99"/>
                      <a:pt x="85" y="98"/>
                    </a:cubicBezTo>
                    <a:cubicBezTo>
                      <a:pt x="85" y="98"/>
                      <a:pt x="86" y="98"/>
                      <a:pt x="87" y="97"/>
                    </a:cubicBezTo>
                    <a:cubicBezTo>
                      <a:pt x="78" y="85"/>
                      <a:pt x="78" y="85"/>
                      <a:pt x="78" y="85"/>
                    </a:cubicBezTo>
                    <a:cubicBezTo>
                      <a:pt x="79" y="58"/>
                      <a:pt x="79" y="58"/>
                      <a:pt x="79" y="58"/>
                    </a:cubicBezTo>
                    <a:cubicBezTo>
                      <a:pt x="91" y="59"/>
                      <a:pt x="91" y="59"/>
                      <a:pt x="91" y="59"/>
                    </a:cubicBezTo>
                    <a:cubicBezTo>
                      <a:pt x="93" y="57"/>
                      <a:pt x="93" y="57"/>
                      <a:pt x="93" y="57"/>
                    </a:cubicBezTo>
                    <a:cubicBezTo>
                      <a:pt x="94" y="41"/>
                      <a:pt x="94" y="41"/>
                      <a:pt x="94" y="41"/>
                    </a:cubicBezTo>
                    <a:cubicBezTo>
                      <a:pt x="94" y="40"/>
                      <a:pt x="93" y="40"/>
                      <a:pt x="92" y="40"/>
                    </a:cubicBezTo>
                    <a:cubicBezTo>
                      <a:pt x="90" y="42"/>
                      <a:pt x="88" y="41"/>
                      <a:pt x="85" y="41"/>
                    </a:cubicBezTo>
                    <a:cubicBezTo>
                      <a:pt x="83" y="41"/>
                      <a:pt x="82" y="44"/>
                      <a:pt x="81" y="43"/>
                    </a:cubicBezTo>
                    <a:cubicBezTo>
                      <a:pt x="79" y="43"/>
                      <a:pt x="81" y="39"/>
                      <a:pt x="81" y="37"/>
                    </a:cubicBezTo>
                    <a:cubicBezTo>
                      <a:pt x="81" y="35"/>
                      <a:pt x="79" y="32"/>
                      <a:pt x="77" y="30"/>
                    </a:cubicBezTo>
                    <a:cubicBezTo>
                      <a:pt x="75" y="29"/>
                      <a:pt x="79" y="20"/>
                      <a:pt x="78" y="19"/>
                    </a:cubicBezTo>
                    <a:cubicBezTo>
                      <a:pt x="77" y="18"/>
                      <a:pt x="77" y="15"/>
                      <a:pt x="77" y="13"/>
                    </a:cubicBezTo>
                    <a:cubicBezTo>
                      <a:pt x="77" y="10"/>
                      <a:pt x="75" y="12"/>
                      <a:pt x="71" y="12"/>
                    </a:cubicBezTo>
                    <a:cubicBezTo>
                      <a:pt x="68" y="12"/>
                      <a:pt x="67" y="10"/>
                      <a:pt x="67" y="10"/>
                    </a:cubicBezTo>
                    <a:cubicBezTo>
                      <a:pt x="67" y="10"/>
                      <a:pt x="63" y="9"/>
                      <a:pt x="61" y="10"/>
                    </a:cubicBezTo>
                    <a:cubicBezTo>
                      <a:pt x="59" y="11"/>
                      <a:pt x="59" y="17"/>
                      <a:pt x="58" y="17"/>
                    </a:cubicBezTo>
                    <a:cubicBezTo>
                      <a:pt x="56" y="17"/>
                      <a:pt x="52" y="17"/>
                      <a:pt x="48" y="18"/>
                    </a:cubicBezTo>
                    <a:cubicBezTo>
                      <a:pt x="45" y="19"/>
                      <a:pt x="43" y="18"/>
                      <a:pt x="42" y="13"/>
                    </a:cubicBezTo>
                    <a:cubicBezTo>
                      <a:pt x="40" y="9"/>
                      <a:pt x="38" y="10"/>
                      <a:pt x="38" y="7"/>
                    </a:cubicBezTo>
                    <a:cubicBezTo>
                      <a:pt x="39" y="4"/>
                      <a:pt x="37" y="1"/>
                      <a:pt x="37" y="1"/>
                    </a:cubicBezTo>
                    <a:cubicBezTo>
                      <a:pt x="37" y="1"/>
                      <a:pt x="13" y="0"/>
                      <a:pt x="11" y="1"/>
                    </a:cubicBezTo>
                    <a:cubicBezTo>
                      <a:pt x="10" y="1"/>
                      <a:pt x="8" y="2"/>
                      <a:pt x="6" y="3"/>
                    </a:cubicBezTo>
                    <a:cubicBezTo>
                      <a:pt x="8" y="8"/>
                      <a:pt x="12" y="18"/>
                      <a:pt x="13" y="20"/>
                    </a:cubicBezTo>
                    <a:cubicBezTo>
                      <a:pt x="15" y="22"/>
                      <a:pt x="12" y="24"/>
                      <a:pt x="12" y="28"/>
                    </a:cubicBezTo>
                    <a:cubicBezTo>
                      <a:pt x="12" y="32"/>
                      <a:pt x="17" y="40"/>
                      <a:pt x="17" y="45"/>
                    </a:cubicBezTo>
                    <a:cubicBezTo>
                      <a:pt x="18" y="50"/>
                      <a:pt x="14" y="53"/>
                      <a:pt x="11" y="57"/>
                    </a:cubicBezTo>
                    <a:cubicBezTo>
                      <a:pt x="9" y="60"/>
                      <a:pt x="6" y="68"/>
                      <a:pt x="6" y="72"/>
                    </a:cubicBezTo>
                    <a:cubicBezTo>
                      <a:pt x="6" y="77"/>
                      <a:pt x="1" y="81"/>
                      <a:pt x="1" y="83"/>
                    </a:cubicBezTo>
                    <a:cubicBezTo>
                      <a:pt x="2" y="86"/>
                      <a:pt x="1" y="92"/>
                      <a:pt x="0" y="94"/>
                    </a:cubicBezTo>
                    <a:cubicBezTo>
                      <a:pt x="0" y="94"/>
                      <a:pt x="0" y="95"/>
                      <a:pt x="0" y="95"/>
                    </a:cubicBezTo>
                    <a:cubicBezTo>
                      <a:pt x="3" y="94"/>
                      <a:pt x="3" y="94"/>
                      <a:pt x="3" y="94"/>
                    </a:cubicBezTo>
                    <a:cubicBezTo>
                      <a:pt x="3" y="94"/>
                      <a:pt x="4" y="92"/>
                      <a:pt x="6" y="92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4" name="Freeform 12">
                <a:extLst>
                  <a:ext uri="{FF2B5EF4-FFF2-40B4-BE49-F238E27FC236}">
                    <a16:creationId xmlns:a16="http://schemas.microsoft.com/office/drawing/2014/main" xmlns="" id="{893AC8DB-2614-0547-98AB-16CBB0AFC8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87495" y="5574271"/>
                <a:ext cx="173512" cy="154120"/>
              </a:xfrm>
              <a:custGeom>
                <a:avLst/>
                <a:gdLst>
                  <a:gd name="T0" fmla="*/ 71 w 93"/>
                  <a:gd name="T1" fmla="*/ 3 h 82"/>
                  <a:gd name="T2" fmla="*/ 65 w 93"/>
                  <a:gd name="T3" fmla="*/ 0 h 82"/>
                  <a:gd name="T4" fmla="*/ 56 w 93"/>
                  <a:gd name="T5" fmla="*/ 1 h 82"/>
                  <a:gd name="T6" fmla="*/ 54 w 93"/>
                  <a:gd name="T7" fmla="*/ 7 h 82"/>
                  <a:gd name="T8" fmla="*/ 52 w 93"/>
                  <a:gd name="T9" fmla="*/ 11 h 82"/>
                  <a:gd name="T10" fmla="*/ 52 w 93"/>
                  <a:gd name="T11" fmla="*/ 20 h 82"/>
                  <a:gd name="T12" fmla="*/ 50 w 93"/>
                  <a:gd name="T13" fmla="*/ 28 h 82"/>
                  <a:gd name="T14" fmla="*/ 56 w 93"/>
                  <a:gd name="T15" fmla="*/ 34 h 82"/>
                  <a:gd name="T16" fmla="*/ 61 w 93"/>
                  <a:gd name="T17" fmla="*/ 32 h 82"/>
                  <a:gd name="T18" fmla="*/ 62 w 93"/>
                  <a:gd name="T19" fmla="*/ 38 h 82"/>
                  <a:gd name="T20" fmla="*/ 61 w 93"/>
                  <a:gd name="T21" fmla="*/ 41 h 82"/>
                  <a:gd name="T22" fmla="*/ 55 w 93"/>
                  <a:gd name="T23" fmla="*/ 41 h 82"/>
                  <a:gd name="T24" fmla="*/ 52 w 93"/>
                  <a:gd name="T25" fmla="*/ 35 h 82"/>
                  <a:gd name="T26" fmla="*/ 46 w 93"/>
                  <a:gd name="T27" fmla="*/ 33 h 82"/>
                  <a:gd name="T28" fmla="*/ 41 w 93"/>
                  <a:gd name="T29" fmla="*/ 29 h 82"/>
                  <a:gd name="T30" fmla="*/ 39 w 93"/>
                  <a:gd name="T31" fmla="*/ 30 h 82"/>
                  <a:gd name="T32" fmla="*/ 35 w 93"/>
                  <a:gd name="T33" fmla="*/ 31 h 82"/>
                  <a:gd name="T34" fmla="*/ 28 w 93"/>
                  <a:gd name="T35" fmla="*/ 29 h 82"/>
                  <a:gd name="T36" fmla="*/ 26 w 93"/>
                  <a:gd name="T37" fmla="*/ 25 h 82"/>
                  <a:gd name="T38" fmla="*/ 21 w 93"/>
                  <a:gd name="T39" fmla="*/ 25 h 82"/>
                  <a:gd name="T40" fmla="*/ 19 w 93"/>
                  <a:gd name="T41" fmla="*/ 24 h 82"/>
                  <a:gd name="T42" fmla="*/ 16 w 93"/>
                  <a:gd name="T43" fmla="*/ 22 h 82"/>
                  <a:gd name="T44" fmla="*/ 15 w 93"/>
                  <a:gd name="T45" fmla="*/ 38 h 82"/>
                  <a:gd name="T46" fmla="*/ 13 w 93"/>
                  <a:gd name="T47" fmla="*/ 40 h 82"/>
                  <a:gd name="T48" fmla="*/ 1 w 93"/>
                  <a:gd name="T49" fmla="*/ 39 h 82"/>
                  <a:gd name="T50" fmla="*/ 0 w 93"/>
                  <a:gd name="T51" fmla="*/ 66 h 82"/>
                  <a:gd name="T52" fmla="*/ 9 w 93"/>
                  <a:gd name="T53" fmla="*/ 78 h 82"/>
                  <a:gd name="T54" fmla="*/ 24 w 93"/>
                  <a:gd name="T55" fmla="*/ 78 h 82"/>
                  <a:gd name="T56" fmla="*/ 24 w 93"/>
                  <a:gd name="T57" fmla="*/ 80 h 82"/>
                  <a:gd name="T58" fmla="*/ 29 w 93"/>
                  <a:gd name="T59" fmla="*/ 79 h 82"/>
                  <a:gd name="T60" fmla="*/ 39 w 93"/>
                  <a:gd name="T61" fmla="*/ 81 h 82"/>
                  <a:gd name="T62" fmla="*/ 47 w 93"/>
                  <a:gd name="T63" fmla="*/ 72 h 82"/>
                  <a:gd name="T64" fmla="*/ 55 w 93"/>
                  <a:gd name="T65" fmla="*/ 66 h 82"/>
                  <a:gd name="T66" fmla="*/ 59 w 93"/>
                  <a:gd name="T67" fmla="*/ 62 h 82"/>
                  <a:gd name="T68" fmla="*/ 66 w 93"/>
                  <a:gd name="T69" fmla="*/ 62 h 82"/>
                  <a:gd name="T70" fmla="*/ 66 w 93"/>
                  <a:gd name="T71" fmla="*/ 62 h 82"/>
                  <a:gd name="T72" fmla="*/ 65 w 93"/>
                  <a:gd name="T73" fmla="*/ 56 h 82"/>
                  <a:gd name="T74" fmla="*/ 87 w 93"/>
                  <a:gd name="T75" fmla="*/ 48 h 82"/>
                  <a:gd name="T76" fmla="*/ 86 w 93"/>
                  <a:gd name="T77" fmla="*/ 44 h 82"/>
                  <a:gd name="T78" fmla="*/ 87 w 93"/>
                  <a:gd name="T79" fmla="*/ 36 h 82"/>
                  <a:gd name="T80" fmla="*/ 90 w 93"/>
                  <a:gd name="T81" fmla="*/ 34 h 82"/>
                  <a:gd name="T82" fmla="*/ 90 w 93"/>
                  <a:gd name="T83" fmla="*/ 21 h 82"/>
                  <a:gd name="T84" fmla="*/ 93 w 93"/>
                  <a:gd name="T85" fmla="*/ 19 h 82"/>
                  <a:gd name="T86" fmla="*/ 89 w 93"/>
                  <a:gd name="T87" fmla="*/ 11 h 82"/>
                  <a:gd name="T88" fmla="*/ 79 w 93"/>
                  <a:gd name="T89" fmla="*/ 6 h 82"/>
                  <a:gd name="T90" fmla="*/ 71 w 93"/>
                  <a:gd name="T91" fmla="*/ 3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93" h="82">
                    <a:moveTo>
                      <a:pt x="71" y="3"/>
                    </a:moveTo>
                    <a:cubicBezTo>
                      <a:pt x="70" y="3"/>
                      <a:pt x="68" y="2"/>
                      <a:pt x="65" y="0"/>
                    </a:cubicBezTo>
                    <a:cubicBezTo>
                      <a:pt x="64" y="2"/>
                      <a:pt x="58" y="1"/>
                      <a:pt x="56" y="1"/>
                    </a:cubicBezTo>
                    <a:cubicBezTo>
                      <a:pt x="53" y="1"/>
                      <a:pt x="55" y="5"/>
                      <a:pt x="54" y="7"/>
                    </a:cubicBezTo>
                    <a:cubicBezTo>
                      <a:pt x="52" y="8"/>
                      <a:pt x="51" y="10"/>
                      <a:pt x="52" y="11"/>
                    </a:cubicBezTo>
                    <a:cubicBezTo>
                      <a:pt x="54" y="12"/>
                      <a:pt x="52" y="18"/>
                      <a:pt x="52" y="20"/>
                    </a:cubicBezTo>
                    <a:cubicBezTo>
                      <a:pt x="52" y="22"/>
                      <a:pt x="49" y="27"/>
                      <a:pt x="50" y="28"/>
                    </a:cubicBezTo>
                    <a:cubicBezTo>
                      <a:pt x="51" y="28"/>
                      <a:pt x="53" y="33"/>
                      <a:pt x="56" y="34"/>
                    </a:cubicBezTo>
                    <a:cubicBezTo>
                      <a:pt x="58" y="35"/>
                      <a:pt x="60" y="32"/>
                      <a:pt x="61" y="32"/>
                    </a:cubicBezTo>
                    <a:cubicBezTo>
                      <a:pt x="62" y="32"/>
                      <a:pt x="62" y="35"/>
                      <a:pt x="62" y="38"/>
                    </a:cubicBezTo>
                    <a:cubicBezTo>
                      <a:pt x="62" y="40"/>
                      <a:pt x="61" y="41"/>
                      <a:pt x="61" y="41"/>
                    </a:cubicBezTo>
                    <a:cubicBezTo>
                      <a:pt x="61" y="41"/>
                      <a:pt x="57" y="43"/>
                      <a:pt x="55" y="41"/>
                    </a:cubicBezTo>
                    <a:cubicBezTo>
                      <a:pt x="53" y="40"/>
                      <a:pt x="52" y="36"/>
                      <a:pt x="52" y="35"/>
                    </a:cubicBezTo>
                    <a:cubicBezTo>
                      <a:pt x="52" y="33"/>
                      <a:pt x="47" y="33"/>
                      <a:pt x="46" y="33"/>
                    </a:cubicBezTo>
                    <a:cubicBezTo>
                      <a:pt x="44" y="33"/>
                      <a:pt x="42" y="30"/>
                      <a:pt x="41" y="29"/>
                    </a:cubicBezTo>
                    <a:cubicBezTo>
                      <a:pt x="41" y="27"/>
                      <a:pt x="39" y="29"/>
                      <a:pt x="39" y="30"/>
                    </a:cubicBezTo>
                    <a:cubicBezTo>
                      <a:pt x="39" y="31"/>
                      <a:pt x="37" y="31"/>
                      <a:pt x="35" y="31"/>
                    </a:cubicBezTo>
                    <a:cubicBezTo>
                      <a:pt x="33" y="31"/>
                      <a:pt x="30" y="28"/>
                      <a:pt x="28" y="29"/>
                    </a:cubicBezTo>
                    <a:cubicBezTo>
                      <a:pt x="27" y="30"/>
                      <a:pt x="25" y="26"/>
                      <a:pt x="26" y="25"/>
                    </a:cubicBezTo>
                    <a:cubicBezTo>
                      <a:pt x="26" y="24"/>
                      <a:pt x="22" y="25"/>
                      <a:pt x="21" y="25"/>
                    </a:cubicBezTo>
                    <a:cubicBezTo>
                      <a:pt x="19" y="26"/>
                      <a:pt x="19" y="24"/>
                      <a:pt x="19" y="24"/>
                    </a:cubicBezTo>
                    <a:cubicBezTo>
                      <a:pt x="19" y="24"/>
                      <a:pt x="18" y="22"/>
                      <a:pt x="16" y="22"/>
                    </a:cubicBezTo>
                    <a:cubicBezTo>
                      <a:pt x="15" y="38"/>
                      <a:pt x="15" y="38"/>
                      <a:pt x="15" y="38"/>
                    </a:cubicBezTo>
                    <a:cubicBezTo>
                      <a:pt x="13" y="40"/>
                      <a:pt x="13" y="40"/>
                      <a:pt x="13" y="40"/>
                    </a:cubicBezTo>
                    <a:cubicBezTo>
                      <a:pt x="1" y="39"/>
                      <a:pt x="1" y="39"/>
                      <a:pt x="1" y="39"/>
                    </a:cubicBezTo>
                    <a:cubicBezTo>
                      <a:pt x="0" y="66"/>
                      <a:pt x="0" y="66"/>
                      <a:pt x="0" y="66"/>
                    </a:cubicBezTo>
                    <a:cubicBezTo>
                      <a:pt x="9" y="78"/>
                      <a:pt x="9" y="78"/>
                      <a:pt x="9" y="78"/>
                    </a:cubicBezTo>
                    <a:cubicBezTo>
                      <a:pt x="14" y="77"/>
                      <a:pt x="24" y="76"/>
                      <a:pt x="24" y="78"/>
                    </a:cubicBezTo>
                    <a:cubicBezTo>
                      <a:pt x="24" y="78"/>
                      <a:pt x="24" y="79"/>
                      <a:pt x="24" y="80"/>
                    </a:cubicBezTo>
                    <a:cubicBezTo>
                      <a:pt x="26" y="79"/>
                      <a:pt x="28" y="79"/>
                      <a:pt x="29" y="79"/>
                    </a:cubicBezTo>
                    <a:cubicBezTo>
                      <a:pt x="30" y="79"/>
                      <a:pt x="37" y="82"/>
                      <a:pt x="39" y="81"/>
                    </a:cubicBezTo>
                    <a:cubicBezTo>
                      <a:pt x="41" y="80"/>
                      <a:pt x="44" y="73"/>
                      <a:pt x="47" y="72"/>
                    </a:cubicBezTo>
                    <a:cubicBezTo>
                      <a:pt x="50" y="71"/>
                      <a:pt x="55" y="67"/>
                      <a:pt x="55" y="66"/>
                    </a:cubicBezTo>
                    <a:cubicBezTo>
                      <a:pt x="55" y="64"/>
                      <a:pt x="55" y="63"/>
                      <a:pt x="59" y="62"/>
                    </a:cubicBezTo>
                    <a:cubicBezTo>
                      <a:pt x="66" y="62"/>
                      <a:pt x="66" y="62"/>
                      <a:pt x="66" y="62"/>
                    </a:cubicBezTo>
                    <a:cubicBezTo>
                      <a:pt x="66" y="62"/>
                      <a:pt x="66" y="62"/>
                      <a:pt x="66" y="62"/>
                    </a:cubicBezTo>
                    <a:cubicBezTo>
                      <a:pt x="65" y="56"/>
                      <a:pt x="65" y="56"/>
                      <a:pt x="65" y="56"/>
                    </a:cubicBezTo>
                    <a:cubicBezTo>
                      <a:pt x="65" y="56"/>
                      <a:pt x="86" y="48"/>
                      <a:pt x="87" y="48"/>
                    </a:cubicBezTo>
                    <a:cubicBezTo>
                      <a:pt x="86" y="46"/>
                      <a:pt x="85" y="44"/>
                      <a:pt x="86" y="44"/>
                    </a:cubicBezTo>
                    <a:cubicBezTo>
                      <a:pt x="86" y="44"/>
                      <a:pt x="87" y="38"/>
                      <a:pt x="87" y="36"/>
                    </a:cubicBezTo>
                    <a:cubicBezTo>
                      <a:pt x="87" y="35"/>
                      <a:pt x="92" y="36"/>
                      <a:pt x="90" y="34"/>
                    </a:cubicBezTo>
                    <a:cubicBezTo>
                      <a:pt x="88" y="33"/>
                      <a:pt x="89" y="23"/>
                      <a:pt x="90" y="21"/>
                    </a:cubicBezTo>
                    <a:cubicBezTo>
                      <a:pt x="91" y="19"/>
                      <a:pt x="93" y="21"/>
                      <a:pt x="93" y="19"/>
                    </a:cubicBezTo>
                    <a:cubicBezTo>
                      <a:pt x="93" y="18"/>
                      <a:pt x="90" y="12"/>
                      <a:pt x="89" y="11"/>
                    </a:cubicBezTo>
                    <a:cubicBezTo>
                      <a:pt x="88" y="10"/>
                      <a:pt x="81" y="7"/>
                      <a:pt x="79" y="6"/>
                    </a:cubicBezTo>
                    <a:cubicBezTo>
                      <a:pt x="77" y="6"/>
                      <a:pt x="73" y="3"/>
                      <a:pt x="71" y="3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5" name="Freeform 13">
                <a:extLst>
                  <a:ext uri="{FF2B5EF4-FFF2-40B4-BE49-F238E27FC236}">
                    <a16:creationId xmlns:a16="http://schemas.microsoft.com/office/drawing/2014/main" xmlns="" id="{C965D7F3-09B2-7B4D-A4D1-36F7552266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90581" y="5466081"/>
                <a:ext cx="29599" cy="26537"/>
              </a:xfrm>
              <a:custGeom>
                <a:avLst/>
                <a:gdLst>
                  <a:gd name="T0" fmla="*/ 13 w 16"/>
                  <a:gd name="T1" fmla="*/ 0 h 14"/>
                  <a:gd name="T2" fmla="*/ 8 w 16"/>
                  <a:gd name="T3" fmla="*/ 2 h 14"/>
                  <a:gd name="T4" fmla="*/ 4 w 16"/>
                  <a:gd name="T5" fmla="*/ 2 h 14"/>
                  <a:gd name="T6" fmla="*/ 3 w 16"/>
                  <a:gd name="T7" fmla="*/ 3 h 14"/>
                  <a:gd name="T8" fmla="*/ 2 w 16"/>
                  <a:gd name="T9" fmla="*/ 8 h 14"/>
                  <a:gd name="T10" fmla="*/ 0 w 16"/>
                  <a:gd name="T11" fmla="*/ 11 h 14"/>
                  <a:gd name="T12" fmla="*/ 2 w 16"/>
                  <a:gd name="T13" fmla="*/ 13 h 14"/>
                  <a:gd name="T14" fmla="*/ 4 w 16"/>
                  <a:gd name="T15" fmla="*/ 13 h 14"/>
                  <a:gd name="T16" fmla="*/ 8 w 16"/>
                  <a:gd name="T17" fmla="*/ 11 h 14"/>
                  <a:gd name="T18" fmla="*/ 15 w 16"/>
                  <a:gd name="T19" fmla="*/ 9 h 14"/>
                  <a:gd name="T20" fmla="*/ 14 w 16"/>
                  <a:gd name="T21" fmla="*/ 4 h 14"/>
                  <a:gd name="T22" fmla="*/ 13 w 16"/>
                  <a:gd name="T23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6" h="14">
                    <a:moveTo>
                      <a:pt x="13" y="0"/>
                    </a:moveTo>
                    <a:cubicBezTo>
                      <a:pt x="11" y="1"/>
                      <a:pt x="9" y="1"/>
                      <a:pt x="8" y="2"/>
                    </a:cubicBezTo>
                    <a:cubicBezTo>
                      <a:pt x="7" y="2"/>
                      <a:pt x="7" y="3"/>
                      <a:pt x="4" y="2"/>
                    </a:cubicBezTo>
                    <a:cubicBezTo>
                      <a:pt x="4" y="3"/>
                      <a:pt x="4" y="3"/>
                      <a:pt x="3" y="3"/>
                    </a:cubicBezTo>
                    <a:cubicBezTo>
                      <a:pt x="1" y="4"/>
                      <a:pt x="2" y="8"/>
                      <a:pt x="2" y="8"/>
                    </a:cubicBezTo>
                    <a:cubicBezTo>
                      <a:pt x="2" y="8"/>
                      <a:pt x="0" y="8"/>
                      <a:pt x="0" y="11"/>
                    </a:cubicBezTo>
                    <a:cubicBezTo>
                      <a:pt x="0" y="12"/>
                      <a:pt x="1" y="13"/>
                      <a:pt x="2" y="13"/>
                    </a:cubicBezTo>
                    <a:cubicBezTo>
                      <a:pt x="3" y="13"/>
                      <a:pt x="4" y="13"/>
                      <a:pt x="4" y="13"/>
                    </a:cubicBezTo>
                    <a:cubicBezTo>
                      <a:pt x="9" y="14"/>
                      <a:pt x="8" y="11"/>
                      <a:pt x="8" y="11"/>
                    </a:cubicBezTo>
                    <a:cubicBezTo>
                      <a:pt x="8" y="11"/>
                      <a:pt x="15" y="11"/>
                      <a:pt x="15" y="9"/>
                    </a:cubicBezTo>
                    <a:cubicBezTo>
                      <a:pt x="16" y="7"/>
                      <a:pt x="14" y="4"/>
                      <a:pt x="14" y="4"/>
                    </a:cubicBezTo>
                    <a:lnTo>
                      <a:pt x="13" y="0"/>
                    </a:ln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6" name="Freeform 14">
                <a:extLst>
                  <a:ext uri="{FF2B5EF4-FFF2-40B4-BE49-F238E27FC236}">
                    <a16:creationId xmlns:a16="http://schemas.microsoft.com/office/drawing/2014/main" xmlns="" id="{AB30435D-BB4C-894E-9BB9-115AEAC831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72260" y="5262970"/>
                <a:ext cx="155140" cy="210255"/>
              </a:xfrm>
              <a:custGeom>
                <a:avLst/>
                <a:gdLst>
                  <a:gd name="T0" fmla="*/ 19 w 83"/>
                  <a:gd name="T1" fmla="*/ 21 h 112"/>
                  <a:gd name="T2" fmla="*/ 25 w 83"/>
                  <a:gd name="T3" fmla="*/ 26 h 112"/>
                  <a:gd name="T4" fmla="*/ 41 w 83"/>
                  <a:gd name="T5" fmla="*/ 32 h 112"/>
                  <a:gd name="T6" fmla="*/ 52 w 83"/>
                  <a:gd name="T7" fmla="*/ 34 h 112"/>
                  <a:gd name="T8" fmla="*/ 55 w 83"/>
                  <a:gd name="T9" fmla="*/ 36 h 112"/>
                  <a:gd name="T10" fmla="*/ 33 w 83"/>
                  <a:gd name="T11" fmla="*/ 58 h 112"/>
                  <a:gd name="T12" fmla="*/ 24 w 83"/>
                  <a:gd name="T13" fmla="*/ 59 h 112"/>
                  <a:gd name="T14" fmla="*/ 14 w 83"/>
                  <a:gd name="T15" fmla="*/ 65 h 112"/>
                  <a:gd name="T16" fmla="*/ 7 w 83"/>
                  <a:gd name="T17" fmla="*/ 66 h 112"/>
                  <a:gd name="T18" fmla="*/ 4 w 83"/>
                  <a:gd name="T19" fmla="*/ 71 h 112"/>
                  <a:gd name="T20" fmla="*/ 0 w 83"/>
                  <a:gd name="T21" fmla="*/ 77 h 112"/>
                  <a:gd name="T22" fmla="*/ 0 w 83"/>
                  <a:gd name="T23" fmla="*/ 106 h 112"/>
                  <a:gd name="T24" fmla="*/ 4 w 83"/>
                  <a:gd name="T25" fmla="*/ 112 h 112"/>
                  <a:gd name="T26" fmla="*/ 22 w 83"/>
                  <a:gd name="T27" fmla="*/ 93 h 112"/>
                  <a:gd name="T28" fmla="*/ 36 w 83"/>
                  <a:gd name="T29" fmla="*/ 83 h 112"/>
                  <a:gd name="T30" fmla="*/ 56 w 83"/>
                  <a:gd name="T31" fmla="*/ 63 h 112"/>
                  <a:gd name="T32" fmla="*/ 65 w 83"/>
                  <a:gd name="T33" fmla="*/ 48 h 112"/>
                  <a:gd name="T34" fmla="*/ 73 w 83"/>
                  <a:gd name="T35" fmla="*/ 36 h 112"/>
                  <a:gd name="T36" fmla="*/ 80 w 83"/>
                  <a:gd name="T37" fmla="*/ 20 h 112"/>
                  <a:gd name="T38" fmla="*/ 83 w 83"/>
                  <a:gd name="T39" fmla="*/ 6 h 112"/>
                  <a:gd name="T40" fmla="*/ 78 w 83"/>
                  <a:gd name="T41" fmla="*/ 3 h 112"/>
                  <a:gd name="T42" fmla="*/ 60 w 83"/>
                  <a:gd name="T43" fmla="*/ 8 h 112"/>
                  <a:gd name="T44" fmla="*/ 47 w 83"/>
                  <a:gd name="T45" fmla="*/ 11 h 112"/>
                  <a:gd name="T46" fmla="*/ 36 w 83"/>
                  <a:gd name="T47" fmla="*/ 13 h 112"/>
                  <a:gd name="T48" fmla="*/ 23 w 83"/>
                  <a:gd name="T49" fmla="*/ 12 h 112"/>
                  <a:gd name="T50" fmla="*/ 19 w 83"/>
                  <a:gd name="T51" fmla="*/ 7 h 112"/>
                  <a:gd name="T52" fmla="*/ 14 w 83"/>
                  <a:gd name="T53" fmla="*/ 14 h 112"/>
                  <a:gd name="T54" fmla="*/ 19 w 83"/>
                  <a:gd name="T55" fmla="*/ 2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83" h="112">
                    <a:moveTo>
                      <a:pt x="19" y="21"/>
                    </a:moveTo>
                    <a:cubicBezTo>
                      <a:pt x="21" y="22"/>
                      <a:pt x="23" y="26"/>
                      <a:pt x="25" y="26"/>
                    </a:cubicBezTo>
                    <a:cubicBezTo>
                      <a:pt x="26" y="27"/>
                      <a:pt x="35" y="30"/>
                      <a:pt x="41" y="32"/>
                    </a:cubicBezTo>
                    <a:cubicBezTo>
                      <a:pt x="47" y="34"/>
                      <a:pt x="50" y="34"/>
                      <a:pt x="52" y="34"/>
                    </a:cubicBezTo>
                    <a:cubicBezTo>
                      <a:pt x="54" y="34"/>
                      <a:pt x="56" y="35"/>
                      <a:pt x="55" y="36"/>
                    </a:cubicBezTo>
                    <a:cubicBezTo>
                      <a:pt x="53" y="37"/>
                      <a:pt x="36" y="55"/>
                      <a:pt x="33" y="58"/>
                    </a:cubicBezTo>
                    <a:cubicBezTo>
                      <a:pt x="31" y="60"/>
                      <a:pt x="30" y="59"/>
                      <a:pt x="24" y="59"/>
                    </a:cubicBezTo>
                    <a:cubicBezTo>
                      <a:pt x="19" y="59"/>
                      <a:pt x="15" y="65"/>
                      <a:pt x="14" y="65"/>
                    </a:cubicBezTo>
                    <a:cubicBezTo>
                      <a:pt x="13" y="65"/>
                      <a:pt x="10" y="65"/>
                      <a:pt x="7" y="66"/>
                    </a:cubicBezTo>
                    <a:cubicBezTo>
                      <a:pt x="4" y="71"/>
                      <a:pt x="4" y="71"/>
                      <a:pt x="4" y="71"/>
                    </a:cubicBezTo>
                    <a:cubicBezTo>
                      <a:pt x="0" y="77"/>
                      <a:pt x="0" y="77"/>
                      <a:pt x="0" y="77"/>
                    </a:cubicBezTo>
                    <a:cubicBezTo>
                      <a:pt x="0" y="106"/>
                      <a:pt x="0" y="106"/>
                      <a:pt x="0" y="106"/>
                    </a:cubicBezTo>
                    <a:cubicBezTo>
                      <a:pt x="4" y="112"/>
                      <a:pt x="4" y="112"/>
                      <a:pt x="4" y="112"/>
                    </a:cubicBezTo>
                    <a:cubicBezTo>
                      <a:pt x="7" y="108"/>
                      <a:pt x="16" y="100"/>
                      <a:pt x="22" y="93"/>
                    </a:cubicBezTo>
                    <a:cubicBezTo>
                      <a:pt x="29" y="86"/>
                      <a:pt x="32" y="85"/>
                      <a:pt x="36" y="83"/>
                    </a:cubicBezTo>
                    <a:cubicBezTo>
                      <a:pt x="40" y="81"/>
                      <a:pt x="50" y="71"/>
                      <a:pt x="56" y="63"/>
                    </a:cubicBezTo>
                    <a:cubicBezTo>
                      <a:pt x="60" y="58"/>
                      <a:pt x="65" y="52"/>
                      <a:pt x="65" y="48"/>
                    </a:cubicBezTo>
                    <a:cubicBezTo>
                      <a:pt x="66" y="44"/>
                      <a:pt x="70" y="39"/>
                      <a:pt x="73" y="36"/>
                    </a:cubicBezTo>
                    <a:cubicBezTo>
                      <a:pt x="75" y="32"/>
                      <a:pt x="80" y="23"/>
                      <a:pt x="80" y="20"/>
                    </a:cubicBezTo>
                    <a:cubicBezTo>
                      <a:pt x="80" y="17"/>
                      <a:pt x="83" y="11"/>
                      <a:pt x="83" y="6"/>
                    </a:cubicBezTo>
                    <a:cubicBezTo>
                      <a:pt x="83" y="1"/>
                      <a:pt x="79" y="0"/>
                      <a:pt x="78" y="3"/>
                    </a:cubicBezTo>
                    <a:cubicBezTo>
                      <a:pt x="76" y="6"/>
                      <a:pt x="66" y="8"/>
                      <a:pt x="60" y="8"/>
                    </a:cubicBezTo>
                    <a:cubicBezTo>
                      <a:pt x="53" y="8"/>
                      <a:pt x="49" y="9"/>
                      <a:pt x="47" y="11"/>
                    </a:cubicBezTo>
                    <a:cubicBezTo>
                      <a:pt x="44" y="13"/>
                      <a:pt x="38" y="10"/>
                      <a:pt x="36" y="13"/>
                    </a:cubicBezTo>
                    <a:cubicBezTo>
                      <a:pt x="34" y="15"/>
                      <a:pt x="26" y="17"/>
                      <a:pt x="23" y="12"/>
                    </a:cubicBezTo>
                    <a:cubicBezTo>
                      <a:pt x="22" y="9"/>
                      <a:pt x="20" y="8"/>
                      <a:pt x="19" y="7"/>
                    </a:cubicBezTo>
                    <a:cubicBezTo>
                      <a:pt x="17" y="9"/>
                      <a:pt x="14" y="13"/>
                      <a:pt x="14" y="14"/>
                    </a:cubicBezTo>
                    <a:cubicBezTo>
                      <a:pt x="15" y="16"/>
                      <a:pt x="18" y="21"/>
                      <a:pt x="19" y="21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7" name="Freeform 15">
                <a:extLst>
                  <a:ext uri="{FF2B5EF4-FFF2-40B4-BE49-F238E27FC236}">
                    <a16:creationId xmlns:a16="http://schemas.microsoft.com/office/drawing/2014/main" xmlns="" id="{F3FACB8B-BF59-0447-ABCF-8B3D2153DD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65937" y="4879202"/>
                <a:ext cx="181678" cy="145954"/>
              </a:xfrm>
              <a:custGeom>
                <a:avLst/>
                <a:gdLst>
                  <a:gd name="T0" fmla="*/ 36 w 97"/>
                  <a:gd name="T1" fmla="*/ 78 h 78"/>
                  <a:gd name="T2" fmla="*/ 36 w 97"/>
                  <a:gd name="T3" fmla="*/ 67 h 78"/>
                  <a:gd name="T4" fmla="*/ 49 w 97"/>
                  <a:gd name="T5" fmla="*/ 58 h 78"/>
                  <a:gd name="T6" fmla="*/ 54 w 97"/>
                  <a:gd name="T7" fmla="*/ 57 h 78"/>
                  <a:gd name="T8" fmla="*/ 61 w 97"/>
                  <a:gd name="T9" fmla="*/ 55 h 78"/>
                  <a:gd name="T10" fmla="*/ 65 w 97"/>
                  <a:gd name="T11" fmla="*/ 50 h 78"/>
                  <a:gd name="T12" fmla="*/ 71 w 97"/>
                  <a:gd name="T13" fmla="*/ 48 h 78"/>
                  <a:gd name="T14" fmla="*/ 75 w 97"/>
                  <a:gd name="T15" fmla="*/ 46 h 78"/>
                  <a:gd name="T16" fmla="*/ 76 w 97"/>
                  <a:gd name="T17" fmla="*/ 41 h 78"/>
                  <a:gd name="T18" fmla="*/ 78 w 97"/>
                  <a:gd name="T19" fmla="*/ 39 h 78"/>
                  <a:gd name="T20" fmla="*/ 83 w 97"/>
                  <a:gd name="T21" fmla="*/ 36 h 78"/>
                  <a:gd name="T22" fmla="*/ 95 w 97"/>
                  <a:gd name="T23" fmla="*/ 35 h 78"/>
                  <a:gd name="T24" fmla="*/ 97 w 97"/>
                  <a:gd name="T25" fmla="*/ 32 h 78"/>
                  <a:gd name="T26" fmla="*/ 94 w 97"/>
                  <a:gd name="T27" fmla="*/ 27 h 78"/>
                  <a:gd name="T28" fmla="*/ 93 w 97"/>
                  <a:gd name="T29" fmla="*/ 19 h 78"/>
                  <a:gd name="T30" fmla="*/ 91 w 97"/>
                  <a:gd name="T31" fmla="*/ 11 h 78"/>
                  <a:gd name="T32" fmla="*/ 89 w 97"/>
                  <a:gd name="T33" fmla="*/ 9 h 78"/>
                  <a:gd name="T34" fmla="*/ 80 w 97"/>
                  <a:gd name="T35" fmla="*/ 6 h 78"/>
                  <a:gd name="T36" fmla="*/ 66 w 97"/>
                  <a:gd name="T37" fmla="*/ 5 h 78"/>
                  <a:gd name="T38" fmla="*/ 59 w 97"/>
                  <a:gd name="T39" fmla="*/ 2 h 78"/>
                  <a:gd name="T40" fmla="*/ 50 w 97"/>
                  <a:gd name="T41" fmla="*/ 18 h 78"/>
                  <a:gd name="T42" fmla="*/ 38 w 97"/>
                  <a:gd name="T43" fmla="*/ 24 h 78"/>
                  <a:gd name="T44" fmla="*/ 32 w 97"/>
                  <a:gd name="T45" fmla="*/ 31 h 78"/>
                  <a:gd name="T46" fmla="*/ 27 w 97"/>
                  <a:gd name="T47" fmla="*/ 38 h 78"/>
                  <a:gd name="T48" fmla="*/ 27 w 97"/>
                  <a:gd name="T49" fmla="*/ 51 h 78"/>
                  <a:gd name="T50" fmla="*/ 18 w 97"/>
                  <a:gd name="T51" fmla="*/ 64 h 78"/>
                  <a:gd name="T52" fmla="*/ 6 w 97"/>
                  <a:gd name="T53" fmla="*/ 72 h 78"/>
                  <a:gd name="T54" fmla="*/ 0 w 97"/>
                  <a:gd name="T55" fmla="*/ 75 h 78"/>
                  <a:gd name="T56" fmla="*/ 30 w 97"/>
                  <a:gd name="T57" fmla="*/ 75 h 78"/>
                  <a:gd name="T58" fmla="*/ 36 w 97"/>
                  <a:gd name="T59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97" h="78">
                    <a:moveTo>
                      <a:pt x="36" y="78"/>
                    </a:moveTo>
                    <a:cubicBezTo>
                      <a:pt x="36" y="72"/>
                      <a:pt x="36" y="67"/>
                      <a:pt x="36" y="67"/>
                    </a:cubicBezTo>
                    <a:cubicBezTo>
                      <a:pt x="36" y="66"/>
                      <a:pt x="47" y="59"/>
                      <a:pt x="49" y="58"/>
                    </a:cubicBezTo>
                    <a:cubicBezTo>
                      <a:pt x="50" y="57"/>
                      <a:pt x="54" y="59"/>
                      <a:pt x="54" y="57"/>
                    </a:cubicBezTo>
                    <a:cubicBezTo>
                      <a:pt x="54" y="55"/>
                      <a:pt x="58" y="56"/>
                      <a:pt x="61" y="55"/>
                    </a:cubicBezTo>
                    <a:cubicBezTo>
                      <a:pt x="63" y="55"/>
                      <a:pt x="65" y="53"/>
                      <a:pt x="65" y="50"/>
                    </a:cubicBezTo>
                    <a:cubicBezTo>
                      <a:pt x="65" y="48"/>
                      <a:pt x="69" y="49"/>
                      <a:pt x="71" y="48"/>
                    </a:cubicBezTo>
                    <a:cubicBezTo>
                      <a:pt x="73" y="48"/>
                      <a:pt x="73" y="46"/>
                      <a:pt x="75" y="46"/>
                    </a:cubicBezTo>
                    <a:cubicBezTo>
                      <a:pt x="76" y="46"/>
                      <a:pt x="76" y="44"/>
                      <a:pt x="76" y="41"/>
                    </a:cubicBezTo>
                    <a:cubicBezTo>
                      <a:pt x="76" y="38"/>
                      <a:pt x="76" y="39"/>
                      <a:pt x="78" y="39"/>
                    </a:cubicBezTo>
                    <a:cubicBezTo>
                      <a:pt x="81" y="39"/>
                      <a:pt x="83" y="38"/>
                      <a:pt x="83" y="36"/>
                    </a:cubicBezTo>
                    <a:cubicBezTo>
                      <a:pt x="83" y="34"/>
                      <a:pt x="93" y="35"/>
                      <a:pt x="95" y="35"/>
                    </a:cubicBezTo>
                    <a:cubicBezTo>
                      <a:pt x="97" y="35"/>
                      <a:pt x="97" y="34"/>
                      <a:pt x="97" y="32"/>
                    </a:cubicBezTo>
                    <a:cubicBezTo>
                      <a:pt x="97" y="31"/>
                      <a:pt x="95" y="27"/>
                      <a:pt x="94" y="27"/>
                    </a:cubicBezTo>
                    <a:cubicBezTo>
                      <a:pt x="92" y="27"/>
                      <a:pt x="93" y="23"/>
                      <a:pt x="93" y="19"/>
                    </a:cubicBezTo>
                    <a:cubicBezTo>
                      <a:pt x="93" y="16"/>
                      <a:pt x="93" y="13"/>
                      <a:pt x="91" y="11"/>
                    </a:cubicBezTo>
                    <a:cubicBezTo>
                      <a:pt x="90" y="11"/>
                      <a:pt x="90" y="10"/>
                      <a:pt x="89" y="9"/>
                    </a:cubicBezTo>
                    <a:cubicBezTo>
                      <a:pt x="87" y="9"/>
                      <a:pt x="83" y="6"/>
                      <a:pt x="80" y="6"/>
                    </a:cubicBezTo>
                    <a:cubicBezTo>
                      <a:pt x="76" y="6"/>
                      <a:pt x="69" y="8"/>
                      <a:pt x="66" y="5"/>
                    </a:cubicBezTo>
                    <a:cubicBezTo>
                      <a:pt x="63" y="2"/>
                      <a:pt x="61" y="0"/>
                      <a:pt x="59" y="2"/>
                    </a:cubicBezTo>
                    <a:cubicBezTo>
                      <a:pt x="57" y="3"/>
                      <a:pt x="53" y="14"/>
                      <a:pt x="50" y="18"/>
                    </a:cubicBezTo>
                    <a:cubicBezTo>
                      <a:pt x="48" y="21"/>
                      <a:pt x="41" y="24"/>
                      <a:pt x="38" y="24"/>
                    </a:cubicBezTo>
                    <a:cubicBezTo>
                      <a:pt x="35" y="24"/>
                      <a:pt x="34" y="29"/>
                      <a:pt x="32" y="31"/>
                    </a:cubicBezTo>
                    <a:cubicBezTo>
                      <a:pt x="29" y="33"/>
                      <a:pt x="30" y="36"/>
                      <a:pt x="27" y="38"/>
                    </a:cubicBezTo>
                    <a:cubicBezTo>
                      <a:pt x="24" y="41"/>
                      <a:pt x="26" y="48"/>
                      <a:pt x="27" y="51"/>
                    </a:cubicBezTo>
                    <a:cubicBezTo>
                      <a:pt x="29" y="53"/>
                      <a:pt x="22" y="61"/>
                      <a:pt x="18" y="64"/>
                    </a:cubicBezTo>
                    <a:cubicBezTo>
                      <a:pt x="14" y="66"/>
                      <a:pt x="12" y="71"/>
                      <a:pt x="6" y="72"/>
                    </a:cubicBezTo>
                    <a:cubicBezTo>
                      <a:pt x="4" y="72"/>
                      <a:pt x="2" y="73"/>
                      <a:pt x="0" y="75"/>
                    </a:cubicBezTo>
                    <a:cubicBezTo>
                      <a:pt x="10" y="75"/>
                      <a:pt x="25" y="75"/>
                      <a:pt x="30" y="75"/>
                    </a:cubicBezTo>
                    <a:cubicBezTo>
                      <a:pt x="36" y="75"/>
                      <a:pt x="35" y="76"/>
                      <a:pt x="36" y="78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8" name="Freeform 16">
                <a:extLst>
                  <a:ext uri="{FF2B5EF4-FFF2-40B4-BE49-F238E27FC236}">
                    <a16:creationId xmlns:a16="http://schemas.microsoft.com/office/drawing/2014/main" xmlns="" id="{41785034-0950-E548-A379-6C35133306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75198" y="4854707"/>
                <a:ext cx="65322" cy="121458"/>
              </a:xfrm>
              <a:custGeom>
                <a:avLst/>
                <a:gdLst>
                  <a:gd name="T0" fmla="*/ 10 w 35"/>
                  <a:gd name="T1" fmla="*/ 16 h 65"/>
                  <a:gd name="T2" fmla="*/ 7 w 35"/>
                  <a:gd name="T3" fmla="*/ 25 h 65"/>
                  <a:gd name="T4" fmla="*/ 2 w 35"/>
                  <a:gd name="T5" fmla="*/ 30 h 65"/>
                  <a:gd name="T6" fmla="*/ 5 w 35"/>
                  <a:gd name="T7" fmla="*/ 39 h 65"/>
                  <a:gd name="T8" fmla="*/ 9 w 35"/>
                  <a:gd name="T9" fmla="*/ 44 h 65"/>
                  <a:gd name="T10" fmla="*/ 15 w 35"/>
                  <a:gd name="T11" fmla="*/ 49 h 65"/>
                  <a:gd name="T12" fmla="*/ 19 w 35"/>
                  <a:gd name="T13" fmla="*/ 63 h 65"/>
                  <a:gd name="T14" fmla="*/ 19 w 35"/>
                  <a:gd name="T15" fmla="*/ 65 h 65"/>
                  <a:gd name="T16" fmla="*/ 23 w 35"/>
                  <a:gd name="T17" fmla="*/ 62 h 65"/>
                  <a:gd name="T18" fmla="*/ 24 w 35"/>
                  <a:gd name="T19" fmla="*/ 56 h 65"/>
                  <a:gd name="T20" fmla="*/ 25 w 35"/>
                  <a:gd name="T21" fmla="*/ 52 h 65"/>
                  <a:gd name="T22" fmla="*/ 31 w 35"/>
                  <a:gd name="T23" fmla="*/ 46 h 65"/>
                  <a:gd name="T24" fmla="*/ 34 w 35"/>
                  <a:gd name="T25" fmla="*/ 44 h 65"/>
                  <a:gd name="T26" fmla="*/ 35 w 35"/>
                  <a:gd name="T27" fmla="*/ 39 h 65"/>
                  <a:gd name="T28" fmla="*/ 32 w 35"/>
                  <a:gd name="T29" fmla="*/ 36 h 65"/>
                  <a:gd name="T30" fmla="*/ 28 w 35"/>
                  <a:gd name="T31" fmla="*/ 33 h 65"/>
                  <a:gd name="T32" fmla="*/ 22 w 35"/>
                  <a:gd name="T33" fmla="*/ 31 h 65"/>
                  <a:gd name="T34" fmla="*/ 28 w 35"/>
                  <a:gd name="T35" fmla="*/ 25 h 65"/>
                  <a:gd name="T36" fmla="*/ 29 w 35"/>
                  <a:gd name="T37" fmla="*/ 14 h 65"/>
                  <a:gd name="T38" fmla="*/ 30 w 35"/>
                  <a:gd name="T39" fmla="*/ 7 h 65"/>
                  <a:gd name="T40" fmla="*/ 29 w 35"/>
                  <a:gd name="T41" fmla="*/ 4 h 65"/>
                  <a:gd name="T42" fmla="*/ 25 w 35"/>
                  <a:gd name="T43" fmla="*/ 3 h 65"/>
                  <a:gd name="T44" fmla="*/ 14 w 35"/>
                  <a:gd name="T45" fmla="*/ 2 h 65"/>
                  <a:gd name="T46" fmla="*/ 10 w 35"/>
                  <a:gd name="T47" fmla="*/ 4 h 65"/>
                  <a:gd name="T48" fmla="*/ 10 w 35"/>
                  <a:gd name="T49" fmla="*/ 16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5" h="65">
                    <a:moveTo>
                      <a:pt x="10" y="16"/>
                    </a:moveTo>
                    <a:cubicBezTo>
                      <a:pt x="12" y="19"/>
                      <a:pt x="9" y="24"/>
                      <a:pt x="7" y="25"/>
                    </a:cubicBezTo>
                    <a:cubicBezTo>
                      <a:pt x="5" y="26"/>
                      <a:pt x="4" y="30"/>
                      <a:pt x="2" y="30"/>
                    </a:cubicBezTo>
                    <a:cubicBezTo>
                      <a:pt x="0" y="30"/>
                      <a:pt x="2" y="37"/>
                      <a:pt x="5" y="39"/>
                    </a:cubicBezTo>
                    <a:cubicBezTo>
                      <a:pt x="9" y="40"/>
                      <a:pt x="9" y="42"/>
                      <a:pt x="9" y="44"/>
                    </a:cubicBezTo>
                    <a:cubicBezTo>
                      <a:pt x="9" y="45"/>
                      <a:pt x="13" y="47"/>
                      <a:pt x="15" y="49"/>
                    </a:cubicBezTo>
                    <a:cubicBezTo>
                      <a:pt x="16" y="50"/>
                      <a:pt x="19" y="59"/>
                      <a:pt x="19" y="63"/>
                    </a:cubicBezTo>
                    <a:cubicBezTo>
                      <a:pt x="19" y="64"/>
                      <a:pt x="19" y="64"/>
                      <a:pt x="19" y="65"/>
                    </a:cubicBezTo>
                    <a:cubicBezTo>
                      <a:pt x="21" y="64"/>
                      <a:pt x="22" y="63"/>
                      <a:pt x="23" y="62"/>
                    </a:cubicBezTo>
                    <a:cubicBezTo>
                      <a:pt x="24" y="60"/>
                      <a:pt x="25" y="56"/>
                      <a:pt x="24" y="56"/>
                    </a:cubicBezTo>
                    <a:cubicBezTo>
                      <a:pt x="24" y="55"/>
                      <a:pt x="24" y="53"/>
                      <a:pt x="25" y="52"/>
                    </a:cubicBezTo>
                    <a:cubicBezTo>
                      <a:pt x="26" y="51"/>
                      <a:pt x="30" y="47"/>
                      <a:pt x="31" y="46"/>
                    </a:cubicBezTo>
                    <a:cubicBezTo>
                      <a:pt x="32" y="46"/>
                      <a:pt x="35" y="46"/>
                      <a:pt x="34" y="44"/>
                    </a:cubicBezTo>
                    <a:cubicBezTo>
                      <a:pt x="34" y="43"/>
                      <a:pt x="35" y="41"/>
                      <a:pt x="35" y="39"/>
                    </a:cubicBezTo>
                    <a:cubicBezTo>
                      <a:pt x="33" y="38"/>
                      <a:pt x="32" y="37"/>
                      <a:pt x="32" y="36"/>
                    </a:cubicBezTo>
                    <a:cubicBezTo>
                      <a:pt x="32" y="35"/>
                      <a:pt x="29" y="32"/>
                      <a:pt x="28" y="33"/>
                    </a:cubicBezTo>
                    <a:cubicBezTo>
                      <a:pt x="27" y="35"/>
                      <a:pt x="23" y="34"/>
                      <a:pt x="22" y="31"/>
                    </a:cubicBezTo>
                    <a:cubicBezTo>
                      <a:pt x="21" y="28"/>
                      <a:pt x="25" y="28"/>
                      <a:pt x="28" y="25"/>
                    </a:cubicBezTo>
                    <a:cubicBezTo>
                      <a:pt x="32" y="22"/>
                      <a:pt x="32" y="17"/>
                      <a:pt x="29" y="14"/>
                    </a:cubicBezTo>
                    <a:cubicBezTo>
                      <a:pt x="25" y="11"/>
                      <a:pt x="27" y="10"/>
                      <a:pt x="30" y="7"/>
                    </a:cubicBezTo>
                    <a:cubicBezTo>
                      <a:pt x="32" y="5"/>
                      <a:pt x="30" y="3"/>
                      <a:pt x="29" y="4"/>
                    </a:cubicBezTo>
                    <a:cubicBezTo>
                      <a:pt x="28" y="5"/>
                      <a:pt x="25" y="6"/>
                      <a:pt x="25" y="3"/>
                    </a:cubicBezTo>
                    <a:cubicBezTo>
                      <a:pt x="25" y="0"/>
                      <a:pt x="17" y="0"/>
                      <a:pt x="14" y="2"/>
                    </a:cubicBezTo>
                    <a:cubicBezTo>
                      <a:pt x="13" y="3"/>
                      <a:pt x="11" y="4"/>
                      <a:pt x="10" y="4"/>
                    </a:cubicBezTo>
                    <a:cubicBezTo>
                      <a:pt x="9" y="8"/>
                      <a:pt x="8" y="14"/>
                      <a:pt x="10" y="16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9" name="Freeform 17">
                <a:extLst>
                  <a:ext uri="{FF2B5EF4-FFF2-40B4-BE49-F238E27FC236}">
                    <a16:creationId xmlns:a16="http://schemas.microsoft.com/office/drawing/2014/main" xmlns="" id="{18677EE0-8BFE-134E-9DD7-AAC701EDD3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33301" y="4858790"/>
                <a:ext cx="313343" cy="301094"/>
              </a:xfrm>
              <a:custGeom>
                <a:avLst/>
                <a:gdLst>
                  <a:gd name="T0" fmla="*/ 57 w 167"/>
                  <a:gd name="T1" fmla="*/ 30 h 161"/>
                  <a:gd name="T2" fmla="*/ 58 w 167"/>
                  <a:gd name="T3" fmla="*/ 38 h 161"/>
                  <a:gd name="T4" fmla="*/ 61 w 167"/>
                  <a:gd name="T5" fmla="*/ 43 h 161"/>
                  <a:gd name="T6" fmla="*/ 59 w 167"/>
                  <a:gd name="T7" fmla="*/ 46 h 161"/>
                  <a:gd name="T8" fmla="*/ 47 w 167"/>
                  <a:gd name="T9" fmla="*/ 47 h 161"/>
                  <a:gd name="T10" fmla="*/ 42 w 167"/>
                  <a:gd name="T11" fmla="*/ 50 h 161"/>
                  <a:gd name="T12" fmla="*/ 40 w 167"/>
                  <a:gd name="T13" fmla="*/ 52 h 161"/>
                  <a:gd name="T14" fmla="*/ 39 w 167"/>
                  <a:gd name="T15" fmla="*/ 57 h 161"/>
                  <a:gd name="T16" fmla="*/ 35 w 167"/>
                  <a:gd name="T17" fmla="*/ 59 h 161"/>
                  <a:gd name="T18" fmla="*/ 29 w 167"/>
                  <a:gd name="T19" fmla="*/ 61 h 161"/>
                  <a:gd name="T20" fmla="*/ 25 w 167"/>
                  <a:gd name="T21" fmla="*/ 66 h 161"/>
                  <a:gd name="T22" fmla="*/ 18 w 167"/>
                  <a:gd name="T23" fmla="*/ 68 h 161"/>
                  <a:gd name="T24" fmla="*/ 13 w 167"/>
                  <a:gd name="T25" fmla="*/ 69 h 161"/>
                  <a:gd name="T26" fmla="*/ 0 w 167"/>
                  <a:gd name="T27" fmla="*/ 78 h 161"/>
                  <a:gd name="T28" fmla="*/ 0 w 167"/>
                  <a:gd name="T29" fmla="*/ 89 h 161"/>
                  <a:gd name="T30" fmla="*/ 1 w 167"/>
                  <a:gd name="T31" fmla="*/ 90 h 161"/>
                  <a:gd name="T32" fmla="*/ 79 w 167"/>
                  <a:gd name="T33" fmla="*/ 142 h 161"/>
                  <a:gd name="T34" fmla="*/ 85 w 167"/>
                  <a:gd name="T35" fmla="*/ 149 h 161"/>
                  <a:gd name="T36" fmla="*/ 94 w 167"/>
                  <a:gd name="T37" fmla="*/ 152 h 161"/>
                  <a:gd name="T38" fmla="*/ 98 w 167"/>
                  <a:gd name="T39" fmla="*/ 161 h 161"/>
                  <a:gd name="T40" fmla="*/ 105 w 167"/>
                  <a:gd name="T41" fmla="*/ 159 h 161"/>
                  <a:gd name="T42" fmla="*/ 118 w 167"/>
                  <a:gd name="T43" fmla="*/ 155 h 161"/>
                  <a:gd name="T44" fmla="*/ 133 w 167"/>
                  <a:gd name="T45" fmla="*/ 143 h 161"/>
                  <a:gd name="T46" fmla="*/ 167 w 167"/>
                  <a:gd name="T47" fmla="*/ 122 h 161"/>
                  <a:gd name="T48" fmla="*/ 167 w 167"/>
                  <a:gd name="T49" fmla="*/ 122 h 161"/>
                  <a:gd name="T50" fmla="*/ 163 w 167"/>
                  <a:gd name="T51" fmla="*/ 115 h 161"/>
                  <a:gd name="T52" fmla="*/ 157 w 167"/>
                  <a:gd name="T53" fmla="*/ 113 h 161"/>
                  <a:gd name="T54" fmla="*/ 152 w 167"/>
                  <a:gd name="T55" fmla="*/ 110 h 161"/>
                  <a:gd name="T56" fmla="*/ 151 w 167"/>
                  <a:gd name="T57" fmla="*/ 104 h 161"/>
                  <a:gd name="T58" fmla="*/ 147 w 167"/>
                  <a:gd name="T59" fmla="*/ 99 h 161"/>
                  <a:gd name="T60" fmla="*/ 151 w 167"/>
                  <a:gd name="T61" fmla="*/ 95 h 161"/>
                  <a:gd name="T62" fmla="*/ 149 w 167"/>
                  <a:gd name="T63" fmla="*/ 91 h 161"/>
                  <a:gd name="T64" fmla="*/ 149 w 167"/>
                  <a:gd name="T65" fmla="*/ 86 h 161"/>
                  <a:gd name="T66" fmla="*/ 150 w 167"/>
                  <a:gd name="T67" fmla="*/ 80 h 161"/>
                  <a:gd name="T68" fmla="*/ 150 w 167"/>
                  <a:gd name="T69" fmla="*/ 72 h 161"/>
                  <a:gd name="T70" fmla="*/ 147 w 167"/>
                  <a:gd name="T71" fmla="*/ 65 h 161"/>
                  <a:gd name="T72" fmla="*/ 148 w 167"/>
                  <a:gd name="T73" fmla="*/ 63 h 161"/>
                  <a:gd name="T74" fmla="*/ 148 w 167"/>
                  <a:gd name="T75" fmla="*/ 61 h 161"/>
                  <a:gd name="T76" fmla="*/ 144 w 167"/>
                  <a:gd name="T77" fmla="*/ 47 h 161"/>
                  <a:gd name="T78" fmla="*/ 138 w 167"/>
                  <a:gd name="T79" fmla="*/ 42 h 161"/>
                  <a:gd name="T80" fmla="*/ 134 w 167"/>
                  <a:gd name="T81" fmla="*/ 37 h 161"/>
                  <a:gd name="T82" fmla="*/ 131 w 167"/>
                  <a:gd name="T83" fmla="*/ 28 h 161"/>
                  <a:gd name="T84" fmla="*/ 136 w 167"/>
                  <a:gd name="T85" fmla="*/ 23 h 161"/>
                  <a:gd name="T86" fmla="*/ 139 w 167"/>
                  <a:gd name="T87" fmla="*/ 14 h 161"/>
                  <a:gd name="T88" fmla="*/ 139 w 167"/>
                  <a:gd name="T89" fmla="*/ 2 h 161"/>
                  <a:gd name="T90" fmla="*/ 131 w 167"/>
                  <a:gd name="T91" fmla="*/ 0 h 161"/>
                  <a:gd name="T92" fmla="*/ 123 w 167"/>
                  <a:gd name="T93" fmla="*/ 1 h 161"/>
                  <a:gd name="T94" fmla="*/ 112 w 167"/>
                  <a:gd name="T95" fmla="*/ 3 h 161"/>
                  <a:gd name="T96" fmla="*/ 82 w 167"/>
                  <a:gd name="T97" fmla="*/ 5 h 161"/>
                  <a:gd name="T98" fmla="*/ 69 w 167"/>
                  <a:gd name="T99" fmla="*/ 12 h 161"/>
                  <a:gd name="T100" fmla="*/ 56 w 167"/>
                  <a:gd name="T101" fmla="*/ 18 h 161"/>
                  <a:gd name="T102" fmla="*/ 53 w 167"/>
                  <a:gd name="T103" fmla="*/ 20 h 161"/>
                  <a:gd name="T104" fmla="*/ 55 w 167"/>
                  <a:gd name="T105" fmla="*/ 22 h 161"/>
                  <a:gd name="T106" fmla="*/ 57 w 167"/>
                  <a:gd name="T107" fmla="*/ 30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67" h="161">
                    <a:moveTo>
                      <a:pt x="57" y="30"/>
                    </a:moveTo>
                    <a:cubicBezTo>
                      <a:pt x="57" y="34"/>
                      <a:pt x="56" y="38"/>
                      <a:pt x="58" y="38"/>
                    </a:cubicBezTo>
                    <a:cubicBezTo>
                      <a:pt x="59" y="38"/>
                      <a:pt x="61" y="42"/>
                      <a:pt x="61" y="43"/>
                    </a:cubicBezTo>
                    <a:cubicBezTo>
                      <a:pt x="61" y="45"/>
                      <a:pt x="61" y="46"/>
                      <a:pt x="59" y="46"/>
                    </a:cubicBezTo>
                    <a:cubicBezTo>
                      <a:pt x="57" y="46"/>
                      <a:pt x="47" y="45"/>
                      <a:pt x="47" y="47"/>
                    </a:cubicBezTo>
                    <a:cubicBezTo>
                      <a:pt x="47" y="49"/>
                      <a:pt x="45" y="50"/>
                      <a:pt x="42" y="50"/>
                    </a:cubicBezTo>
                    <a:cubicBezTo>
                      <a:pt x="40" y="50"/>
                      <a:pt x="40" y="49"/>
                      <a:pt x="40" y="52"/>
                    </a:cubicBezTo>
                    <a:cubicBezTo>
                      <a:pt x="40" y="55"/>
                      <a:pt x="40" y="57"/>
                      <a:pt x="39" y="57"/>
                    </a:cubicBezTo>
                    <a:cubicBezTo>
                      <a:pt x="37" y="57"/>
                      <a:pt x="37" y="59"/>
                      <a:pt x="35" y="59"/>
                    </a:cubicBezTo>
                    <a:cubicBezTo>
                      <a:pt x="33" y="60"/>
                      <a:pt x="29" y="59"/>
                      <a:pt x="29" y="61"/>
                    </a:cubicBezTo>
                    <a:cubicBezTo>
                      <a:pt x="29" y="64"/>
                      <a:pt x="27" y="66"/>
                      <a:pt x="25" y="66"/>
                    </a:cubicBezTo>
                    <a:cubicBezTo>
                      <a:pt x="22" y="67"/>
                      <a:pt x="18" y="66"/>
                      <a:pt x="18" y="68"/>
                    </a:cubicBezTo>
                    <a:cubicBezTo>
                      <a:pt x="18" y="70"/>
                      <a:pt x="14" y="68"/>
                      <a:pt x="13" y="69"/>
                    </a:cubicBezTo>
                    <a:cubicBezTo>
                      <a:pt x="11" y="70"/>
                      <a:pt x="0" y="77"/>
                      <a:pt x="0" y="78"/>
                    </a:cubicBezTo>
                    <a:cubicBezTo>
                      <a:pt x="0" y="78"/>
                      <a:pt x="0" y="83"/>
                      <a:pt x="0" y="89"/>
                    </a:cubicBezTo>
                    <a:cubicBezTo>
                      <a:pt x="0" y="89"/>
                      <a:pt x="1" y="90"/>
                      <a:pt x="1" y="90"/>
                    </a:cubicBezTo>
                    <a:cubicBezTo>
                      <a:pt x="5" y="92"/>
                      <a:pt x="77" y="140"/>
                      <a:pt x="79" y="142"/>
                    </a:cubicBezTo>
                    <a:cubicBezTo>
                      <a:pt x="82" y="144"/>
                      <a:pt x="85" y="149"/>
                      <a:pt x="85" y="149"/>
                    </a:cubicBezTo>
                    <a:cubicBezTo>
                      <a:pt x="85" y="149"/>
                      <a:pt x="90" y="150"/>
                      <a:pt x="94" y="152"/>
                    </a:cubicBezTo>
                    <a:cubicBezTo>
                      <a:pt x="98" y="155"/>
                      <a:pt x="98" y="161"/>
                      <a:pt x="98" y="161"/>
                    </a:cubicBezTo>
                    <a:cubicBezTo>
                      <a:pt x="98" y="161"/>
                      <a:pt x="103" y="160"/>
                      <a:pt x="105" y="159"/>
                    </a:cubicBezTo>
                    <a:cubicBezTo>
                      <a:pt x="108" y="158"/>
                      <a:pt x="118" y="155"/>
                      <a:pt x="118" y="155"/>
                    </a:cubicBezTo>
                    <a:cubicBezTo>
                      <a:pt x="133" y="143"/>
                      <a:pt x="133" y="143"/>
                      <a:pt x="133" y="143"/>
                    </a:cubicBezTo>
                    <a:cubicBezTo>
                      <a:pt x="167" y="122"/>
                      <a:pt x="167" y="122"/>
                      <a:pt x="167" y="122"/>
                    </a:cubicBezTo>
                    <a:cubicBezTo>
                      <a:pt x="167" y="122"/>
                      <a:pt x="167" y="122"/>
                      <a:pt x="167" y="122"/>
                    </a:cubicBezTo>
                    <a:cubicBezTo>
                      <a:pt x="166" y="118"/>
                      <a:pt x="165" y="115"/>
                      <a:pt x="163" y="115"/>
                    </a:cubicBezTo>
                    <a:cubicBezTo>
                      <a:pt x="161" y="115"/>
                      <a:pt x="160" y="113"/>
                      <a:pt x="157" y="113"/>
                    </a:cubicBezTo>
                    <a:cubicBezTo>
                      <a:pt x="155" y="113"/>
                      <a:pt x="152" y="112"/>
                      <a:pt x="152" y="110"/>
                    </a:cubicBezTo>
                    <a:cubicBezTo>
                      <a:pt x="151" y="108"/>
                      <a:pt x="152" y="106"/>
                      <a:pt x="151" y="104"/>
                    </a:cubicBezTo>
                    <a:cubicBezTo>
                      <a:pt x="149" y="101"/>
                      <a:pt x="147" y="100"/>
                      <a:pt x="147" y="99"/>
                    </a:cubicBezTo>
                    <a:cubicBezTo>
                      <a:pt x="147" y="97"/>
                      <a:pt x="150" y="95"/>
                      <a:pt x="151" y="95"/>
                    </a:cubicBezTo>
                    <a:cubicBezTo>
                      <a:pt x="151" y="94"/>
                      <a:pt x="149" y="92"/>
                      <a:pt x="149" y="91"/>
                    </a:cubicBezTo>
                    <a:cubicBezTo>
                      <a:pt x="149" y="90"/>
                      <a:pt x="148" y="87"/>
                      <a:pt x="149" y="86"/>
                    </a:cubicBezTo>
                    <a:cubicBezTo>
                      <a:pt x="151" y="84"/>
                      <a:pt x="151" y="83"/>
                      <a:pt x="150" y="80"/>
                    </a:cubicBezTo>
                    <a:cubicBezTo>
                      <a:pt x="149" y="78"/>
                      <a:pt x="152" y="75"/>
                      <a:pt x="150" y="72"/>
                    </a:cubicBezTo>
                    <a:cubicBezTo>
                      <a:pt x="149" y="69"/>
                      <a:pt x="146" y="66"/>
                      <a:pt x="147" y="65"/>
                    </a:cubicBezTo>
                    <a:cubicBezTo>
                      <a:pt x="147" y="64"/>
                      <a:pt x="147" y="64"/>
                      <a:pt x="148" y="63"/>
                    </a:cubicBezTo>
                    <a:cubicBezTo>
                      <a:pt x="148" y="62"/>
                      <a:pt x="148" y="62"/>
                      <a:pt x="148" y="61"/>
                    </a:cubicBezTo>
                    <a:cubicBezTo>
                      <a:pt x="148" y="57"/>
                      <a:pt x="145" y="48"/>
                      <a:pt x="144" y="47"/>
                    </a:cubicBezTo>
                    <a:cubicBezTo>
                      <a:pt x="142" y="45"/>
                      <a:pt x="138" y="43"/>
                      <a:pt x="138" y="42"/>
                    </a:cubicBezTo>
                    <a:cubicBezTo>
                      <a:pt x="138" y="40"/>
                      <a:pt x="138" y="38"/>
                      <a:pt x="134" y="37"/>
                    </a:cubicBezTo>
                    <a:cubicBezTo>
                      <a:pt x="131" y="35"/>
                      <a:pt x="129" y="28"/>
                      <a:pt x="131" y="28"/>
                    </a:cubicBezTo>
                    <a:cubicBezTo>
                      <a:pt x="133" y="28"/>
                      <a:pt x="134" y="24"/>
                      <a:pt x="136" y="23"/>
                    </a:cubicBezTo>
                    <a:cubicBezTo>
                      <a:pt x="138" y="22"/>
                      <a:pt x="141" y="17"/>
                      <a:pt x="139" y="14"/>
                    </a:cubicBezTo>
                    <a:cubicBezTo>
                      <a:pt x="137" y="12"/>
                      <a:pt x="138" y="6"/>
                      <a:pt x="139" y="2"/>
                    </a:cubicBezTo>
                    <a:cubicBezTo>
                      <a:pt x="136" y="2"/>
                      <a:pt x="132" y="0"/>
                      <a:pt x="131" y="0"/>
                    </a:cubicBezTo>
                    <a:cubicBezTo>
                      <a:pt x="130" y="0"/>
                      <a:pt x="126" y="1"/>
                      <a:pt x="123" y="1"/>
                    </a:cubicBezTo>
                    <a:cubicBezTo>
                      <a:pt x="120" y="1"/>
                      <a:pt x="114" y="5"/>
                      <a:pt x="112" y="3"/>
                    </a:cubicBezTo>
                    <a:cubicBezTo>
                      <a:pt x="110" y="1"/>
                      <a:pt x="88" y="5"/>
                      <a:pt x="82" y="5"/>
                    </a:cubicBezTo>
                    <a:cubicBezTo>
                      <a:pt x="75" y="5"/>
                      <a:pt x="73" y="12"/>
                      <a:pt x="69" y="12"/>
                    </a:cubicBezTo>
                    <a:cubicBezTo>
                      <a:pt x="65" y="12"/>
                      <a:pt x="60" y="15"/>
                      <a:pt x="56" y="18"/>
                    </a:cubicBezTo>
                    <a:cubicBezTo>
                      <a:pt x="56" y="19"/>
                      <a:pt x="55" y="20"/>
                      <a:pt x="53" y="20"/>
                    </a:cubicBezTo>
                    <a:cubicBezTo>
                      <a:pt x="54" y="21"/>
                      <a:pt x="54" y="22"/>
                      <a:pt x="55" y="22"/>
                    </a:cubicBezTo>
                    <a:cubicBezTo>
                      <a:pt x="57" y="24"/>
                      <a:pt x="57" y="27"/>
                      <a:pt x="57" y="30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0" name="Freeform 18">
                <a:extLst>
                  <a:ext uri="{FF2B5EF4-FFF2-40B4-BE49-F238E27FC236}">
                    <a16:creationId xmlns:a16="http://schemas.microsoft.com/office/drawing/2014/main" xmlns="" id="{9C401168-2E4B-6D44-B06C-44ED2D1CFC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06838" y="4928194"/>
                <a:ext cx="230669" cy="220463"/>
              </a:xfrm>
              <a:custGeom>
                <a:avLst/>
                <a:gdLst>
                  <a:gd name="T0" fmla="*/ 14 w 123"/>
                  <a:gd name="T1" fmla="*/ 7 h 118"/>
                  <a:gd name="T2" fmla="*/ 8 w 123"/>
                  <a:gd name="T3" fmla="*/ 13 h 118"/>
                  <a:gd name="T4" fmla="*/ 7 w 123"/>
                  <a:gd name="T5" fmla="*/ 17 h 118"/>
                  <a:gd name="T6" fmla="*/ 6 w 123"/>
                  <a:gd name="T7" fmla="*/ 23 h 118"/>
                  <a:gd name="T8" fmla="*/ 1 w 123"/>
                  <a:gd name="T9" fmla="*/ 28 h 118"/>
                  <a:gd name="T10" fmla="*/ 4 w 123"/>
                  <a:gd name="T11" fmla="*/ 35 h 118"/>
                  <a:gd name="T12" fmla="*/ 4 w 123"/>
                  <a:gd name="T13" fmla="*/ 43 h 118"/>
                  <a:gd name="T14" fmla="*/ 3 w 123"/>
                  <a:gd name="T15" fmla="*/ 49 h 118"/>
                  <a:gd name="T16" fmla="*/ 3 w 123"/>
                  <a:gd name="T17" fmla="*/ 54 h 118"/>
                  <a:gd name="T18" fmla="*/ 5 w 123"/>
                  <a:gd name="T19" fmla="*/ 58 h 118"/>
                  <a:gd name="T20" fmla="*/ 1 w 123"/>
                  <a:gd name="T21" fmla="*/ 62 h 118"/>
                  <a:gd name="T22" fmla="*/ 5 w 123"/>
                  <a:gd name="T23" fmla="*/ 67 h 118"/>
                  <a:gd name="T24" fmla="*/ 6 w 123"/>
                  <a:gd name="T25" fmla="*/ 73 h 118"/>
                  <a:gd name="T26" fmla="*/ 11 w 123"/>
                  <a:gd name="T27" fmla="*/ 76 h 118"/>
                  <a:gd name="T28" fmla="*/ 17 w 123"/>
                  <a:gd name="T29" fmla="*/ 78 h 118"/>
                  <a:gd name="T30" fmla="*/ 21 w 123"/>
                  <a:gd name="T31" fmla="*/ 85 h 118"/>
                  <a:gd name="T32" fmla="*/ 33 w 123"/>
                  <a:gd name="T33" fmla="*/ 87 h 118"/>
                  <a:gd name="T34" fmla="*/ 38 w 123"/>
                  <a:gd name="T35" fmla="*/ 92 h 118"/>
                  <a:gd name="T36" fmla="*/ 52 w 123"/>
                  <a:gd name="T37" fmla="*/ 85 h 118"/>
                  <a:gd name="T38" fmla="*/ 113 w 123"/>
                  <a:gd name="T39" fmla="*/ 118 h 118"/>
                  <a:gd name="T40" fmla="*/ 113 w 123"/>
                  <a:gd name="T41" fmla="*/ 113 h 118"/>
                  <a:gd name="T42" fmla="*/ 120 w 123"/>
                  <a:gd name="T43" fmla="*/ 113 h 118"/>
                  <a:gd name="T44" fmla="*/ 120 w 123"/>
                  <a:gd name="T45" fmla="*/ 35 h 118"/>
                  <a:gd name="T46" fmla="*/ 120 w 123"/>
                  <a:gd name="T47" fmla="*/ 23 h 118"/>
                  <a:gd name="T48" fmla="*/ 121 w 123"/>
                  <a:gd name="T49" fmla="*/ 13 h 118"/>
                  <a:gd name="T50" fmla="*/ 122 w 123"/>
                  <a:gd name="T51" fmla="*/ 11 h 118"/>
                  <a:gd name="T52" fmla="*/ 122 w 123"/>
                  <a:gd name="T53" fmla="*/ 10 h 118"/>
                  <a:gd name="T54" fmla="*/ 111 w 123"/>
                  <a:gd name="T55" fmla="*/ 8 h 118"/>
                  <a:gd name="T56" fmla="*/ 99 w 123"/>
                  <a:gd name="T57" fmla="*/ 1 h 118"/>
                  <a:gd name="T58" fmla="*/ 81 w 123"/>
                  <a:gd name="T59" fmla="*/ 10 h 118"/>
                  <a:gd name="T60" fmla="*/ 82 w 123"/>
                  <a:gd name="T61" fmla="*/ 21 h 118"/>
                  <a:gd name="T62" fmla="*/ 70 w 123"/>
                  <a:gd name="T63" fmla="*/ 21 h 118"/>
                  <a:gd name="T64" fmla="*/ 55 w 123"/>
                  <a:gd name="T65" fmla="*/ 16 h 118"/>
                  <a:gd name="T66" fmla="*/ 47 w 123"/>
                  <a:gd name="T67" fmla="*/ 10 h 118"/>
                  <a:gd name="T68" fmla="*/ 42 w 123"/>
                  <a:gd name="T69" fmla="*/ 5 h 118"/>
                  <a:gd name="T70" fmla="*/ 27 w 123"/>
                  <a:gd name="T71" fmla="*/ 2 h 118"/>
                  <a:gd name="T72" fmla="*/ 18 w 123"/>
                  <a:gd name="T73" fmla="*/ 0 h 118"/>
                  <a:gd name="T74" fmla="*/ 17 w 123"/>
                  <a:gd name="T75" fmla="*/ 5 h 118"/>
                  <a:gd name="T76" fmla="*/ 14 w 123"/>
                  <a:gd name="T77" fmla="*/ 7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23" h="118">
                    <a:moveTo>
                      <a:pt x="14" y="7"/>
                    </a:moveTo>
                    <a:cubicBezTo>
                      <a:pt x="13" y="8"/>
                      <a:pt x="9" y="12"/>
                      <a:pt x="8" y="13"/>
                    </a:cubicBezTo>
                    <a:cubicBezTo>
                      <a:pt x="7" y="14"/>
                      <a:pt x="7" y="16"/>
                      <a:pt x="7" y="17"/>
                    </a:cubicBezTo>
                    <a:cubicBezTo>
                      <a:pt x="8" y="17"/>
                      <a:pt x="7" y="21"/>
                      <a:pt x="6" y="23"/>
                    </a:cubicBezTo>
                    <a:cubicBezTo>
                      <a:pt x="5" y="25"/>
                      <a:pt x="1" y="26"/>
                      <a:pt x="1" y="28"/>
                    </a:cubicBezTo>
                    <a:cubicBezTo>
                      <a:pt x="0" y="29"/>
                      <a:pt x="3" y="32"/>
                      <a:pt x="4" y="35"/>
                    </a:cubicBezTo>
                    <a:cubicBezTo>
                      <a:pt x="6" y="38"/>
                      <a:pt x="3" y="41"/>
                      <a:pt x="4" y="43"/>
                    </a:cubicBezTo>
                    <a:cubicBezTo>
                      <a:pt x="5" y="46"/>
                      <a:pt x="5" y="47"/>
                      <a:pt x="3" y="49"/>
                    </a:cubicBezTo>
                    <a:cubicBezTo>
                      <a:pt x="2" y="50"/>
                      <a:pt x="3" y="53"/>
                      <a:pt x="3" y="54"/>
                    </a:cubicBezTo>
                    <a:cubicBezTo>
                      <a:pt x="3" y="55"/>
                      <a:pt x="5" y="57"/>
                      <a:pt x="5" y="58"/>
                    </a:cubicBezTo>
                    <a:cubicBezTo>
                      <a:pt x="4" y="58"/>
                      <a:pt x="1" y="60"/>
                      <a:pt x="1" y="62"/>
                    </a:cubicBezTo>
                    <a:cubicBezTo>
                      <a:pt x="1" y="63"/>
                      <a:pt x="3" y="64"/>
                      <a:pt x="5" y="67"/>
                    </a:cubicBezTo>
                    <a:cubicBezTo>
                      <a:pt x="6" y="69"/>
                      <a:pt x="5" y="71"/>
                      <a:pt x="6" y="73"/>
                    </a:cubicBezTo>
                    <a:cubicBezTo>
                      <a:pt x="6" y="75"/>
                      <a:pt x="9" y="76"/>
                      <a:pt x="11" y="76"/>
                    </a:cubicBezTo>
                    <a:cubicBezTo>
                      <a:pt x="14" y="76"/>
                      <a:pt x="15" y="78"/>
                      <a:pt x="17" y="78"/>
                    </a:cubicBezTo>
                    <a:cubicBezTo>
                      <a:pt x="19" y="78"/>
                      <a:pt x="20" y="81"/>
                      <a:pt x="21" y="85"/>
                    </a:cubicBezTo>
                    <a:cubicBezTo>
                      <a:pt x="22" y="85"/>
                      <a:pt x="30" y="85"/>
                      <a:pt x="33" y="87"/>
                    </a:cubicBezTo>
                    <a:cubicBezTo>
                      <a:pt x="36" y="89"/>
                      <a:pt x="38" y="92"/>
                      <a:pt x="38" y="92"/>
                    </a:cubicBezTo>
                    <a:cubicBezTo>
                      <a:pt x="52" y="85"/>
                      <a:pt x="52" y="85"/>
                      <a:pt x="52" y="85"/>
                    </a:cubicBezTo>
                    <a:cubicBezTo>
                      <a:pt x="113" y="118"/>
                      <a:pt x="113" y="118"/>
                      <a:pt x="113" y="118"/>
                    </a:cubicBezTo>
                    <a:cubicBezTo>
                      <a:pt x="113" y="113"/>
                      <a:pt x="113" y="113"/>
                      <a:pt x="113" y="113"/>
                    </a:cubicBezTo>
                    <a:cubicBezTo>
                      <a:pt x="120" y="113"/>
                      <a:pt x="120" y="113"/>
                      <a:pt x="120" y="113"/>
                    </a:cubicBezTo>
                    <a:cubicBezTo>
                      <a:pt x="120" y="113"/>
                      <a:pt x="120" y="40"/>
                      <a:pt x="120" y="35"/>
                    </a:cubicBezTo>
                    <a:cubicBezTo>
                      <a:pt x="120" y="29"/>
                      <a:pt x="118" y="26"/>
                      <a:pt x="120" y="23"/>
                    </a:cubicBezTo>
                    <a:cubicBezTo>
                      <a:pt x="123" y="20"/>
                      <a:pt x="119" y="18"/>
                      <a:pt x="121" y="13"/>
                    </a:cubicBezTo>
                    <a:cubicBezTo>
                      <a:pt x="122" y="12"/>
                      <a:pt x="122" y="11"/>
                      <a:pt x="122" y="11"/>
                    </a:cubicBezTo>
                    <a:cubicBezTo>
                      <a:pt x="122" y="11"/>
                      <a:pt x="122" y="11"/>
                      <a:pt x="122" y="10"/>
                    </a:cubicBezTo>
                    <a:cubicBezTo>
                      <a:pt x="121" y="9"/>
                      <a:pt x="118" y="9"/>
                      <a:pt x="111" y="8"/>
                    </a:cubicBezTo>
                    <a:cubicBezTo>
                      <a:pt x="104" y="7"/>
                      <a:pt x="107" y="2"/>
                      <a:pt x="99" y="1"/>
                    </a:cubicBezTo>
                    <a:cubicBezTo>
                      <a:pt x="91" y="1"/>
                      <a:pt x="81" y="7"/>
                      <a:pt x="81" y="10"/>
                    </a:cubicBezTo>
                    <a:cubicBezTo>
                      <a:pt x="81" y="14"/>
                      <a:pt x="85" y="17"/>
                      <a:pt x="82" y="21"/>
                    </a:cubicBezTo>
                    <a:cubicBezTo>
                      <a:pt x="79" y="24"/>
                      <a:pt x="74" y="25"/>
                      <a:pt x="70" y="21"/>
                    </a:cubicBezTo>
                    <a:cubicBezTo>
                      <a:pt x="66" y="17"/>
                      <a:pt x="60" y="16"/>
                      <a:pt x="55" y="16"/>
                    </a:cubicBezTo>
                    <a:cubicBezTo>
                      <a:pt x="50" y="16"/>
                      <a:pt x="46" y="13"/>
                      <a:pt x="47" y="10"/>
                    </a:cubicBezTo>
                    <a:cubicBezTo>
                      <a:pt x="47" y="7"/>
                      <a:pt x="46" y="6"/>
                      <a:pt x="42" y="5"/>
                    </a:cubicBezTo>
                    <a:cubicBezTo>
                      <a:pt x="38" y="5"/>
                      <a:pt x="34" y="1"/>
                      <a:pt x="27" y="2"/>
                    </a:cubicBezTo>
                    <a:cubicBezTo>
                      <a:pt x="23" y="3"/>
                      <a:pt x="20" y="2"/>
                      <a:pt x="18" y="0"/>
                    </a:cubicBezTo>
                    <a:cubicBezTo>
                      <a:pt x="18" y="2"/>
                      <a:pt x="17" y="4"/>
                      <a:pt x="17" y="5"/>
                    </a:cubicBezTo>
                    <a:cubicBezTo>
                      <a:pt x="18" y="7"/>
                      <a:pt x="15" y="7"/>
                      <a:pt x="14" y="7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1" name="Freeform 19">
                <a:extLst>
                  <a:ext uri="{FF2B5EF4-FFF2-40B4-BE49-F238E27FC236}">
                    <a16:creationId xmlns:a16="http://schemas.microsoft.com/office/drawing/2014/main" xmlns="" id="{09CFD6C7-6C9B-3547-BC6C-356273D712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11843" y="5235412"/>
                <a:ext cx="44909" cy="15310"/>
              </a:xfrm>
              <a:custGeom>
                <a:avLst/>
                <a:gdLst>
                  <a:gd name="T0" fmla="*/ 12 w 24"/>
                  <a:gd name="T1" fmla="*/ 5 h 8"/>
                  <a:gd name="T2" fmla="*/ 19 w 24"/>
                  <a:gd name="T3" fmla="*/ 7 h 8"/>
                  <a:gd name="T4" fmla="*/ 24 w 24"/>
                  <a:gd name="T5" fmla="*/ 6 h 8"/>
                  <a:gd name="T6" fmla="*/ 19 w 24"/>
                  <a:gd name="T7" fmla="*/ 5 h 8"/>
                  <a:gd name="T8" fmla="*/ 12 w 24"/>
                  <a:gd name="T9" fmla="*/ 2 h 8"/>
                  <a:gd name="T10" fmla="*/ 1 w 24"/>
                  <a:gd name="T11" fmla="*/ 4 h 8"/>
                  <a:gd name="T12" fmla="*/ 0 w 24"/>
                  <a:gd name="T13" fmla="*/ 8 h 8"/>
                  <a:gd name="T14" fmla="*/ 3 w 24"/>
                  <a:gd name="T15" fmla="*/ 8 h 8"/>
                  <a:gd name="T16" fmla="*/ 12 w 24"/>
                  <a:gd name="T17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8">
                    <a:moveTo>
                      <a:pt x="12" y="5"/>
                    </a:moveTo>
                    <a:cubicBezTo>
                      <a:pt x="14" y="4"/>
                      <a:pt x="16" y="7"/>
                      <a:pt x="19" y="7"/>
                    </a:cubicBezTo>
                    <a:cubicBezTo>
                      <a:pt x="21" y="7"/>
                      <a:pt x="24" y="6"/>
                      <a:pt x="24" y="6"/>
                    </a:cubicBezTo>
                    <a:cubicBezTo>
                      <a:pt x="24" y="6"/>
                      <a:pt x="23" y="5"/>
                      <a:pt x="19" y="5"/>
                    </a:cubicBezTo>
                    <a:cubicBezTo>
                      <a:pt x="15" y="5"/>
                      <a:pt x="15" y="0"/>
                      <a:pt x="12" y="2"/>
                    </a:cubicBezTo>
                    <a:cubicBezTo>
                      <a:pt x="8" y="4"/>
                      <a:pt x="6" y="4"/>
                      <a:pt x="1" y="4"/>
                    </a:cubicBezTo>
                    <a:cubicBezTo>
                      <a:pt x="1" y="5"/>
                      <a:pt x="1" y="7"/>
                      <a:pt x="0" y="8"/>
                    </a:cubicBezTo>
                    <a:cubicBezTo>
                      <a:pt x="2" y="8"/>
                      <a:pt x="2" y="8"/>
                      <a:pt x="3" y="8"/>
                    </a:cubicBezTo>
                    <a:cubicBezTo>
                      <a:pt x="5" y="8"/>
                      <a:pt x="10" y="7"/>
                      <a:pt x="12" y="5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2" name="Freeform 20">
                <a:extLst>
                  <a:ext uri="{FF2B5EF4-FFF2-40B4-BE49-F238E27FC236}">
                    <a16:creationId xmlns:a16="http://schemas.microsoft.com/office/drawing/2014/main" xmlns="" id="{51545E23-8371-AD4D-A563-DDEA758110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01636" y="5193565"/>
                <a:ext cx="90839" cy="71446"/>
              </a:xfrm>
              <a:custGeom>
                <a:avLst/>
                <a:gdLst>
                  <a:gd name="T0" fmla="*/ 11 w 48"/>
                  <a:gd name="T1" fmla="*/ 36 h 38"/>
                  <a:gd name="T2" fmla="*/ 16 w 48"/>
                  <a:gd name="T3" fmla="*/ 34 h 38"/>
                  <a:gd name="T4" fmla="*/ 27 w 48"/>
                  <a:gd name="T5" fmla="*/ 33 h 38"/>
                  <a:gd name="T6" fmla="*/ 30 w 48"/>
                  <a:gd name="T7" fmla="*/ 34 h 38"/>
                  <a:gd name="T8" fmla="*/ 30 w 48"/>
                  <a:gd name="T9" fmla="*/ 33 h 38"/>
                  <a:gd name="T10" fmla="*/ 35 w 48"/>
                  <a:gd name="T11" fmla="*/ 36 h 38"/>
                  <a:gd name="T12" fmla="*/ 47 w 48"/>
                  <a:gd name="T13" fmla="*/ 36 h 38"/>
                  <a:gd name="T14" fmla="*/ 48 w 48"/>
                  <a:gd name="T15" fmla="*/ 36 h 38"/>
                  <a:gd name="T16" fmla="*/ 48 w 48"/>
                  <a:gd name="T17" fmla="*/ 31 h 38"/>
                  <a:gd name="T18" fmla="*/ 44 w 48"/>
                  <a:gd name="T19" fmla="*/ 26 h 38"/>
                  <a:gd name="T20" fmla="*/ 42 w 48"/>
                  <a:gd name="T21" fmla="*/ 21 h 38"/>
                  <a:gd name="T22" fmla="*/ 41 w 48"/>
                  <a:gd name="T23" fmla="*/ 18 h 38"/>
                  <a:gd name="T24" fmla="*/ 36 w 48"/>
                  <a:gd name="T25" fmla="*/ 13 h 38"/>
                  <a:gd name="T26" fmla="*/ 31 w 48"/>
                  <a:gd name="T27" fmla="*/ 5 h 38"/>
                  <a:gd name="T28" fmla="*/ 28 w 48"/>
                  <a:gd name="T29" fmla="*/ 5 h 38"/>
                  <a:gd name="T30" fmla="*/ 23 w 48"/>
                  <a:gd name="T31" fmla="*/ 2 h 38"/>
                  <a:gd name="T32" fmla="*/ 17 w 48"/>
                  <a:gd name="T33" fmla="*/ 2 h 38"/>
                  <a:gd name="T34" fmla="*/ 10 w 48"/>
                  <a:gd name="T35" fmla="*/ 2 h 38"/>
                  <a:gd name="T36" fmla="*/ 5 w 48"/>
                  <a:gd name="T37" fmla="*/ 6 h 38"/>
                  <a:gd name="T38" fmla="*/ 5 w 48"/>
                  <a:gd name="T39" fmla="*/ 6 h 38"/>
                  <a:gd name="T40" fmla="*/ 3 w 48"/>
                  <a:gd name="T41" fmla="*/ 13 h 38"/>
                  <a:gd name="T42" fmla="*/ 6 w 48"/>
                  <a:gd name="T43" fmla="*/ 24 h 38"/>
                  <a:gd name="T44" fmla="*/ 6 w 48"/>
                  <a:gd name="T45" fmla="*/ 26 h 38"/>
                  <a:gd name="T46" fmla="*/ 17 w 48"/>
                  <a:gd name="T47" fmla="*/ 24 h 38"/>
                  <a:gd name="T48" fmla="*/ 24 w 48"/>
                  <a:gd name="T49" fmla="*/ 27 h 38"/>
                  <a:gd name="T50" fmla="*/ 29 w 48"/>
                  <a:gd name="T51" fmla="*/ 28 h 38"/>
                  <a:gd name="T52" fmla="*/ 24 w 48"/>
                  <a:gd name="T53" fmla="*/ 29 h 38"/>
                  <a:gd name="T54" fmla="*/ 17 w 48"/>
                  <a:gd name="T55" fmla="*/ 27 h 38"/>
                  <a:gd name="T56" fmla="*/ 8 w 48"/>
                  <a:gd name="T57" fmla="*/ 30 h 38"/>
                  <a:gd name="T58" fmla="*/ 5 w 48"/>
                  <a:gd name="T59" fmla="*/ 30 h 38"/>
                  <a:gd name="T60" fmla="*/ 6 w 48"/>
                  <a:gd name="T61" fmla="*/ 34 h 38"/>
                  <a:gd name="T62" fmla="*/ 7 w 48"/>
                  <a:gd name="T63" fmla="*/ 35 h 38"/>
                  <a:gd name="T64" fmla="*/ 11 w 48"/>
                  <a:gd name="T65" fmla="*/ 36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8" h="38">
                    <a:moveTo>
                      <a:pt x="11" y="36"/>
                    </a:moveTo>
                    <a:cubicBezTo>
                      <a:pt x="13" y="36"/>
                      <a:pt x="16" y="34"/>
                      <a:pt x="16" y="34"/>
                    </a:cubicBezTo>
                    <a:cubicBezTo>
                      <a:pt x="16" y="34"/>
                      <a:pt x="26" y="34"/>
                      <a:pt x="27" y="33"/>
                    </a:cubicBezTo>
                    <a:cubicBezTo>
                      <a:pt x="28" y="33"/>
                      <a:pt x="29" y="34"/>
                      <a:pt x="30" y="34"/>
                    </a:cubicBezTo>
                    <a:cubicBezTo>
                      <a:pt x="30" y="34"/>
                      <a:pt x="30" y="33"/>
                      <a:pt x="30" y="33"/>
                    </a:cubicBezTo>
                    <a:cubicBezTo>
                      <a:pt x="30" y="33"/>
                      <a:pt x="35" y="34"/>
                      <a:pt x="35" y="36"/>
                    </a:cubicBezTo>
                    <a:cubicBezTo>
                      <a:pt x="36" y="37"/>
                      <a:pt x="43" y="38"/>
                      <a:pt x="47" y="36"/>
                    </a:cubicBezTo>
                    <a:cubicBezTo>
                      <a:pt x="47" y="36"/>
                      <a:pt x="48" y="36"/>
                      <a:pt x="48" y="36"/>
                    </a:cubicBezTo>
                    <a:cubicBezTo>
                      <a:pt x="48" y="34"/>
                      <a:pt x="48" y="32"/>
                      <a:pt x="48" y="31"/>
                    </a:cubicBezTo>
                    <a:cubicBezTo>
                      <a:pt x="48" y="30"/>
                      <a:pt x="45" y="27"/>
                      <a:pt x="44" y="26"/>
                    </a:cubicBezTo>
                    <a:cubicBezTo>
                      <a:pt x="42" y="24"/>
                      <a:pt x="42" y="21"/>
                      <a:pt x="42" y="21"/>
                    </a:cubicBezTo>
                    <a:cubicBezTo>
                      <a:pt x="41" y="18"/>
                      <a:pt x="41" y="18"/>
                      <a:pt x="41" y="18"/>
                    </a:cubicBezTo>
                    <a:cubicBezTo>
                      <a:pt x="41" y="18"/>
                      <a:pt x="40" y="14"/>
                      <a:pt x="36" y="13"/>
                    </a:cubicBezTo>
                    <a:cubicBezTo>
                      <a:pt x="33" y="12"/>
                      <a:pt x="31" y="5"/>
                      <a:pt x="31" y="5"/>
                    </a:cubicBezTo>
                    <a:cubicBezTo>
                      <a:pt x="28" y="5"/>
                      <a:pt x="28" y="5"/>
                      <a:pt x="28" y="5"/>
                    </a:cubicBezTo>
                    <a:cubicBezTo>
                      <a:pt x="28" y="5"/>
                      <a:pt x="26" y="3"/>
                      <a:pt x="23" y="2"/>
                    </a:cubicBezTo>
                    <a:cubicBezTo>
                      <a:pt x="21" y="0"/>
                      <a:pt x="17" y="2"/>
                      <a:pt x="17" y="2"/>
                    </a:cubicBezTo>
                    <a:cubicBezTo>
                      <a:pt x="17" y="2"/>
                      <a:pt x="13" y="3"/>
                      <a:pt x="10" y="2"/>
                    </a:cubicBezTo>
                    <a:cubicBezTo>
                      <a:pt x="7" y="2"/>
                      <a:pt x="8" y="5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8"/>
                      <a:pt x="4" y="11"/>
                      <a:pt x="3" y="13"/>
                    </a:cubicBezTo>
                    <a:cubicBezTo>
                      <a:pt x="0" y="17"/>
                      <a:pt x="4" y="22"/>
                      <a:pt x="6" y="24"/>
                    </a:cubicBezTo>
                    <a:cubicBezTo>
                      <a:pt x="6" y="24"/>
                      <a:pt x="7" y="25"/>
                      <a:pt x="6" y="26"/>
                    </a:cubicBezTo>
                    <a:cubicBezTo>
                      <a:pt x="11" y="26"/>
                      <a:pt x="13" y="26"/>
                      <a:pt x="17" y="24"/>
                    </a:cubicBezTo>
                    <a:cubicBezTo>
                      <a:pt x="20" y="22"/>
                      <a:pt x="20" y="27"/>
                      <a:pt x="24" y="27"/>
                    </a:cubicBezTo>
                    <a:cubicBezTo>
                      <a:pt x="28" y="27"/>
                      <a:pt x="29" y="28"/>
                      <a:pt x="29" y="28"/>
                    </a:cubicBezTo>
                    <a:cubicBezTo>
                      <a:pt x="29" y="28"/>
                      <a:pt x="26" y="29"/>
                      <a:pt x="24" y="29"/>
                    </a:cubicBezTo>
                    <a:cubicBezTo>
                      <a:pt x="21" y="29"/>
                      <a:pt x="19" y="26"/>
                      <a:pt x="17" y="27"/>
                    </a:cubicBezTo>
                    <a:cubicBezTo>
                      <a:pt x="15" y="29"/>
                      <a:pt x="10" y="30"/>
                      <a:pt x="8" y="30"/>
                    </a:cubicBezTo>
                    <a:cubicBezTo>
                      <a:pt x="7" y="30"/>
                      <a:pt x="7" y="30"/>
                      <a:pt x="5" y="30"/>
                    </a:cubicBezTo>
                    <a:cubicBezTo>
                      <a:pt x="5" y="32"/>
                      <a:pt x="5" y="33"/>
                      <a:pt x="6" y="34"/>
                    </a:cubicBezTo>
                    <a:cubicBezTo>
                      <a:pt x="7" y="34"/>
                      <a:pt x="7" y="35"/>
                      <a:pt x="7" y="35"/>
                    </a:cubicBezTo>
                    <a:cubicBezTo>
                      <a:pt x="11" y="34"/>
                      <a:pt x="10" y="36"/>
                      <a:pt x="11" y="36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3" name="Freeform 21">
                <a:extLst>
                  <a:ext uri="{FF2B5EF4-FFF2-40B4-BE49-F238E27FC236}">
                    <a16:creationId xmlns:a16="http://schemas.microsoft.com/office/drawing/2014/main" xmlns="" id="{18948280-2EB9-0B4C-AAEB-0D8F0B4A68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14905" y="5255826"/>
                <a:ext cx="42867" cy="26537"/>
              </a:xfrm>
              <a:custGeom>
                <a:avLst/>
                <a:gdLst>
                  <a:gd name="T0" fmla="*/ 12 w 23"/>
                  <a:gd name="T1" fmla="*/ 13 h 14"/>
                  <a:gd name="T2" fmla="*/ 18 w 23"/>
                  <a:gd name="T3" fmla="*/ 9 h 14"/>
                  <a:gd name="T4" fmla="*/ 21 w 23"/>
                  <a:gd name="T5" fmla="*/ 8 h 14"/>
                  <a:gd name="T6" fmla="*/ 21 w 23"/>
                  <a:gd name="T7" fmla="*/ 4 h 14"/>
                  <a:gd name="T8" fmla="*/ 23 w 23"/>
                  <a:gd name="T9" fmla="*/ 1 h 14"/>
                  <a:gd name="T10" fmla="*/ 20 w 23"/>
                  <a:gd name="T11" fmla="*/ 0 h 14"/>
                  <a:gd name="T12" fmla="*/ 9 w 23"/>
                  <a:gd name="T13" fmla="*/ 1 h 14"/>
                  <a:gd name="T14" fmla="*/ 4 w 23"/>
                  <a:gd name="T15" fmla="*/ 3 h 14"/>
                  <a:gd name="T16" fmla="*/ 0 w 23"/>
                  <a:gd name="T17" fmla="*/ 2 h 14"/>
                  <a:gd name="T18" fmla="*/ 7 w 23"/>
                  <a:gd name="T19" fmla="*/ 7 h 14"/>
                  <a:gd name="T20" fmla="*/ 10 w 23"/>
                  <a:gd name="T21" fmla="*/ 13 h 14"/>
                  <a:gd name="T22" fmla="*/ 11 w 23"/>
                  <a:gd name="T23" fmla="*/ 14 h 14"/>
                  <a:gd name="T24" fmla="*/ 12 w 23"/>
                  <a:gd name="T25" fmla="*/ 1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3" h="14">
                    <a:moveTo>
                      <a:pt x="12" y="13"/>
                    </a:moveTo>
                    <a:cubicBezTo>
                      <a:pt x="14" y="12"/>
                      <a:pt x="17" y="8"/>
                      <a:pt x="18" y="9"/>
                    </a:cubicBezTo>
                    <a:cubicBezTo>
                      <a:pt x="20" y="10"/>
                      <a:pt x="21" y="8"/>
                      <a:pt x="21" y="8"/>
                    </a:cubicBezTo>
                    <a:cubicBezTo>
                      <a:pt x="21" y="7"/>
                      <a:pt x="19" y="5"/>
                      <a:pt x="21" y="4"/>
                    </a:cubicBezTo>
                    <a:cubicBezTo>
                      <a:pt x="22" y="4"/>
                      <a:pt x="22" y="2"/>
                      <a:pt x="23" y="1"/>
                    </a:cubicBezTo>
                    <a:cubicBezTo>
                      <a:pt x="22" y="1"/>
                      <a:pt x="21" y="0"/>
                      <a:pt x="20" y="0"/>
                    </a:cubicBezTo>
                    <a:cubicBezTo>
                      <a:pt x="19" y="1"/>
                      <a:pt x="9" y="1"/>
                      <a:pt x="9" y="1"/>
                    </a:cubicBezTo>
                    <a:cubicBezTo>
                      <a:pt x="9" y="1"/>
                      <a:pt x="6" y="3"/>
                      <a:pt x="4" y="3"/>
                    </a:cubicBezTo>
                    <a:cubicBezTo>
                      <a:pt x="3" y="3"/>
                      <a:pt x="4" y="1"/>
                      <a:pt x="0" y="2"/>
                    </a:cubicBezTo>
                    <a:cubicBezTo>
                      <a:pt x="2" y="5"/>
                      <a:pt x="2" y="6"/>
                      <a:pt x="7" y="7"/>
                    </a:cubicBezTo>
                    <a:cubicBezTo>
                      <a:pt x="11" y="8"/>
                      <a:pt x="6" y="11"/>
                      <a:pt x="10" y="13"/>
                    </a:cubicBezTo>
                    <a:cubicBezTo>
                      <a:pt x="10" y="13"/>
                      <a:pt x="11" y="14"/>
                      <a:pt x="11" y="14"/>
                    </a:cubicBezTo>
                    <a:cubicBezTo>
                      <a:pt x="11" y="13"/>
                      <a:pt x="12" y="13"/>
                      <a:pt x="12" y="13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4" name="Freeform 22">
                <a:extLst>
                  <a:ext uri="{FF2B5EF4-FFF2-40B4-BE49-F238E27FC236}">
                    <a16:creationId xmlns:a16="http://schemas.microsoft.com/office/drawing/2014/main" xmlns="" id="{C7851CE3-770C-B446-831F-C6786A1462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82367" y="5278280"/>
                <a:ext cx="185760" cy="131665"/>
              </a:xfrm>
              <a:custGeom>
                <a:avLst/>
                <a:gdLst>
                  <a:gd name="T0" fmla="*/ 91 w 99"/>
                  <a:gd name="T1" fmla="*/ 40 h 70"/>
                  <a:gd name="T2" fmla="*/ 88 w 99"/>
                  <a:gd name="T3" fmla="*/ 35 h 70"/>
                  <a:gd name="T4" fmla="*/ 83 w 99"/>
                  <a:gd name="T5" fmla="*/ 30 h 70"/>
                  <a:gd name="T6" fmla="*/ 80 w 99"/>
                  <a:gd name="T7" fmla="*/ 25 h 70"/>
                  <a:gd name="T8" fmla="*/ 74 w 99"/>
                  <a:gd name="T9" fmla="*/ 22 h 70"/>
                  <a:gd name="T10" fmla="*/ 73 w 99"/>
                  <a:gd name="T11" fmla="*/ 20 h 70"/>
                  <a:gd name="T12" fmla="*/ 69 w 99"/>
                  <a:gd name="T13" fmla="*/ 19 h 70"/>
                  <a:gd name="T14" fmla="*/ 70 w 99"/>
                  <a:gd name="T15" fmla="*/ 16 h 70"/>
                  <a:gd name="T16" fmla="*/ 70 w 99"/>
                  <a:gd name="T17" fmla="*/ 9 h 70"/>
                  <a:gd name="T18" fmla="*/ 64 w 99"/>
                  <a:gd name="T19" fmla="*/ 2 h 70"/>
                  <a:gd name="T20" fmla="*/ 62 w 99"/>
                  <a:gd name="T21" fmla="*/ 1 h 70"/>
                  <a:gd name="T22" fmla="*/ 56 w 99"/>
                  <a:gd name="T23" fmla="*/ 4 h 70"/>
                  <a:gd name="T24" fmla="*/ 54 w 99"/>
                  <a:gd name="T25" fmla="*/ 8 h 70"/>
                  <a:gd name="T26" fmla="*/ 46 w 99"/>
                  <a:gd name="T27" fmla="*/ 16 h 70"/>
                  <a:gd name="T28" fmla="*/ 35 w 99"/>
                  <a:gd name="T29" fmla="*/ 18 h 70"/>
                  <a:gd name="T30" fmla="*/ 34 w 99"/>
                  <a:gd name="T31" fmla="*/ 23 h 70"/>
                  <a:gd name="T32" fmla="*/ 27 w 99"/>
                  <a:gd name="T33" fmla="*/ 26 h 70"/>
                  <a:gd name="T34" fmla="*/ 18 w 99"/>
                  <a:gd name="T35" fmla="*/ 29 h 70"/>
                  <a:gd name="T36" fmla="*/ 13 w 99"/>
                  <a:gd name="T37" fmla="*/ 29 h 70"/>
                  <a:gd name="T38" fmla="*/ 9 w 99"/>
                  <a:gd name="T39" fmla="*/ 31 h 70"/>
                  <a:gd name="T40" fmla="*/ 8 w 99"/>
                  <a:gd name="T41" fmla="*/ 30 h 70"/>
                  <a:gd name="T42" fmla="*/ 4 w 99"/>
                  <a:gd name="T43" fmla="*/ 35 h 70"/>
                  <a:gd name="T44" fmla="*/ 0 w 99"/>
                  <a:gd name="T45" fmla="*/ 43 h 70"/>
                  <a:gd name="T46" fmla="*/ 1 w 99"/>
                  <a:gd name="T47" fmla="*/ 50 h 70"/>
                  <a:gd name="T48" fmla="*/ 3 w 99"/>
                  <a:gd name="T49" fmla="*/ 56 h 70"/>
                  <a:gd name="T50" fmla="*/ 5 w 99"/>
                  <a:gd name="T51" fmla="*/ 61 h 70"/>
                  <a:gd name="T52" fmla="*/ 6 w 99"/>
                  <a:gd name="T53" fmla="*/ 64 h 70"/>
                  <a:gd name="T54" fmla="*/ 12 w 99"/>
                  <a:gd name="T55" fmla="*/ 69 h 70"/>
                  <a:gd name="T56" fmla="*/ 13 w 99"/>
                  <a:gd name="T57" fmla="*/ 70 h 70"/>
                  <a:gd name="T58" fmla="*/ 14 w 99"/>
                  <a:gd name="T59" fmla="*/ 69 h 70"/>
                  <a:gd name="T60" fmla="*/ 15 w 99"/>
                  <a:gd name="T61" fmla="*/ 63 h 70"/>
                  <a:gd name="T62" fmla="*/ 19 w 99"/>
                  <a:gd name="T63" fmla="*/ 62 h 70"/>
                  <a:gd name="T64" fmla="*/ 23 w 99"/>
                  <a:gd name="T65" fmla="*/ 61 h 70"/>
                  <a:gd name="T66" fmla="*/ 30 w 99"/>
                  <a:gd name="T67" fmla="*/ 62 h 70"/>
                  <a:gd name="T68" fmla="*/ 30 w 99"/>
                  <a:gd name="T69" fmla="*/ 57 h 70"/>
                  <a:gd name="T70" fmla="*/ 38 w 99"/>
                  <a:gd name="T71" fmla="*/ 50 h 70"/>
                  <a:gd name="T72" fmla="*/ 45 w 99"/>
                  <a:gd name="T73" fmla="*/ 55 h 70"/>
                  <a:gd name="T74" fmla="*/ 60 w 99"/>
                  <a:gd name="T75" fmla="*/ 58 h 70"/>
                  <a:gd name="T76" fmla="*/ 63 w 99"/>
                  <a:gd name="T77" fmla="*/ 52 h 70"/>
                  <a:gd name="T78" fmla="*/ 69 w 99"/>
                  <a:gd name="T79" fmla="*/ 52 h 70"/>
                  <a:gd name="T80" fmla="*/ 77 w 99"/>
                  <a:gd name="T81" fmla="*/ 50 h 70"/>
                  <a:gd name="T82" fmla="*/ 84 w 99"/>
                  <a:gd name="T83" fmla="*/ 49 h 70"/>
                  <a:gd name="T84" fmla="*/ 93 w 99"/>
                  <a:gd name="T85" fmla="*/ 50 h 70"/>
                  <a:gd name="T86" fmla="*/ 99 w 99"/>
                  <a:gd name="T87" fmla="*/ 49 h 70"/>
                  <a:gd name="T88" fmla="*/ 97 w 99"/>
                  <a:gd name="T89" fmla="*/ 44 h 70"/>
                  <a:gd name="T90" fmla="*/ 91 w 99"/>
                  <a:gd name="T91" fmla="*/ 4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99" h="70">
                    <a:moveTo>
                      <a:pt x="91" y="40"/>
                    </a:moveTo>
                    <a:cubicBezTo>
                      <a:pt x="91" y="39"/>
                      <a:pt x="91" y="37"/>
                      <a:pt x="88" y="35"/>
                    </a:cubicBezTo>
                    <a:cubicBezTo>
                      <a:pt x="85" y="32"/>
                      <a:pt x="83" y="32"/>
                      <a:pt x="83" y="30"/>
                    </a:cubicBezTo>
                    <a:cubicBezTo>
                      <a:pt x="83" y="29"/>
                      <a:pt x="82" y="28"/>
                      <a:pt x="80" y="25"/>
                    </a:cubicBezTo>
                    <a:cubicBezTo>
                      <a:pt x="77" y="22"/>
                      <a:pt x="74" y="22"/>
                      <a:pt x="74" y="22"/>
                    </a:cubicBezTo>
                    <a:cubicBezTo>
                      <a:pt x="73" y="20"/>
                      <a:pt x="73" y="20"/>
                      <a:pt x="73" y="20"/>
                    </a:cubicBezTo>
                    <a:cubicBezTo>
                      <a:pt x="69" y="19"/>
                      <a:pt x="69" y="19"/>
                      <a:pt x="69" y="19"/>
                    </a:cubicBezTo>
                    <a:cubicBezTo>
                      <a:pt x="69" y="19"/>
                      <a:pt x="67" y="18"/>
                      <a:pt x="70" y="16"/>
                    </a:cubicBezTo>
                    <a:cubicBezTo>
                      <a:pt x="73" y="15"/>
                      <a:pt x="70" y="11"/>
                      <a:pt x="70" y="9"/>
                    </a:cubicBezTo>
                    <a:cubicBezTo>
                      <a:pt x="69" y="8"/>
                      <a:pt x="65" y="3"/>
                      <a:pt x="64" y="2"/>
                    </a:cubicBezTo>
                    <a:cubicBezTo>
                      <a:pt x="63" y="2"/>
                      <a:pt x="63" y="2"/>
                      <a:pt x="62" y="1"/>
                    </a:cubicBezTo>
                    <a:cubicBezTo>
                      <a:pt x="61" y="0"/>
                      <a:pt x="57" y="2"/>
                      <a:pt x="56" y="4"/>
                    </a:cubicBezTo>
                    <a:cubicBezTo>
                      <a:pt x="54" y="6"/>
                      <a:pt x="55" y="7"/>
                      <a:pt x="54" y="8"/>
                    </a:cubicBezTo>
                    <a:cubicBezTo>
                      <a:pt x="53" y="9"/>
                      <a:pt x="49" y="13"/>
                      <a:pt x="46" y="16"/>
                    </a:cubicBezTo>
                    <a:cubicBezTo>
                      <a:pt x="44" y="19"/>
                      <a:pt x="37" y="17"/>
                      <a:pt x="35" y="18"/>
                    </a:cubicBezTo>
                    <a:cubicBezTo>
                      <a:pt x="33" y="19"/>
                      <a:pt x="36" y="21"/>
                      <a:pt x="34" y="23"/>
                    </a:cubicBezTo>
                    <a:cubicBezTo>
                      <a:pt x="33" y="24"/>
                      <a:pt x="29" y="26"/>
                      <a:pt x="27" y="26"/>
                    </a:cubicBezTo>
                    <a:cubicBezTo>
                      <a:pt x="26" y="27"/>
                      <a:pt x="20" y="27"/>
                      <a:pt x="18" y="29"/>
                    </a:cubicBezTo>
                    <a:cubicBezTo>
                      <a:pt x="17" y="31"/>
                      <a:pt x="15" y="27"/>
                      <a:pt x="13" y="29"/>
                    </a:cubicBezTo>
                    <a:cubicBezTo>
                      <a:pt x="12" y="31"/>
                      <a:pt x="10" y="32"/>
                      <a:pt x="9" y="31"/>
                    </a:cubicBezTo>
                    <a:cubicBezTo>
                      <a:pt x="8" y="31"/>
                      <a:pt x="8" y="30"/>
                      <a:pt x="8" y="30"/>
                    </a:cubicBezTo>
                    <a:cubicBezTo>
                      <a:pt x="6" y="31"/>
                      <a:pt x="5" y="33"/>
                      <a:pt x="4" y="35"/>
                    </a:cubicBezTo>
                    <a:cubicBezTo>
                      <a:pt x="3" y="38"/>
                      <a:pt x="0" y="41"/>
                      <a:pt x="0" y="43"/>
                    </a:cubicBezTo>
                    <a:cubicBezTo>
                      <a:pt x="0" y="45"/>
                      <a:pt x="1" y="47"/>
                      <a:pt x="1" y="50"/>
                    </a:cubicBezTo>
                    <a:cubicBezTo>
                      <a:pt x="1" y="52"/>
                      <a:pt x="2" y="54"/>
                      <a:pt x="3" y="56"/>
                    </a:cubicBezTo>
                    <a:cubicBezTo>
                      <a:pt x="5" y="58"/>
                      <a:pt x="5" y="61"/>
                      <a:pt x="5" y="61"/>
                    </a:cubicBezTo>
                    <a:cubicBezTo>
                      <a:pt x="5" y="61"/>
                      <a:pt x="5" y="62"/>
                      <a:pt x="6" y="64"/>
                    </a:cubicBezTo>
                    <a:cubicBezTo>
                      <a:pt x="8" y="65"/>
                      <a:pt x="11" y="67"/>
                      <a:pt x="12" y="69"/>
                    </a:cubicBezTo>
                    <a:cubicBezTo>
                      <a:pt x="12" y="69"/>
                      <a:pt x="12" y="70"/>
                      <a:pt x="13" y="70"/>
                    </a:cubicBezTo>
                    <a:cubicBezTo>
                      <a:pt x="13" y="70"/>
                      <a:pt x="13" y="70"/>
                      <a:pt x="14" y="69"/>
                    </a:cubicBezTo>
                    <a:cubicBezTo>
                      <a:pt x="15" y="67"/>
                      <a:pt x="15" y="63"/>
                      <a:pt x="15" y="63"/>
                    </a:cubicBezTo>
                    <a:cubicBezTo>
                      <a:pt x="19" y="62"/>
                      <a:pt x="19" y="62"/>
                      <a:pt x="19" y="62"/>
                    </a:cubicBezTo>
                    <a:cubicBezTo>
                      <a:pt x="23" y="61"/>
                      <a:pt x="23" y="61"/>
                      <a:pt x="23" y="61"/>
                    </a:cubicBezTo>
                    <a:cubicBezTo>
                      <a:pt x="30" y="62"/>
                      <a:pt x="30" y="62"/>
                      <a:pt x="30" y="62"/>
                    </a:cubicBezTo>
                    <a:cubicBezTo>
                      <a:pt x="30" y="57"/>
                      <a:pt x="30" y="57"/>
                      <a:pt x="30" y="57"/>
                    </a:cubicBezTo>
                    <a:cubicBezTo>
                      <a:pt x="30" y="57"/>
                      <a:pt x="35" y="50"/>
                      <a:pt x="38" y="50"/>
                    </a:cubicBezTo>
                    <a:cubicBezTo>
                      <a:pt x="42" y="50"/>
                      <a:pt x="45" y="55"/>
                      <a:pt x="45" y="55"/>
                    </a:cubicBezTo>
                    <a:cubicBezTo>
                      <a:pt x="60" y="58"/>
                      <a:pt x="60" y="58"/>
                      <a:pt x="60" y="58"/>
                    </a:cubicBezTo>
                    <a:cubicBezTo>
                      <a:pt x="60" y="58"/>
                      <a:pt x="61" y="53"/>
                      <a:pt x="63" y="52"/>
                    </a:cubicBezTo>
                    <a:cubicBezTo>
                      <a:pt x="64" y="51"/>
                      <a:pt x="67" y="53"/>
                      <a:pt x="69" y="52"/>
                    </a:cubicBezTo>
                    <a:cubicBezTo>
                      <a:pt x="71" y="51"/>
                      <a:pt x="74" y="50"/>
                      <a:pt x="77" y="50"/>
                    </a:cubicBezTo>
                    <a:cubicBezTo>
                      <a:pt x="81" y="50"/>
                      <a:pt x="82" y="52"/>
                      <a:pt x="84" y="49"/>
                    </a:cubicBezTo>
                    <a:cubicBezTo>
                      <a:pt x="85" y="46"/>
                      <a:pt x="93" y="50"/>
                      <a:pt x="93" y="50"/>
                    </a:cubicBezTo>
                    <a:cubicBezTo>
                      <a:pt x="99" y="49"/>
                      <a:pt x="99" y="49"/>
                      <a:pt x="99" y="49"/>
                    </a:cubicBezTo>
                    <a:cubicBezTo>
                      <a:pt x="97" y="44"/>
                      <a:pt x="97" y="44"/>
                      <a:pt x="97" y="44"/>
                    </a:cubicBezTo>
                    <a:cubicBezTo>
                      <a:pt x="97" y="44"/>
                      <a:pt x="91" y="42"/>
                      <a:pt x="91" y="40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5" name="Freeform 23">
                <a:extLst>
                  <a:ext uri="{FF2B5EF4-FFF2-40B4-BE49-F238E27FC236}">
                    <a16:creationId xmlns:a16="http://schemas.microsoft.com/office/drawing/2014/main" xmlns="" id="{1AD34804-3E31-2A42-9F10-C4B5178B83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05793" y="5237454"/>
                <a:ext cx="179636" cy="147996"/>
              </a:xfrm>
              <a:custGeom>
                <a:avLst/>
                <a:gdLst>
                  <a:gd name="T0" fmla="*/ 59 w 96"/>
                  <a:gd name="T1" fmla="*/ 58 h 79"/>
                  <a:gd name="T2" fmla="*/ 64 w 96"/>
                  <a:gd name="T3" fmla="*/ 57 h 79"/>
                  <a:gd name="T4" fmla="*/ 69 w 96"/>
                  <a:gd name="T5" fmla="*/ 61 h 79"/>
                  <a:gd name="T6" fmla="*/ 73 w 96"/>
                  <a:gd name="T7" fmla="*/ 57 h 79"/>
                  <a:gd name="T8" fmla="*/ 79 w 96"/>
                  <a:gd name="T9" fmla="*/ 45 h 79"/>
                  <a:gd name="T10" fmla="*/ 83 w 96"/>
                  <a:gd name="T11" fmla="*/ 40 h 79"/>
                  <a:gd name="T12" fmla="*/ 83 w 96"/>
                  <a:gd name="T13" fmla="*/ 36 h 79"/>
                  <a:gd name="T14" fmla="*/ 85 w 96"/>
                  <a:gd name="T15" fmla="*/ 31 h 79"/>
                  <a:gd name="T16" fmla="*/ 90 w 96"/>
                  <a:gd name="T17" fmla="*/ 22 h 79"/>
                  <a:gd name="T18" fmla="*/ 95 w 96"/>
                  <a:gd name="T19" fmla="*/ 19 h 79"/>
                  <a:gd name="T20" fmla="*/ 94 w 96"/>
                  <a:gd name="T21" fmla="*/ 14 h 79"/>
                  <a:gd name="T22" fmla="*/ 91 w 96"/>
                  <a:gd name="T23" fmla="*/ 11 h 79"/>
                  <a:gd name="T24" fmla="*/ 92 w 96"/>
                  <a:gd name="T25" fmla="*/ 7 h 79"/>
                  <a:gd name="T26" fmla="*/ 88 w 96"/>
                  <a:gd name="T27" fmla="*/ 3 h 79"/>
                  <a:gd name="T28" fmla="*/ 86 w 96"/>
                  <a:gd name="T29" fmla="*/ 2 h 79"/>
                  <a:gd name="T30" fmla="*/ 80 w 96"/>
                  <a:gd name="T31" fmla="*/ 7 h 79"/>
                  <a:gd name="T32" fmla="*/ 73 w 96"/>
                  <a:gd name="T33" fmla="*/ 5 h 79"/>
                  <a:gd name="T34" fmla="*/ 63 w 96"/>
                  <a:gd name="T35" fmla="*/ 5 h 79"/>
                  <a:gd name="T36" fmla="*/ 57 w 96"/>
                  <a:gd name="T37" fmla="*/ 9 h 79"/>
                  <a:gd name="T38" fmla="*/ 49 w 96"/>
                  <a:gd name="T39" fmla="*/ 9 h 79"/>
                  <a:gd name="T40" fmla="*/ 43 w 96"/>
                  <a:gd name="T41" fmla="*/ 6 h 79"/>
                  <a:gd name="T42" fmla="*/ 36 w 96"/>
                  <a:gd name="T43" fmla="*/ 7 h 79"/>
                  <a:gd name="T44" fmla="*/ 32 w 96"/>
                  <a:gd name="T45" fmla="*/ 3 h 79"/>
                  <a:gd name="T46" fmla="*/ 25 w 96"/>
                  <a:gd name="T47" fmla="*/ 1 h 79"/>
                  <a:gd name="T48" fmla="*/ 21 w 96"/>
                  <a:gd name="T49" fmla="*/ 3 h 79"/>
                  <a:gd name="T50" fmla="*/ 13 w 96"/>
                  <a:gd name="T51" fmla="*/ 3 h 79"/>
                  <a:gd name="T52" fmla="*/ 11 w 96"/>
                  <a:gd name="T53" fmla="*/ 9 h 79"/>
                  <a:gd name="T54" fmla="*/ 8 w 96"/>
                  <a:gd name="T55" fmla="*/ 15 h 79"/>
                  <a:gd name="T56" fmla="*/ 7 w 96"/>
                  <a:gd name="T57" fmla="*/ 17 h 79"/>
                  <a:gd name="T58" fmla="*/ 8 w 96"/>
                  <a:gd name="T59" fmla="*/ 22 h 79"/>
                  <a:gd name="T60" fmla="*/ 7 w 96"/>
                  <a:gd name="T61" fmla="*/ 33 h 79"/>
                  <a:gd name="T62" fmla="*/ 4 w 96"/>
                  <a:gd name="T63" fmla="*/ 38 h 79"/>
                  <a:gd name="T64" fmla="*/ 1 w 96"/>
                  <a:gd name="T65" fmla="*/ 44 h 79"/>
                  <a:gd name="T66" fmla="*/ 1 w 96"/>
                  <a:gd name="T67" fmla="*/ 53 h 79"/>
                  <a:gd name="T68" fmla="*/ 3 w 96"/>
                  <a:gd name="T69" fmla="*/ 60 h 79"/>
                  <a:gd name="T70" fmla="*/ 3 w 96"/>
                  <a:gd name="T71" fmla="*/ 60 h 79"/>
                  <a:gd name="T72" fmla="*/ 15 w 96"/>
                  <a:gd name="T73" fmla="*/ 63 h 79"/>
                  <a:gd name="T74" fmla="*/ 23 w 96"/>
                  <a:gd name="T75" fmla="*/ 71 h 79"/>
                  <a:gd name="T76" fmla="*/ 27 w 96"/>
                  <a:gd name="T77" fmla="*/ 78 h 79"/>
                  <a:gd name="T78" fmla="*/ 35 w 96"/>
                  <a:gd name="T79" fmla="*/ 76 h 79"/>
                  <a:gd name="T80" fmla="*/ 46 w 96"/>
                  <a:gd name="T81" fmla="*/ 75 h 79"/>
                  <a:gd name="T82" fmla="*/ 47 w 96"/>
                  <a:gd name="T83" fmla="*/ 75 h 79"/>
                  <a:gd name="T84" fmla="*/ 50 w 96"/>
                  <a:gd name="T85" fmla="*/ 66 h 79"/>
                  <a:gd name="T86" fmla="*/ 59 w 96"/>
                  <a:gd name="T87" fmla="*/ 58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96" h="79">
                    <a:moveTo>
                      <a:pt x="59" y="58"/>
                    </a:moveTo>
                    <a:cubicBezTo>
                      <a:pt x="60" y="57"/>
                      <a:pt x="62" y="58"/>
                      <a:pt x="64" y="57"/>
                    </a:cubicBezTo>
                    <a:cubicBezTo>
                      <a:pt x="65" y="56"/>
                      <a:pt x="69" y="59"/>
                      <a:pt x="69" y="61"/>
                    </a:cubicBezTo>
                    <a:cubicBezTo>
                      <a:pt x="70" y="63"/>
                      <a:pt x="71" y="60"/>
                      <a:pt x="73" y="57"/>
                    </a:cubicBezTo>
                    <a:cubicBezTo>
                      <a:pt x="74" y="55"/>
                      <a:pt x="79" y="47"/>
                      <a:pt x="79" y="45"/>
                    </a:cubicBezTo>
                    <a:cubicBezTo>
                      <a:pt x="79" y="43"/>
                      <a:pt x="83" y="41"/>
                      <a:pt x="83" y="40"/>
                    </a:cubicBezTo>
                    <a:cubicBezTo>
                      <a:pt x="83" y="39"/>
                      <a:pt x="82" y="36"/>
                      <a:pt x="83" y="36"/>
                    </a:cubicBezTo>
                    <a:cubicBezTo>
                      <a:pt x="85" y="35"/>
                      <a:pt x="86" y="32"/>
                      <a:pt x="85" y="31"/>
                    </a:cubicBezTo>
                    <a:cubicBezTo>
                      <a:pt x="85" y="30"/>
                      <a:pt x="89" y="23"/>
                      <a:pt x="90" y="22"/>
                    </a:cubicBezTo>
                    <a:cubicBezTo>
                      <a:pt x="91" y="21"/>
                      <a:pt x="95" y="21"/>
                      <a:pt x="95" y="19"/>
                    </a:cubicBezTo>
                    <a:cubicBezTo>
                      <a:pt x="95" y="17"/>
                      <a:pt x="96" y="15"/>
                      <a:pt x="94" y="14"/>
                    </a:cubicBezTo>
                    <a:cubicBezTo>
                      <a:pt x="93" y="14"/>
                      <a:pt x="91" y="12"/>
                      <a:pt x="91" y="11"/>
                    </a:cubicBezTo>
                    <a:cubicBezTo>
                      <a:pt x="91" y="10"/>
                      <a:pt x="91" y="8"/>
                      <a:pt x="92" y="7"/>
                    </a:cubicBezTo>
                    <a:cubicBezTo>
                      <a:pt x="90" y="6"/>
                      <a:pt x="90" y="4"/>
                      <a:pt x="88" y="3"/>
                    </a:cubicBezTo>
                    <a:cubicBezTo>
                      <a:pt x="87" y="2"/>
                      <a:pt x="87" y="1"/>
                      <a:pt x="86" y="2"/>
                    </a:cubicBezTo>
                    <a:cubicBezTo>
                      <a:pt x="84" y="2"/>
                      <a:pt x="82" y="6"/>
                      <a:pt x="80" y="7"/>
                    </a:cubicBezTo>
                    <a:cubicBezTo>
                      <a:pt x="78" y="8"/>
                      <a:pt x="75" y="6"/>
                      <a:pt x="73" y="5"/>
                    </a:cubicBezTo>
                    <a:cubicBezTo>
                      <a:pt x="72" y="5"/>
                      <a:pt x="65" y="5"/>
                      <a:pt x="63" y="5"/>
                    </a:cubicBezTo>
                    <a:cubicBezTo>
                      <a:pt x="61" y="5"/>
                      <a:pt x="59" y="8"/>
                      <a:pt x="57" y="9"/>
                    </a:cubicBezTo>
                    <a:cubicBezTo>
                      <a:pt x="55" y="10"/>
                      <a:pt x="51" y="9"/>
                      <a:pt x="49" y="9"/>
                    </a:cubicBezTo>
                    <a:cubicBezTo>
                      <a:pt x="48" y="8"/>
                      <a:pt x="44" y="6"/>
                      <a:pt x="43" y="6"/>
                    </a:cubicBezTo>
                    <a:cubicBezTo>
                      <a:pt x="42" y="6"/>
                      <a:pt x="39" y="6"/>
                      <a:pt x="36" y="7"/>
                    </a:cubicBezTo>
                    <a:cubicBezTo>
                      <a:pt x="34" y="9"/>
                      <a:pt x="33" y="5"/>
                      <a:pt x="32" y="3"/>
                    </a:cubicBezTo>
                    <a:cubicBezTo>
                      <a:pt x="30" y="1"/>
                      <a:pt x="27" y="3"/>
                      <a:pt x="25" y="1"/>
                    </a:cubicBezTo>
                    <a:cubicBezTo>
                      <a:pt x="24" y="0"/>
                      <a:pt x="22" y="3"/>
                      <a:pt x="21" y="3"/>
                    </a:cubicBezTo>
                    <a:cubicBezTo>
                      <a:pt x="19" y="3"/>
                      <a:pt x="15" y="2"/>
                      <a:pt x="13" y="3"/>
                    </a:cubicBezTo>
                    <a:cubicBezTo>
                      <a:pt x="12" y="4"/>
                      <a:pt x="12" y="9"/>
                      <a:pt x="11" y="9"/>
                    </a:cubicBezTo>
                    <a:cubicBezTo>
                      <a:pt x="11" y="10"/>
                      <a:pt x="8" y="13"/>
                      <a:pt x="8" y="15"/>
                    </a:cubicBezTo>
                    <a:cubicBezTo>
                      <a:pt x="8" y="16"/>
                      <a:pt x="8" y="16"/>
                      <a:pt x="7" y="17"/>
                    </a:cubicBezTo>
                    <a:cubicBezTo>
                      <a:pt x="7" y="19"/>
                      <a:pt x="8" y="21"/>
                      <a:pt x="8" y="22"/>
                    </a:cubicBezTo>
                    <a:cubicBezTo>
                      <a:pt x="8" y="24"/>
                      <a:pt x="9" y="32"/>
                      <a:pt x="7" y="33"/>
                    </a:cubicBezTo>
                    <a:cubicBezTo>
                      <a:pt x="5" y="35"/>
                      <a:pt x="4" y="38"/>
                      <a:pt x="4" y="38"/>
                    </a:cubicBezTo>
                    <a:cubicBezTo>
                      <a:pt x="4" y="38"/>
                      <a:pt x="1" y="40"/>
                      <a:pt x="1" y="44"/>
                    </a:cubicBezTo>
                    <a:cubicBezTo>
                      <a:pt x="0" y="48"/>
                      <a:pt x="1" y="50"/>
                      <a:pt x="1" y="53"/>
                    </a:cubicBezTo>
                    <a:cubicBezTo>
                      <a:pt x="1" y="56"/>
                      <a:pt x="2" y="57"/>
                      <a:pt x="3" y="60"/>
                    </a:cubicBezTo>
                    <a:cubicBezTo>
                      <a:pt x="3" y="60"/>
                      <a:pt x="3" y="60"/>
                      <a:pt x="3" y="60"/>
                    </a:cubicBezTo>
                    <a:cubicBezTo>
                      <a:pt x="5" y="62"/>
                      <a:pt x="12" y="62"/>
                      <a:pt x="15" y="63"/>
                    </a:cubicBezTo>
                    <a:cubicBezTo>
                      <a:pt x="19" y="64"/>
                      <a:pt x="23" y="69"/>
                      <a:pt x="23" y="71"/>
                    </a:cubicBezTo>
                    <a:cubicBezTo>
                      <a:pt x="23" y="73"/>
                      <a:pt x="25" y="77"/>
                      <a:pt x="27" y="78"/>
                    </a:cubicBezTo>
                    <a:cubicBezTo>
                      <a:pt x="29" y="79"/>
                      <a:pt x="33" y="76"/>
                      <a:pt x="35" y="76"/>
                    </a:cubicBezTo>
                    <a:cubicBezTo>
                      <a:pt x="37" y="76"/>
                      <a:pt x="45" y="76"/>
                      <a:pt x="46" y="75"/>
                    </a:cubicBezTo>
                    <a:cubicBezTo>
                      <a:pt x="47" y="75"/>
                      <a:pt x="47" y="75"/>
                      <a:pt x="47" y="75"/>
                    </a:cubicBezTo>
                    <a:cubicBezTo>
                      <a:pt x="49" y="70"/>
                      <a:pt x="50" y="66"/>
                      <a:pt x="50" y="66"/>
                    </a:cubicBezTo>
                    <a:cubicBezTo>
                      <a:pt x="50" y="66"/>
                      <a:pt x="58" y="58"/>
                      <a:pt x="59" y="58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6" name="Freeform 24">
                <a:extLst>
                  <a:ext uri="{FF2B5EF4-FFF2-40B4-BE49-F238E27FC236}">
                    <a16:creationId xmlns:a16="http://schemas.microsoft.com/office/drawing/2014/main" xmlns="" id="{BE53B89C-9FF5-6942-AB6B-81E6BB571F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76194" y="5259909"/>
                <a:ext cx="45930" cy="93901"/>
              </a:xfrm>
              <a:custGeom>
                <a:avLst/>
                <a:gdLst>
                  <a:gd name="T0" fmla="*/ 17 w 25"/>
                  <a:gd name="T1" fmla="*/ 32 h 50"/>
                  <a:gd name="T2" fmla="*/ 20 w 25"/>
                  <a:gd name="T3" fmla="*/ 26 h 50"/>
                  <a:gd name="T4" fmla="*/ 23 w 25"/>
                  <a:gd name="T5" fmla="*/ 21 h 50"/>
                  <a:gd name="T6" fmla="*/ 24 w 25"/>
                  <a:gd name="T7" fmla="*/ 10 h 50"/>
                  <a:gd name="T8" fmla="*/ 23 w 25"/>
                  <a:gd name="T9" fmla="*/ 5 h 50"/>
                  <a:gd name="T10" fmla="*/ 21 w 25"/>
                  <a:gd name="T11" fmla="*/ 4 h 50"/>
                  <a:gd name="T12" fmla="*/ 18 w 25"/>
                  <a:gd name="T13" fmla="*/ 1 h 50"/>
                  <a:gd name="T14" fmla="*/ 15 w 25"/>
                  <a:gd name="T15" fmla="*/ 4 h 50"/>
                  <a:gd name="T16" fmla="*/ 13 w 25"/>
                  <a:gd name="T17" fmla="*/ 8 h 50"/>
                  <a:gd name="T18" fmla="*/ 6 w 25"/>
                  <a:gd name="T19" fmla="*/ 9 h 50"/>
                  <a:gd name="T20" fmla="*/ 2 w 25"/>
                  <a:gd name="T21" fmla="*/ 12 h 50"/>
                  <a:gd name="T22" fmla="*/ 0 w 25"/>
                  <a:gd name="T23" fmla="*/ 12 h 50"/>
                  <a:gd name="T24" fmla="*/ 5 w 25"/>
                  <a:gd name="T25" fmla="*/ 20 h 50"/>
                  <a:gd name="T26" fmla="*/ 6 w 25"/>
                  <a:gd name="T27" fmla="*/ 26 h 50"/>
                  <a:gd name="T28" fmla="*/ 8 w 25"/>
                  <a:gd name="T29" fmla="*/ 35 h 50"/>
                  <a:gd name="T30" fmla="*/ 8 w 25"/>
                  <a:gd name="T31" fmla="*/ 50 h 50"/>
                  <a:gd name="T32" fmla="*/ 14 w 25"/>
                  <a:gd name="T33" fmla="*/ 50 h 50"/>
                  <a:gd name="T34" fmla="*/ 19 w 25"/>
                  <a:gd name="T35" fmla="*/ 48 h 50"/>
                  <a:gd name="T36" fmla="*/ 17 w 25"/>
                  <a:gd name="T37" fmla="*/ 41 h 50"/>
                  <a:gd name="T38" fmla="*/ 17 w 25"/>
                  <a:gd name="T39" fmla="*/ 32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5" h="50">
                    <a:moveTo>
                      <a:pt x="17" y="32"/>
                    </a:moveTo>
                    <a:cubicBezTo>
                      <a:pt x="17" y="28"/>
                      <a:pt x="20" y="26"/>
                      <a:pt x="20" y="26"/>
                    </a:cubicBezTo>
                    <a:cubicBezTo>
                      <a:pt x="20" y="26"/>
                      <a:pt x="21" y="23"/>
                      <a:pt x="23" y="21"/>
                    </a:cubicBezTo>
                    <a:cubicBezTo>
                      <a:pt x="25" y="20"/>
                      <a:pt x="24" y="12"/>
                      <a:pt x="24" y="10"/>
                    </a:cubicBezTo>
                    <a:cubicBezTo>
                      <a:pt x="24" y="9"/>
                      <a:pt x="23" y="7"/>
                      <a:pt x="23" y="5"/>
                    </a:cubicBezTo>
                    <a:cubicBezTo>
                      <a:pt x="23" y="5"/>
                      <a:pt x="22" y="5"/>
                      <a:pt x="21" y="4"/>
                    </a:cubicBezTo>
                    <a:cubicBezTo>
                      <a:pt x="18" y="4"/>
                      <a:pt x="20" y="1"/>
                      <a:pt x="18" y="1"/>
                    </a:cubicBezTo>
                    <a:cubicBezTo>
                      <a:pt x="16" y="0"/>
                      <a:pt x="15" y="3"/>
                      <a:pt x="15" y="4"/>
                    </a:cubicBezTo>
                    <a:cubicBezTo>
                      <a:pt x="16" y="6"/>
                      <a:pt x="14" y="6"/>
                      <a:pt x="13" y="8"/>
                    </a:cubicBezTo>
                    <a:cubicBezTo>
                      <a:pt x="12" y="9"/>
                      <a:pt x="8" y="9"/>
                      <a:pt x="6" y="9"/>
                    </a:cubicBezTo>
                    <a:cubicBezTo>
                      <a:pt x="5" y="9"/>
                      <a:pt x="3" y="12"/>
                      <a:pt x="2" y="12"/>
                    </a:cubicBezTo>
                    <a:cubicBezTo>
                      <a:pt x="1" y="12"/>
                      <a:pt x="1" y="12"/>
                      <a:pt x="0" y="12"/>
                    </a:cubicBezTo>
                    <a:cubicBezTo>
                      <a:pt x="1" y="18"/>
                      <a:pt x="2" y="18"/>
                      <a:pt x="5" y="20"/>
                    </a:cubicBezTo>
                    <a:cubicBezTo>
                      <a:pt x="8" y="22"/>
                      <a:pt x="5" y="24"/>
                      <a:pt x="6" y="26"/>
                    </a:cubicBezTo>
                    <a:cubicBezTo>
                      <a:pt x="8" y="27"/>
                      <a:pt x="7" y="31"/>
                      <a:pt x="8" y="35"/>
                    </a:cubicBezTo>
                    <a:cubicBezTo>
                      <a:pt x="8" y="38"/>
                      <a:pt x="8" y="45"/>
                      <a:pt x="8" y="50"/>
                    </a:cubicBezTo>
                    <a:cubicBezTo>
                      <a:pt x="10" y="50"/>
                      <a:pt x="12" y="50"/>
                      <a:pt x="14" y="50"/>
                    </a:cubicBezTo>
                    <a:cubicBezTo>
                      <a:pt x="16" y="50"/>
                      <a:pt x="18" y="46"/>
                      <a:pt x="19" y="48"/>
                    </a:cubicBezTo>
                    <a:cubicBezTo>
                      <a:pt x="18" y="45"/>
                      <a:pt x="17" y="44"/>
                      <a:pt x="17" y="41"/>
                    </a:cubicBezTo>
                    <a:cubicBezTo>
                      <a:pt x="17" y="38"/>
                      <a:pt x="16" y="36"/>
                      <a:pt x="17" y="32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7" name="Freeform 25">
                <a:extLst>
                  <a:ext uri="{FF2B5EF4-FFF2-40B4-BE49-F238E27FC236}">
                    <a16:creationId xmlns:a16="http://schemas.microsoft.com/office/drawing/2014/main" xmlns="" id="{79B89987-BAF0-8A4D-85ED-8321C30BF6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62925" y="5280321"/>
                <a:ext cx="27558" cy="78591"/>
              </a:xfrm>
              <a:custGeom>
                <a:avLst/>
                <a:gdLst>
                  <a:gd name="T0" fmla="*/ 13 w 15"/>
                  <a:gd name="T1" fmla="*/ 15 h 42"/>
                  <a:gd name="T2" fmla="*/ 12 w 15"/>
                  <a:gd name="T3" fmla="*/ 9 h 42"/>
                  <a:gd name="T4" fmla="*/ 7 w 15"/>
                  <a:gd name="T5" fmla="*/ 1 h 42"/>
                  <a:gd name="T6" fmla="*/ 1 w 15"/>
                  <a:gd name="T7" fmla="*/ 0 h 42"/>
                  <a:gd name="T8" fmla="*/ 0 w 15"/>
                  <a:gd name="T9" fmla="*/ 0 h 42"/>
                  <a:gd name="T10" fmla="*/ 2 w 15"/>
                  <a:gd name="T11" fmla="*/ 5 h 42"/>
                  <a:gd name="T12" fmla="*/ 4 w 15"/>
                  <a:gd name="T13" fmla="*/ 10 h 42"/>
                  <a:gd name="T14" fmla="*/ 4 w 15"/>
                  <a:gd name="T15" fmla="*/ 22 h 42"/>
                  <a:gd name="T16" fmla="*/ 6 w 15"/>
                  <a:gd name="T17" fmla="*/ 33 h 42"/>
                  <a:gd name="T18" fmla="*/ 9 w 15"/>
                  <a:gd name="T19" fmla="*/ 42 h 42"/>
                  <a:gd name="T20" fmla="*/ 11 w 15"/>
                  <a:gd name="T21" fmla="*/ 41 h 42"/>
                  <a:gd name="T22" fmla="*/ 15 w 15"/>
                  <a:gd name="T23" fmla="*/ 39 h 42"/>
                  <a:gd name="T24" fmla="*/ 15 w 15"/>
                  <a:gd name="T25" fmla="*/ 24 h 42"/>
                  <a:gd name="T26" fmla="*/ 13 w 15"/>
                  <a:gd name="T27" fmla="*/ 15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5" h="42">
                    <a:moveTo>
                      <a:pt x="13" y="15"/>
                    </a:moveTo>
                    <a:cubicBezTo>
                      <a:pt x="12" y="13"/>
                      <a:pt x="15" y="11"/>
                      <a:pt x="12" y="9"/>
                    </a:cubicBezTo>
                    <a:cubicBezTo>
                      <a:pt x="9" y="7"/>
                      <a:pt x="8" y="7"/>
                      <a:pt x="7" y="1"/>
                    </a:cubicBezTo>
                    <a:cubicBezTo>
                      <a:pt x="6" y="1"/>
                      <a:pt x="3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3"/>
                      <a:pt x="1" y="5"/>
                      <a:pt x="2" y="5"/>
                    </a:cubicBezTo>
                    <a:cubicBezTo>
                      <a:pt x="3" y="6"/>
                      <a:pt x="4" y="8"/>
                      <a:pt x="4" y="10"/>
                    </a:cubicBezTo>
                    <a:cubicBezTo>
                      <a:pt x="4" y="13"/>
                      <a:pt x="3" y="19"/>
                      <a:pt x="4" y="22"/>
                    </a:cubicBezTo>
                    <a:cubicBezTo>
                      <a:pt x="5" y="24"/>
                      <a:pt x="6" y="28"/>
                      <a:pt x="6" y="33"/>
                    </a:cubicBezTo>
                    <a:cubicBezTo>
                      <a:pt x="6" y="35"/>
                      <a:pt x="8" y="39"/>
                      <a:pt x="9" y="42"/>
                    </a:cubicBezTo>
                    <a:cubicBezTo>
                      <a:pt x="10" y="41"/>
                      <a:pt x="10" y="41"/>
                      <a:pt x="11" y="41"/>
                    </a:cubicBezTo>
                    <a:cubicBezTo>
                      <a:pt x="12" y="40"/>
                      <a:pt x="14" y="39"/>
                      <a:pt x="15" y="39"/>
                    </a:cubicBezTo>
                    <a:cubicBezTo>
                      <a:pt x="15" y="34"/>
                      <a:pt x="15" y="27"/>
                      <a:pt x="15" y="24"/>
                    </a:cubicBezTo>
                    <a:cubicBezTo>
                      <a:pt x="14" y="20"/>
                      <a:pt x="15" y="16"/>
                      <a:pt x="13" y="15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8" name="Freeform 26">
                <a:extLst>
                  <a:ext uri="{FF2B5EF4-FFF2-40B4-BE49-F238E27FC236}">
                    <a16:creationId xmlns:a16="http://schemas.microsoft.com/office/drawing/2014/main" xmlns="" id="{D41896C3-5923-7144-BC99-3FDA28FB76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93569" y="5250722"/>
                <a:ext cx="113294" cy="172492"/>
              </a:xfrm>
              <a:custGeom>
                <a:avLst/>
                <a:gdLst>
                  <a:gd name="T0" fmla="*/ 25 w 60"/>
                  <a:gd name="T1" fmla="*/ 88 h 92"/>
                  <a:gd name="T2" fmla="*/ 47 w 60"/>
                  <a:gd name="T3" fmla="*/ 88 h 92"/>
                  <a:gd name="T4" fmla="*/ 58 w 60"/>
                  <a:gd name="T5" fmla="*/ 92 h 92"/>
                  <a:gd name="T6" fmla="*/ 60 w 60"/>
                  <a:gd name="T7" fmla="*/ 85 h 92"/>
                  <a:gd name="T8" fmla="*/ 59 w 60"/>
                  <a:gd name="T9" fmla="*/ 84 h 92"/>
                  <a:gd name="T10" fmla="*/ 53 w 60"/>
                  <a:gd name="T11" fmla="*/ 79 h 92"/>
                  <a:gd name="T12" fmla="*/ 52 w 60"/>
                  <a:gd name="T13" fmla="*/ 76 h 92"/>
                  <a:gd name="T14" fmla="*/ 50 w 60"/>
                  <a:gd name="T15" fmla="*/ 71 h 92"/>
                  <a:gd name="T16" fmla="*/ 48 w 60"/>
                  <a:gd name="T17" fmla="*/ 65 h 92"/>
                  <a:gd name="T18" fmla="*/ 47 w 60"/>
                  <a:gd name="T19" fmla="*/ 58 h 92"/>
                  <a:gd name="T20" fmla="*/ 51 w 60"/>
                  <a:gd name="T21" fmla="*/ 50 h 92"/>
                  <a:gd name="T22" fmla="*/ 55 w 60"/>
                  <a:gd name="T23" fmla="*/ 45 h 92"/>
                  <a:gd name="T24" fmla="*/ 53 w 60"/>
                  <a:gd name="T25" fmla="*/ 39 h 92"/>
                  <a:gd name="T26" fmla="*/ 46 w 60"/>
                  <a:gd name="T27" fmla="*/ 32 h 92"/>
                  <a:gd name="T28" fmla="*/ 44 w 60"/>
                  <a:gd name="T29" fmla="*/ 27 h 92"/>
                  <a:gd name="T30" fmla="*/ 51 w 60"/>
                  <a:gd name="T31" fmla="*/ 26 h 92"/>
                  <a:gd name="T32" fmla="*/ 54 w 60"/>
                  <a:gd name="T33" fmla="*/ 24 h 92"/>
                  <a:gd name="T34" fmla="*/ 51 w 60"/>
                  <a:gd name="T35" fmla="*/ 14 h 92"/>
                  <a:gd name="T36" fmla="*/ 50 w 60"/>
                  <a:gd name="T37" fmla="*/ 7 h 92"/>
                  <a:gd name="T38" fmla="*/ 45 w 60"/>
                  <a:gd name="T39" fmla="*/ 0 h 92"/>
                  <a:gd name="T40" fmla="*/ 45 w 60"/>
                  <a:gd name="T41" fmla="*/ 0 h 92"/>
                  <a:gd name="T42" fmla="*/ 44 w 60"/>
                  <a:gd name="T43" fmla="*/ 4 h 92"/>
                  <a:gd name="T44" fmla="*/ 47 w 60"/>
                  <a:gd name="T45" fmla="*/ 7 h 92"/>
                  <a:gd name="T46" fmla="*/ 48 w 60"/>
                  <a:gd name="T47" fmla="*/ 12 h 92"/>
                  <a:gd name="T48" fmla="*/ 43 w 60"/>
                  <a:gd name="T49" fmla="*/ 15 h 92"/>
                  <a:gd name="T50" fmla="*/ 38 w 60"/>
                  <a:gd name="T51" fmla="*/ 24 h 92"/>
                  <a:gd name="T52" fmla="*/ 36 w 60"/>
                  <a:gd name="T53" fmla="*/ 29 h 92"/>
                  <a:gd name="T54" fmla="*/ 36 w 60"/>
                  <a:gd name="T55" fmla="*/ 33 h 92"/>
                  <a:gd name="T56" fmla="*/ 32 w 60"/>
                  <a:gd name="T57" fmla="*/ 38 h 92"/>
                  <a:gd name="T58" fmla="*/ 26 w 60"/>
                  <a:gd name="T59" fmla="*/ 50 h 92"/>
                  <a:gd name="T60" fmla="*/ 22 w 60"/>
                  <a:gd name="T61" fmla="*/ 54 h 92"/>
                  <a:gd name="T62" fmla="*/ 17 w 60"/>
                  <a:gd name="T63" fmla="*/ 50 h 92"/>
                  <a:gd name="T64" fmla="*/ 12 w 60"/>
                  <a:gd name="T65" fmla="*/ 51 h 92"/>
                  <a:gd name="T66" fmla="*/ 3 w 60"/>
                  <a:gd name="T67" fmla="*/ 59 h 92"/>
                  <a:gd name="T68" fmla="*/ 0 w 60"/>
                  <a:gd name="T69" fmla="*/ 68 h 92"/>
                  <a:gd name="T70" fmla="*/ 4 w 60"/>
                  <a:gd name="T71" fmla="*/ 72 h 92"/>
                  <a:gd name="T72" fmla="*/ 10 w 60"/>
                  <a:gd name="T73" fmla="*/ 74 h 92"/>
                  <a:gd name="T74" fmla="*/ 12 w 60"/>
                  <a:gd name="T75" fmla="*/ 82 h 92"/>
                  <a:gd name="T76" fmla="*/ 11 w 60"/>
                  <a:gd name="T77" fmla="*/ 89 h 92"/>
                  <a:gd name="T78" fmla="*/ 22 w 60"/>
                  <a:gd name="T79" fmla="*/ 89 h 92"/>
                  <a:gd name="T80" fmla="*/ 25 w 60"/>
                  <a:gd name="T81" fmla="*/ 88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60" h="92">
                    <a:moveTo>
                      <a:pt x="25" y="88"/>
                    </a:moveTo>
                    <a:cubicBezTo>
                      <a:pt x="25" y="88"/>
                      <a:pt x="44" y="89"/>
                      <a:pt x="47" y="88"/>
                    </a:cubicBezTo>
                    <a:cubicBezTo>
                      <a:pt x="49" y="88"/>
                      <a:pt x="58" y="92"/>
                      <a:pt x="58" y="92"/>
                    </a:cubicBezTo>
                    <a:cubicBezTo>
                      <a:pt x="58" y="92"/>
                      <a:pt x="58" y="88"/>
                      <a:pt x="60" y="85"/>
                    </a:cubicBezTo>
                    <a:cubicBezTo>
                      <a:pt x="59" y="85"/>
                      <a:pt x="59" y="84"/>
                      <a:pt x="59" y="84"/>
                    </a:cubicBezTo>
                    <a:cubicBezTo>
                      <a:pt x="58" y="82"/>
                      <a:pt x="55" y="80"/>
                      <a:pt x="53" y="79"/>
                    </a:cubicBezTo>
                    <a:cubicBezTo>
                      <a:pt x="52" y="77"/>
                      <a:pt x="52" y="76"/>
                      <a:pt x="52" y="76"/>
                    </a:cubicBezTo>
                    <a:cubicBezTo>
                      <a:pt x="52" y="76"/>
                      <a:pt x="52" y="73"/>
                      <a:pt x="50" y="71"/>
                    </a:cubicBezTo>
                    <a:cubicBezTo>
                      <a:pt x="49" y="69"/>
                      <a:pt x="48" y="67"/>
                      <a:pt x="48" y="65"/>
                    </a:cubicBezTo>
                    <a:cubicBezTo>
                      <a:pt x="48" y="62"/>
                      <a:pt x="47" y="60"/>
                      <a:pt x="47" y="58"/>
                    </a:cubicBezTo>
                    <a:cubicBezTo>
                      <a:pt x="47" y="56"/>
                      <a:pt x="50" y="53"/>
                      <a:pt x="51" y="50"/>
                    </a:cubicBezTo>
                    <a:cubicBezTo>
                      <a:pt x="52" y="48"/>
                      <a:pt x="53" y="46"/>
                      <a:pt x="55" y="45"/>
                    </a:cubicBezTo>
                    <a:cubicBezTo>
                      <a:pt x="54" y="44"/>
                      <a:pt x="53" y="42"/>
                      <a:pt x="53" y="39"/>
                    </a:cubicBezTo>
                    <a:cubicBezTo>
                      <a:pt x="52" y="36"/>
                      <a:pt x="49" y="35"/>
                      <a:pt x="46" y="32"/>
                    </a:cubicBezTo>
                    <a:cubicBezTo>
                      <a:pt x="43" y="29"/>
                      <a:pt x="44" y="28"/>
                      <a:pt x="44" y="27"/>
                    </a:cubicBezTo>
                    <a:cubicBezTo>
                      <a:pt x="44" y="25"/>
                      <a:pt x="48" y="25"/>
                      <a:pt x="51" y="26"/>
                    </a:cubicBezTo>
                    <a:cubicBezTo>
                      <a:pt x="54" y="26"/>
                      <a:pt x="55" y="25"/>
                      <a:pt x="54" y="24"/>
                    </a:cubicBezTo>
                    <a:cubicBezTo>
                      <a:pt x="53" y="24"/>
                      <a:pt x="51" y="18"/>
                      <a:pt x="51" y="14"/>
                    </a:cubicBezTo>
                    <a:cubicBezTo>
                      <a:pt x="51" y="11"/>
                      <a:pt x="50" y="9"/>
                      <a:pt x="50" y="7"/>
                    </a:cubicBezTo>
                    <a:cubicBezTo>
                      <a:pt x="50" y="5"/>
                      <a:pt x="47" y="0"/>
                      <a:pt x="45" y="0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44" y="1"/>
                      <a:pt x="44" y="3"/>
                      <a:pt x="44" y="4"/>
                    </a:cubicBezTo>
                    <a:cubicBezTo>
                      <a:pt x="44" y="5"/>
                      <a:pt x="46" y="7"/>
                      <a:pt x="47" y="7"/>
                    </a:cubicBezTo>
                    <a:cubicBezTo>
                      <a:pt x="49" y="8"/>
                      <a:pt x="48" y="10"/>
                      <a:pt x="48" y="12"/>
                    </a:cubicBezTo>
                    <a:cubicBezTo>
                      <a:pt x="48" y="14"/>
                      <a:pt x="44" y="14"/>
                      <a:pt x="43" y="15"/>
                    </a:cubicBezTo>
                    <a:cubicBezTo>
                      <a:pt x="42" y="16"/>
                      <a:pt x="38" y="23"/>
                      <a:pt x="38" y="24"/>
                    </a:cubicBezTo>
                    <a:cubicBezTo>
                      <a:pt x="39" y="25"/>
                      <a:pt x="38" y="28"/>
                      <a:pt x="36" y="29"/>
                    </a:cubicBezTo>
                    <a:cubicBezTo>
                      <a:pt x="35" y="29"/>
                      <a:pt x="36" y="32"/>
                      <a:pt x="36" y="33"/>
                    </a:cubicBezTo>
                    <a:cubicBezTo>
                      <a:pt x="36" y="34"/>
                      <a:pt x="32" y="36"/>
                      <a:pt x="32" y="38"/>
                    </a:cubicBezTo>
                    <a:cubicBezTo>
                      <a:pt x="32" y="40"/>
                      <a:pt x="27" y="48"/>
                      <a:pt x="26" y="50"/>
                    </a:cubicBezTo>
                    <a:cubicBezTo>
                      <a:pt x="24" y="53"/>
                      <a:pt x="23" y="56"/>
                      <a:pt x="22" y="54"/>
                    </a:cubicBezTo>
                    <a:cubicBezTo>
                      <a:pt x="22" y="52"/>
                      <a:pt x="18" y="49"/>
                      <a:pt x="17" y="50"/>
                    </a:cubicBezTo>
                    <a:cubicBezTo>
                      <a:pt x="15" y="51"/>
                      <a:pt x="13" y="50"/>
                      <a:pt x="12" y="51"/>
                    </a:cubicBezTo>
                    <a:cubicBezTo>
                      <a:pt x="11" y="51"/>
                      <a:pt x="3" y="59"/>
                      <a:pt x="3" y="59"/>
                    </a:cubicBezTo>
                    <a:cubicBezTo>
                      <a:pt x="3" y="59"/>
                      <a:pt x="2" y="63"/>
                      <a:pt x="0" y="68"/>
                    </a:cubicBezTo>
                    <a:cubicBezTo>
                      <a:pt x="1" y="69"/>
                      <a:pt x="3" y="71"/>
                      <a:pt x="4" y="72"/>
                    </a:cubicBezTo>
                    <a:cubicBezTo>
                      <a:pt x="5" y="75"/>
                      <a:pt x="9" y="73"/>
                      <a:pt x="10" y="74"/>
                    </a:cubicBezTo>
                    <a:cubicBezTo>
                      <a:pt x="11" y="74"/>
                      <a:pt x="13" y="80"/>
                      <a:pt x="12" y="82"/>
                    </a:cubicBezTo>
                    <a:cubicBezTo>
                      <a:pt x="12" y="83"/>
                      <a:pt x="10" y="87"/>
                      <a:pt x="11" y="89"/>
                    </a:cubicBezTo>
                    <a:cubicBezTo>
                      <a:pt x="22" y="89"/>
                      <a:pt x="22" y="89"/>
                      <a:pt x="22" y="89"/>
                    </a:cubicBezTo>
                    <a:lnTo>
                      <a:pt x="25" y="88"/>
                    </a:ln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9" name="Freeform 27">
                <a:extLst>
                  <a:ext uri="{FF2B5EF4-FFF2-40B4-BE49-F238E27FC236}">
                    <a16:creationId xmlns:a16="http://schemas.microsoft.com/office/drawing/2014/main" xmlns="" id="{3635FFDF-3126-434A-970D-5E152BE017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33301" y="5286445"/>
                <a:ext cx="93901" cy="94921"/>
              </a:xfrm>
              <a:custGeom>
                <a:avLst/>
                <a:gdLst>
                  <a:gd name="T0" fmla="*/ 47 w 50"/>
                  <a:gd name="T1" fmla="*/ 43 h 51"/>
                  <a:gd name="T2" fmla="*/ 44 w 50"/>
                  <a:gd name="T3" fmla="*/ 34 h 51"/>
                  <a:gd name="T4" fmla="*/ 47 w 50"/>
                  <a:gd name="T5" fmla="*/ 26 h 51"/>
                  <a:gd name="T6" fmla="*/ 50 w 50"/>
                  <a:gd name="T7" fmla="*/ 21 h 51"/>
                  <a:gd name="T8" fmla="*/ 47 w 50"/>
                  <a:gd name="T9" fmla="*/ 8 h 51"/>
                  <a:gd name="T10" fmla="*/ 46 w 50"/>
                  <a:gd name="T11" fmla="*/ 8 h 51"/>
                  <a:gd name="T12" fmla="*/ 36 w 50"/>
                  <a:gd name="T13" fmla="*/ 9 h 51"/>
                  <a:gd name="T14" fmla="*/ 29 w 50"/>
                  <a:gd name="T15" fmla="*/ 5 h 51"/>
                  <a:gd name="T16" fmla="*/ 23 w 50"/>
                  <a:gd name="T17" fmla="*/ 3 h 51"/>
                  <a:gd name="T18" fmla="*/ 20 w 50"/>
                  <a:gd name="T19" fmla="*/ 2 h 51"/>
                  <a:gd name="T20" fmla="*/ 16 w 50"/>
                  <a:gd name="T21" fmla="*/ 3 h 51"/>
                  <a:gd name="T22" fmla="*/ 12 w 50"/>
                  <a:gd name="T23" fmla="*/ 5 h 51"/>
                  <a:gd name="T24" fmla="*/ 8 w 50"/>
                  <a:gd name="T25" fmla="*/ 4 h 51"/>
                  <a:gd name="T26" fmla="*/ 5 w 50"/>
                  <a:gd name="T27" fmla="*/ 4 h 51"/>
                  <a:gd name="T28" fmla="*/ 5 w 50"/>
                  <a:gd name="T29" fmla="*/ 11 h 51"/>
                  <a:gd name="T30" fmla="*/ 6 w 50"/>
                  <a:gd name="T31" fmla="*/ 15 h 51"/>
                  <a:gd name="T32" fmla="*/ 8 w 50"/>
                  <a:gd name="T33" fmla="*/ 20 h 51"/>
                  <a:gd name="T34" fmla="*/ 4 w 50"/>
                  <a:gd name="T35" fmla="*/ 20 h 51"/>
                  <a:gd name="T36" fmla="*/ 5 w 50"/>
                  <a:gd name="T37" fmla="*/ 25 h 51"/>
                  <a:gd name="T38" fmla="*/ 2 w 50"/>
                  <a:gd name="T39" fmla="*/ 29 h 51"/>
                  <a:gd name="T40" fmla="*/ 1 w 50"/>
                  <a:gd name="T41" fmla="*/ 35 h 51"/>
                  <a:gd name="T42" fmla="*/ 4 w 50"/>
                  <a:gd name="T43" fmla="*/ 38 h 51"/>
                  <a:gd name="T44" fmla="*/ 10 w 50"/>
                  <a:gd name="T45" fmla="*/ 44 h 51"/>
                  <a:gd name="T46" fmla="*/ 8 w 50"/>
                  <a:gd name="T47" fmla="*/ 51 h 51"/>
                  <a:gd name="T48" fmla="*/ 32 w 50"/>
                  <a:gd name="T49" fmla="*/ 46 h 51"/>
                  <a:gd name="T50" fmla="*/ 47 w 50"/>
                  <a:gd name="T51" fmla="*/ 47 h 51"/>
                  <a:gd name="T52" fmla="*/ 47 w 50"/>
                  <a:gd name="T53" fmla="*/ 43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0" h="51">
                    <a:moveTo>
                      <a:pt x="47" y="43"/>
                    </a:moveTo>
                    <a:cubicBezTo>
                      <a:pt x="46" y="42"/>
                      <a:pt x="44" y="35"/>
                      <a:pt x="44" y="34"/>
                    </a:cubicBezTo>
                    <a:cubicBezTo>
                      <a:pt x="44" y="33"/>
                      <a:pt x="47" y="28"/>
                      <a:pt x="47" y="26"/>
                    </a:cubicBezTo>
                    <a:cubicBezTo>
                      <a:pt x="47" y="24"/>
                      <a:pt x="50" y="23"/>
                      <a:pt x="50" y="21"/>
                    </a:cubicBezTo>
                    <a:cubicBezTo>
                      <a:pt x="50" y="19"/>
                      <a:pt x="49" y="13"/>
                      <a:pt x="47" y="8"/>
                    </a:cubicBezTo>
                    <a:cubicBezTo>
                      <a:pt x="47" y="8"/>
                      <a:pt x="46" y="8"/>
                      <a:pt x="46" y="8"/>
                    </a:cubicBezTo>
                    <a:cubicBezTo>
                      <a:pt x="44" y="6"/>
                      <a:pt x="38" y="6"/>
                      <a:pt x="36" y="9"/>
                    </a:cubicBezTo>
                    <a:cubicBezTo>
                      <a:pt x="34" y="11"/>
                      <a:pt x="30" y="7"/>
                      <a:pt x="29" y="5"/>
                    </a:cubicBezTo>
                    <a:cubicBezTo>
                      <a:pt x="29" y="4"/>
                      <a:pt x="25" y="2"/>
                      <a:pt x="23" y="3"/>
                    </a:cubicBezTo>
                    <a:cubicBezTo>
                      <a:pt x="21" y="5"/>
                      <a:pt x="20" y="4"/>
                      <a:pt x="20" y="2"/>
                    </a:cubicBezTo>
                    <a:cubicBezTo>
                      <a:pt x="20" y="0"/>
                      <a:pt x="17" y="1"/>
                      <a:pt x="16" y="3"/>
                    </a:cubicBezTo>
                    <a:cubicBezTo>
                      <a:pt x="16" y="5"/>
                      <a:pt x="13" y="6"/>
                      <a:pt x="12" y="5"/>
                    </a:cubicBezTo>
                    <a:cubicBezTo>
                      <a:pt x="11" y="4"/>
                      <a:pt x="9" y="2"/>
                      <a:pt x="8" y="4"/>
                    </a:cubicBezTo>
                    <a:cubicBezTo>
                      <a:pt x="7" y="5"/>
                      <a:pt x="6" y="5"/>
                      <a:pt x="5" y="4"/>
                    </a:cubicBezTo>
                    <a:cubicBezTo>
                      <a:pt x="4" y="7"/>
                      <a:pt x="4" y="10"/>
                      <a:pt x="5" y="11"/>
                    </a:cubicBezTo>
                    <a:cubicBezTo>
                      <a:pt x="6" y="12"/>
                      <a:pt x="7" y="14"/>
                      <a:pt x="6" y="15"/>
                    </a:cubicBezTo>
                    <a:cubicBezTo>
                      <a:pt x="6" y="16"/>
                      <a:pt x="9" y="18"/>
                      <a:pt x="8" y="20"/>
                    </a:cubicBezTo>
                    <a:cubicBezTo>
                      <a:pt x="6" y="21"/>
                      <a:pt x="5" y="18"/>
                      <a:pt x="4" y="20"/>
                    </a:cubicBezTo>
                    <a:cubicBezTo>
                      <a:pt x="3" y="22"/>
                      <a:pt x="6" y="24"/>
                      <a:pt x="5" y="25"/>
                    </a:cubicBezTo>
                    <a:cubicBezTo>
                      <a:pt x="4" y="26"/>
                      <a:pt x="2" y="27"/>
                      <a:pt x="2" y="29"/>
                    </a:cubicBezTo>
                    <a:cubicBezTo>
                      <a:pt x="3" y="32"/>
                      <a:pt x="3" y="34"/>
                      <a:pt x="1" y="35"/>
                    </a:cubicBezTo>
                    <a:cubicBezTo>
                      <a:pt x="0" y="36"/>
                      <a:pt x="2" y="36"/>
                      <a:pt x="4" y="38"/>
                    </a:cubicBezTo>
                    <a:cubicBezTo>
                      <a:pt x="7" y="39"/>
                      <a:pt x="11" y="41"/>
                      <a:pt x="10" y="44"/>
                    </a:cubicBezTo>
                    <a:cubicBezTo>
                      <a:pt x="10" y="46"/>
                      <a:pt x="9" y="47"/>
                      <a:pt x="8" y="51"/>
                    </a:cubicBezTo>
                    <a:cubicBezTo>
                      <a:pt x="13" y="51"/>
                      <a:pt x="22" y="48"/>
                      <a:pt x="32" y="46"/>
                    </a:cubicBezTo>
                    <a:cubicBezTo>
                      <a:pt x="38" y="45"/>
                      <a:pt x="43" y="46"/>
                      <a:pt x="47" y="47"/>
                    </a:cubicBezTo>
                    <a:cubicBezTo>
                      <a:pt x="48" y="45"/>
                      <a:pt x="48" y="44"/>
                      <a:pt x="47" y="43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0" name="Freeform 28">
                <a:extLst>
                  <a:ext uri="{FF2B5EF4-FFF2-40B4-BE49-F238E27FC236}">
                    <a16:creationId xmlns:a16="http://schemas.microsoft.com/office/drawing/2014/main" xmlns="" id="{D0778392-4758-4546-ADF5-F5EEB31195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15975" y="5280321"/>
                <a:ext cx="63281" cy="97984"/>
              </a:xfrm>
              <a:custGeom>
                <a:avLst/>
                <a:gdLst>
                  <a:gd name="T0" fmla="*/ 29 w 34"/>
                  <a:gd name="T1" fmla="*/ 22 h 52"/>
                  <a:gd name="T2" fmla="*/ 29 w 34"/>
                  <a:gd name="T3" fmla="*/ 10 h 52"/>
                  <a:gd name="T4" fmla="*/ 27 w 34"/>
                  <a:gd name="T5" fmla="*/ 5 h 52"/>
                  <a:gd name="T6" fmla="*/ 25 w 34"/>
                  <a:gd name="T7" fmla="*/ 0 h 52"/>
                  <a:gd name="T8" fmla="*/ 23 w 34"/>
                  <a:gd name="T9" fmla="*/ 2 h 52"/>
                  <a:gd name="T10" fmla="*/ 3 w 34"/>
                  <a:gd name="T11" fmla="*/ 2 h 52"/>
                  <a:gd name="T12" fmla="*/ 4 w 34"/>
                  <a:gd name="T13" fmla="*/ 10 h 52"/>
                  <a:gd name="T14" fmla="*/ 3 w 34"/>
                  <a:gd name="T15" fmla="*/ 11 h 52"/>
                  <a:gd name="T16" fmla="*/ 6 w 34"/>
                  <a:gd name="T17" fmla="*/ 24 h 52"/>
                  <a:gd name="T18" fmla="*/ 3 w 34"/>
                  <a:gd name="T19" fmla="*/ 29 h 52"/>
                  <a:gd name="T20" fmla="*/ 0 w 34"/>
                  <a:gd name="T21" fmla="*/ 37 h 52"/>
                  <a:gd name="T22" fmla="*/ 3 w 34"/>
                  <a:gd name="T23" fmla="*/ 46 h 52"/>
                  <a:gd name="T24" fmla="*/ 3 w 34"/>
                  <a:gd name="T25" fmla="*/ 50 h 52"/>
                  <a:gd name="T26" fmla="*/ 9 w 34"/>
                  <a:gd name="T27" fmla="*/ 52 h 52"/>
                  <a:gd name="T28" fmla="*/ 25 w 34"/>
                  <a:gd name="T29" fmla="*/ 46 h 52"/>
                  <a:gd name="T30" fmla="*/ 34 w 34"/>
                  <a:gd name="T31" fmla="*/ 42 h 52"/>
                  <a:gd name="T32" fmla="*/ 31 w 34"/>
                  <a:gd name="T33" fmla="*/ 33 h 52"/>
                  <a:gd name="T34" fmla="*/ 29 w 34"/>
                  <a:gd name="T35" fmla="*/ 2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4" h="52">
                    <a:moveTo>
                      <a:pt x="29" y="22"/>
                    </a:moveTo>
                    <a:cubicBezTo>
                      <a:pt x="28" y="19"/>
                      <a:pt x="29" y="13"/>
                      <a:pt x="29" y="10"/>
                    </a:cubicBezTo>
                    <a:cubicBezTo>
                      <a:pt x="29" y="8"/>
                      <a:pt x="28" y="6"/>
                      <a:pt x="27" y="5"/>
                    </a:cubicBezTo>
                    <a:cubicBezTo>
                      <a:pt x="26" y="5"/>
                      <a:pt x="26" y="3"/>
                      <a:pt x="25" y="0"/>
                    </a:cubicBezTo>
                    <a:cubicBezTo>
                      <a:pt x="24" y="1"/>
                      <a:pt x="24" y="3"/>
                      <a:pt x="23" y="2"/>
                    </a:cubicBezTo>
                    <a:cubicBezTo>
                      <a:pt x="23" y="1"/>
                      <a:pt x="4" y="0"/>
                      <a:pt x="3" y="2"/>
                    </a:cubicBezTo>
                    <a:cubicBezTo>
                      <a:pt x="2" y="3"/>
                      <a:pt x="5" y="8"/>
                      <a:pt x="4" y="10"/>
                    </a:cubicBezTo>
                    <a:cubicBezTo>
                      <a:pt x="4" y="11"/>
                      <a:pt x="4" y="11"/>
                      <a:pt x="3" y="11"/>
                    </a:cubicBezTo>
                    <a:cubicBezTo>
                      <a:pt x="5" y="16"/>
                      <a:pt x="6" y="22"/>
                      <a:pt x="6" y="24"/>
                    </a:cubicBezTo>
                    <a:cubicBezTo>
                      <a:pt x="6" y="26"/>
                      <a:pt x="3" y="27"/>
                      <a:pt x="3" y="29"/>
                    </a:cubicBezTo>
                    <a:cubicBezTo>
                      <a:pt x="3" y="31"/>
                      <a:pt x="0" y="36"/>
                      <a:pt x="0" y="37"/>
                    </a:cubicBezTo>
                    <a:cubicBezTo>
                      <a:pt x="0" y="38"/>
                      <a:pt x="2" y="45"/>
                      <a:pt x="3" y="46"/>
                    </a:cubicBezTo>
                    <a:cubicBezTo>
                      <a:pt x="4" y="47"/>
                      <a:pt x="4" y="48"/>
                      <a:pt x="3" y="50"/>
                    </a:cubicBezTo>
                    <a:cubicBezTo>
                      <a:pt x="7" y="51"/>
                      <a:pt x="9" y="52"/>
                      <a:pt x="9" y="52"/>
                    </a:cubicBezTo>
                    <a:cubicBezTo>
                      <a:pt x="11" y="52"/>
                      <a:pt x="21" y="48"/>
                      <a:pt x="25" y="46"/>
                    </a:cubicBezTo>
                    <a:cubicBezTo>
                      <a:pt x="28" y="44"/>
                      <a:pt x="32" y="43"/>
                      <a:pt x="34" y="42"/>
                    </a:cubicBezTo>
                    <a:cubicBezTo>
                      <a:pt x="33" y="39"/>
                      <a:pt x="31" y="35"/>
                      <a:pt x="31" y="33"/>
                    </a:cubicBezTo>
                    <a:cubicBezTo>
                      <a:pt x="31" y="28"/>
                      <a:pt x="30" y="24"/>
                      <a:pt x="29" y="22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1" name="Freeform 29">
                <a:extLst>
                  <a:ext uri="{FF2B5EF4-FFF2-40B4-BE49-F238E27FC236}">
                    <a16:creationId xmlns:a16="http://schemas.microsoft.com/office/drawing/2014/main" xmlns="" id="{4D688BAF-D056-CE43-B26F-6D0BC07AFD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35318" y="5255826"/>
                <a:ext cx="114314" cy="86756"/>
              </a:xfrm>
              <a:custGeom>
                <a:avLst/>
                <a:gdLst>
                  <a:gd name="T0" fmla="*/ 20 w 61"/>
                  <a:gd name="T1" fmla="*/ 25 h 46"/>
                  <a:gd name="T2" fmla="*/ 24 w 61"/>
                  <a:gd name="T3" fmla="*/ 24 h 46"/>
                  <a:gd name="T4" fmla="*/ 30 w 61"/>
                  <a:gd name="T5" fmla="*/ 23 h 46"/>
                  <a:gd name="T6" fmla="*/ 37 w 61"/>
                  <a:gd name="T7" fmla="*/ 31 h 46"/>
                  <a:gd name="T8" fmla="*/ 38 w 61"/>
                  <a:gd name="T9" fmla="*/ 35 h 46"/>
                  <a:gd name="T10" fmla="*/ 38 w 61"/>
                  <a:gd name="T11" fmla="*/ 36 h 46"/>
                  <a:gd name="T12" fmla="*/ 44 w 61"/>
                  <a:gd name="T13" fmla="*/ 35 h 46"/>
                  <a:gd name="T14" fmla="*/ 46 w 61"/>
                  <a:gd name="T15" fmla="*/ 42 h 46"/>
                  <a:gd name="T16" fmla="*/ 50 w 61"/>
                  <a:gd name="T17" fmla="*/ 45 h 46"/>
                  <a:gd name="T18" fmla="*/ 53 w 61"/>
                  <a:gd name="T19" fmla="*/ 42 h 46"/>
                  <a:gd name="T20" fmla="*/ 55 w 61"/>
                  <a:gd name="T21" fmla="*/ 43 h 46"/>
                  <a:gd name="T22" fmla="*/ 57 w 61"/>
                  <a:gd name="T23" fmla="*/ 41 h 46"/>
                  <a:gd name="T24" fmla="*/ 56 w 61"/>
                  <a:gd name="T25" fmla="*/ 36 h 46"/>
                  <a:gd name="T26" fmla="*/ 60 w 61"/>
                  <a:gd name="T27" fmla="*/ 36 h 46"/>
                  <a:gd name="T28" fmla="*/ 58 w 61"/>
                  <a:gd name="T29" fmla="*/ 31 h 46"/>
                  <a:gd name="T30" fmla="*/ 57 w 61"/>
                  <a:gd name="T31" fmla="*/ 27 h 46"/>
                  <a:gd name="T32" fmla="*/ 57 w 61"/>
                  <a:gd name="T33" fmla="*/ 20 h 46"/>
                  <a:gd name="T34" fmla="*/ 56 w 61"/>
                  <a:gd name="T35" fmla="*/ 19 h 46"/>
                  <a:gd name="T36" fmla="*/ 54 w 61"/>
                  <a:gd name="T37" fmla="*/ 15 h 46"/>
                  <a:gd name="T38" fmla="*/ 54 w 61"/>
                  <a:gd name="T39" fmla="*/ 12 h 46"/>
                  <a:gd name="T40" fmla="*/ 51 w 61"/>
                  <a:gd name="T41" fmla="*/ 8 h 46"/>
                  <a:gd name="T42" fmla="*/ 48 w 61"/>
                  <a:gd name="T43" fmla="*/ 2 h 46"/>
                  <a:gd name="T44" fmla="*/ 42 w 61"/>
                  <a:gd name="T45" fmla="*/ 6 h 46"/>
                  <a:gd name="T46" fmla="*/ 37 w 61"/>
                  <a:gd name="T47" fmla="*/ 6 h 46"/>
                  <a:gd name="T48" fmla="*/ 32 w 61"/>
                  <a:gd name="T49" fmla="*/ 6 h 46"/>
                  <a:gd name="T50" fmla="*/ 30 w 61"/>
                  <a:gd name="T51" fmla="*/ 4 h 46"/>
                  <a:gd name="T52" fmla="*/ 30 w 61"/>
                  <a:gd name="T53" fmla="*/ 3 h 46"/>
                  <a:gd name="T54" fmla="*/ 29 w 61"/>
                  <a:gd name="T55" fmla="*/ 3 h 46"/>
                  <a:gd name="T56" fmla="*/ 17 w 61"/>
                  <a:gd name="T57" fmla="*/ 3 h 46"/>
                  <a:gd name="T58" fmla="*/ 12 w 61"/>
                  <a:gd name="T59" fmla="*/ 0 h 46"/>
                  <a:gd name="T60" fmla="*/ 10 w 61"/>
                  <a:gd name="T61" fmla="*/ 4 h 46"/>
                  <a:gd name="T62" fmla="*/ 10 w 61"/>
                  <a:gd name="T63" fmla="*/ 8 h 46"/>
                  <a:gd name="T64" fmla="*/ 7 w 61"/>
                  <a:gd name="T65" fmla="*/ 9 h 46"/>
                  <a:gd name="T66" fmla="*/ 1 w 61"/>
                  <a:gd name="T67" fmla="*/ 13 h 46"/>
                  <a:gd name="T68" fmla="*/ 0 w 61"/>
                  <a:gd name="T69" fmla="*/ 14 h 46"/>
                  <a:gd name="T70" fmla="*/ 6 w 61"/>
                  <a:gd name="T71" fmla="*/ 21 h 46"/>
                  <a:gd name="T72" fmla="*/ 15 w 61"/>
                  <a:gd name="T73" fmla="*/ 31 h 46"/>
                  <a:gd name="T74" fmla="*/ 20 w 61"/>
                  <a:gd name="T75" fmla="*/ 25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1" h="46">
                    <a:moveTo>
                      <a:pt x="20" y="25"/>
                    </a:moveTo>
                    <a:cubicBezTo>
                      <a:pt x="20" y="23"/>
                      <a:pt x="22" y="23"/>
                      <a:pt x="24" y="24"/>
                    </a:cubicBezTo>
                    <a:cubicBezTo>
                      <a:pt x="26" y="24"/>
                      <a:pt x="28" y="23"/>
                      <a:pt x="30" y="23"/>
                    </a:cubicBezTo>
                    <a:cubicBezTo>
                      <a:pt x="32" y="23"/>
                      <a:pt x="37" y="29"/>
                      <a:pt x="37" y="31"/>
                    </a:cubicBezTo>
                    <a:cubicBezTo>
                      <a:pt x="37" y="32"/>
                      <a:pt x="37" y="34"/>
                      <a:pt x="38" y="35"/>
                    </a:cubicBezTo>
                    <a:cubicBezTo>
                      <a:pt x="38" y="36"/>
                      <a:pt x="38" y="36"/>
                      <a:pt x="38" y="36"/>
                    </a:cubicBezTo>
                    <a:cubicBezTo>
                      <a:pt x="41" y="35"/>
                      <a:pt x="43" y="35"/>
                      <a:pt x="44" y="35"/>
                    </a:cubicBezTo>
                    <a:cubicBezTo>
                      <a:pt x="45" y="35"/>
                      <a:pt x="46" y="39"/>
                      <a:pt x="46" y="42"/>
                    </a:cubicBezTo>
                    <a:cubicBezTo>
                      <a:pt x="46" y="44"/>
                      <a:pt x="49" y="46"/>
                      <a:pt x="50" y="45"/>
                    </a:cubicBezTo>
                    <a:cubicBezTo>
                      <a:pt x="51" y="43"/>
                      <a:pt x="53" y="41"/>
                      <a:pt x="53" y="42"/>
                    </a:cubicBezTo>
                    <a:cubicBezTo>
                      <a:pt x="53" y="43"/>
                      <a:pt x="54" y="43"/>
                      <a:pt x="55" y="43"/>
                    </a:cubicBezTo>
                    <a:cubicBezTo>
                      <a:pt x="55" y="42"/>
                      <a:pt x="56" y="42"/>
                      <a:pt x="57" y="41"/>
                    </a:cubicBezTo>
                    <a:cubicBezTo>
                      <a:pt x="58" y="40"/>
                      <a:pt x="55" y="38"/>
                      <a:pt x="56" y="36"/>
                    </a:cubicBezTo>
                    <a:cubicBezTo>
                      <a:pt x="57" y="34"/>
                      <a:pt x="58" y="37"/>
                      <a:pt x="60" y="36"/>
                    </a:cubicBezTo>
                    <a:cubicBezTo>
                      <a:pt x="61" y="34"/>
                      <a:pt x="58" y="32"/>
                      <a:pt x="58" y="31"/>
                    </a:cubicBezTo>
                    <a:cubicBezTo>
                      <a:pt x="59" y="30"/>
                      <a:pt x="58" y="28"/>
                      <a:pt x="57" y="27"/>
                    </a:cubicBezTo>
                    <a:cubicBezTo>
                      <a:pt x="56" y="26"/>
                      <a:pt x="56" y="23"/>
                      <a:pt x="57" y="20"/>
                    </a:cubicBezTo>
                    <a:cubicBezTo>
                      <a:pt x="56" y="20"/>
                      <a:pt x="56" y="20"/>
                      <a:pt x="56" y="19"/>
                    </a:cubicBezTo>
                    <a:cubicBezTo>
                      <a:pt x="55" y="18"/>
                      <a:pt x="56" y="15"/>
                      <a:pt x="54" y="15"/>
                    </a:cubicBezTo>
                    <a:cubicBezTo>
                      <a:pt x="52" y="15"/>
                      <a:pt x="52" y="12"/>
                      <a:pt x="54" y="12"/>
                    </a:cubicBezTo>
                    <a:cubicBezTo>
                      <a:pt x="55" y="11"/>
                      <a:pt x="51" y="10"/>
                      <a:pt x="51" y="8"/>
                    </a:cubicBezTo>
                    <a:cubicBezTo>
                      <a:pt x="51" y="6"/>
                      <a:pt x="49" y="2"/>
                      <a:pt x="48" y="2"/>
                    </a:cubicBezTo>
                    <a:cubicBezTo>
                      <a:pt x="47" y="2"/>
                      <a:pt x="44" y="6"/>
                      <a:pt x="42" y="6"/>
                    </a:cubicBezTo>
                    <a:cubicBezTo>
                      <a:pt x="41" y="6"/>
                      <a:pt x="38" y="3"/>
                      <a:pt x="37" y="6"/>
                    </a:cubicBezTo>
                    <a:cubicBezTo>
                      <a:pt x="36" y="8"/>
                      <a:pt x="34" y="5"/>
                      <a:pt x="32" y="6"/>
                    </a:cubicBezTo>
                    <a:cubicBezTo>
                      <a:pt x="31" y="8"/>
                      <a:pt x="30" y="4"/>
                      <a:pt x="30" y="4"/>
                    </a:cubicBezTo>
                    <a:cubicBezTo>
                      <a:pt x="30" y="4"/>
                      <a:pt x="30" y="4"/>
                      <a:pt x="30" y="3"/>
                    </a:cubicBezTo>
                    <a:cubicBezTo>
                      <a:pt x="30" y="3"/>
                      <a:pt x="29" y="3"/>
                      <a:pt x="29" y="3"/>
                    </a:cubicBezTo>
                    <a:cubicBezTo>
                      <a:pt x="25" y="5"/>
                      <a:pt x="18" y="4"/>
                      <a:pt x="17" y="3"/>
                    </a:cubicBezTo>
                    <a:cubicBezTo>
                      <a:pt x="17" y="1"/>
                      <a:pt x="12" y="0"/>
                      <a:pt x="12" y="0"/>
                    </a:cubicBezTo>
                    <a:cubicBezTo>
                      <a:pt x="12" y="0"/>
                      <a:pt x="12" y="3"/>
                      <a:pt x="10" y="4"/>
                    </a:cubicBezTo>
                    <a:cubicBezTo>
                      <a:pt x="8" y="5"/>
                      <a:pt x="10" y="7"/>
                      <a:pt x="10" y="8"/>
                    </a:cubicBezTo>
                    <a:cubicBezTo>
                      <a:pt x="10" y="8"/>
                      <a:pt x="9" y="10"/>
                      <a:pt x="7" y="9"/>
                    </a:cubicBezTo>
                    <a:cubicBezTo>
                      <a:pt x="6" y="8"/>
                      <a:pt x="3" y="12"/>
                      <a:pt x="1" y="13"/>
                    </a:cubicBezTo>
                    <a:cubicBezTo>
                      <a:pt x="1" y="13"/>
                      <a:pt x="0" y="13"/>
                      <a:pt x="0" y="14"/>
                    </a:cubicBezTo>
                    <a:cubicBezTo>
                      <a:pt x="3" y="16"/>
                      <a:pt x="2" y="18"/>
                      <a:pt x="6" y="21"/>
                    </a:cubicBezTo>
                    <a:cubicBezTo>
                      <a:pt x="9" y="23"/>
                      <a:pt x="13" y="26"/>
                      <a:pt x="15" y="31"/>
                    </a:cubicBezTo>
                    <a:cubicBezTo>
                      <a:pt x="17" y="29"/>
                      <a:pt x="20" y="26"/>
                      <a:pt x="20" y="25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2" name="Freeform 30">
                <a:extLst>
                  <a:ext uri="{FF2B5EF4-FFF2-40B4-BE49-F238E27FC236}">
                    <a16:creationId xmlns:a16="http://schemas.microsoft.com/office/drawing/2014/main" xmlns="" id="{BF7CC523-A722-BB4F-A7FA-BF97597F3B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90433" y="5321148"/>
                <a:ext cx="63281" cy="60219"/>
              </a:xfrm>
              <a:custGeom>
                <a:avLst/>
                <a:gdLst>
                  <a:gd name="T0" fmla="*/ 27 w 34"/>
                  <a:gd name="T1" fmla="*/ 19 h 32"/>
                  <a:gd name="T2" fmla="*/ 24 w 34"/>
                  <a:gd name="T3" fmla="*/ 16 h 32"/>
                  <a:gd name="T4" fmla="*/ 25 w 34"/>
                  <a:gd name="T5" fmla="*/ 10 h 32"/>
                  <a:gd name="T6" fmla="*/ 26 w 34"/>
                  <a:gd name="T7" fmla="*/ 8 h 32"/>
                  <a:gd name="T8" fmla="*/ 24 w 34"/>
                  <a:gd name="T9" fmla="*/ 7 h 32"/>
                  <a:gd name="T10" fmla="*/ 21 w 34"/>
                  <a:gd name="T11" fmla="*/ 10 h 32"/>
                  <a:gd name="T12" fmla="*/ 17 w 34"/>
                  <a:gd name="T13" fmla="*/ 7 h 32"/>
                  <a:gd name="T14" fmla="*/ 15 w 34"/>
                  <a:gd name="T15" fmla="*/ 0 h 32"/>
                  <a:gd name="T16" fmla="*/ 9 w 34"/>
                  <a:gd name="T17" fmla="*/ 1 h 32"/>
                  <a:gd name="T18" fmla="*/ 8 w 34"/>
                  <a:gd name="T19" fmla="*/ 5 h 32"/>
                  <a:gd name="T20" fmla="*/ 2 w 34"/>
                  <a:gd name="T21" fmla="*/ 10 h 32"/>
                  <a:gd name="T22" fmla="*/ 0 w 34"/>
                  <a:gd name="T23" fmla="*/ 13 h 32"/>
                  <a:gd name="T24" fmla="*/ 10 w 34"/>
                  <a:gd name="T25" fmla="*/ 20 h 32"/>
                  <a:gd name="T26" fmla="*/ 29 w 34"/>
                  <a:gd name="T27" fmla="*/ 32 h 32"/>
                  <a:gd name="T28" fmla="*/ 31 w 34"/>
                  <a:gd name="T29" fmla="*/ 32 h 32"/>
                  <a:gd name="T30" fmla="*/ 33 w 34"/>
                  <a:gd name="T31" fmla="*/ 25 h 32"/>
                  <a:gd name="T32" fmla="*/ 27 w 34"/>
                  <a:gd name="T33" fmla="*/ 1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27" y="19"/>
                    </a:moveTo>
                    <a:cubicBezTo>
                      <a:pt x="25" y="17"/>
                      <a:pt x="23" y="17"/>
                      <a:pt x="24" y="16"/>
                    </a:cubicBezTo>
                    <a:cubicBezTo>
                      <a:pt x="26" y="15"/>
                      <a:pt x="26" y="13"/>
                      <a:pt x="25" y="10"/>
                    </a:cubicBezTo>
                    <a:cubicBezTo>
                      <a:pt x="25" y="9"/>
                      <a:pt x="25" y="9"/>
                      <a:pt x="26" y="8"/>
                    </a:cubicBezTo>
                    <a:cubicBezTo>
                      <a:pt x="25" y="8"/>
                      <a:pt x="24" y="8"/>
                      <a:pt x="24" y="7"/>
                    </a:cubicBezTo>
                    <a:cubicBezTo>
                      <a:pt x="24" y="6"/>
                      <a:pt x="22" y="8"/>
                      <a:pt x="21" y="10"/>
                    </a:cubicBezTo>
                    <a:cubicBezTo>
                      <a:pt x="20" y="11"/>
                      <a:pt x="17" y="9"/>
                      <a:pt x="17" y="7"/>
                    </a:cubicBezTo>
                    <a:cubicBezTo>
                      <a:pt x="17" y="4"/>
                      <a:pt x="16" y="0"/>
                      <a:pt x="15" y="0"/>
                    </a:cubicBezTo>
                    <a:cubicBezTo>
                      <a:pt x="14" y="0"/>
                      <a:pt x="12" y="0"/>
                      <a:pt x="9" y="1"/>
                    </a:cubicBezTo>
                    <a:cubicBezTo>
                      <a:pt x="9" y="2"/>
                      <a:pt x="8" y="4"/>
                      <a:pt x="8" y="5"/>
                    </a:cubicBezTo>
                    <a:cubicBezTo>
                      <a:pt x="8" y="7"/>
                      <a:pt x="3" y="9"/>
                      <a:pt x="2" y="10"/>
                    </a:cubicBezTo>
                    <a:cubicBezTo>
                      <a:pt x="1" y="11"/>
                      <a:pt x="0" y="12"/>
                      <a:pt x="0" y="13"/>
                    </a:cubicBezTo>
                    <a:cubicBezTo>
                      <a:pt x="3" y="15"/>
                      <a:pt x="7" y="18"/>
                      <a:pt x="10" y="20"/>
                    </a:cubicBezTo>
                    <a:cubicBezTo>
                      <a:pt x="16" y="24"/>
                      <a:pt x="25" y="30"/>
                      <a:pt x="29" y="32"/>
                    </a:cubicBezTo>
                    <a:cubicBezTo>
                      <a:pt x="30" y="32"/>
                      <a:pt x="30" y="32"/>
                      <a:pt x="31" y="32"/>
                    </a:cubicBezTo>
                    <a:cubicBezTo>
                      <a:pt x="32" y="28"/>
                      <a:pt x="33" y="27"/>
                      <a:pt x="33" y="25"/>
                    </a:cubicBezTo>
                    <a:cubicBezTo>
                      <a:pt x="34" y="22"/>
                      <a:pt x="30" y="20"/>
                      <a:pt x="27" y="19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3" name="Freeform 31">
                <a:extLst>
                  <a:ext uri="{FF2B5EF4-FFF2-40B4-BE49-F238E27FC236}">
                    <a16:creationId xmlns:a16="http://schemas.microsoft.com/office/drawing/2014/main" xmlns="" id="{386C54F5-BE7D-FE44-A452-2D2B2C42ED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63897" y="5298693"/>
                <a:ext cx="42867" cy="46950"/>
              </a:xfrm>
              <a:custGeom>
                <a:avLst/>
                <a:gdLst>
                  <a:gd name="T0" fmla="*/ 22 w 23"/>
                  <a:gd name="T1" fmla="*/ 17 h 25"/>
                  <a:gd name="T2" fmla="*/ 23 w 23"/>
                  <a:gd name="T3" fmla="*/ 12 h 25"/>
                  <a:gd name="T4" fmla="*/ 22 w 23"/>
                  <a:gd name="T5" fmla="*/ 8 h 25"/>
                  <a:gd name="T6" fmla="*/ 15 w 23"/>
                  <a:gd name="T7" fmla="*/ 0 h 25"/>
                  <a:gd name="T8" fmla="*/ 9 w 23"/>
                  <a:gd name="T9" fmla="*/ 1 h 25"/>
                  <a:gd name="T10" fmla="*/ 5 w 23"/>
                  <a:gd name="T11" fmla="*/ 2 h 25"/>
                  <a:gd name="T12" fmla="*/ 0 w 23"/>
                  <a:gd name="T13" fmla="*/ 8 h 25"/>
                  <a:gd name="T14" fmla="*/ 1 w 23"/>
                  <a:gd name="T15" fmla="*/ 11 h 25"/>
                  <a:gd name="T16" fmla="*/ 7 w 23"/>
                  <a:gd name="T17" fmla="*/ 21 h 25"/>
                  <a:gd name="T18" fmla="*/ 14 w 23"/>
                  <a:gd name="T19" fmla="*/ 25 h 25"/>
                  <a:gd name="T20" fmla="*/ 16 w 23"/>
                  <a:gd name="T21" fmla="*/ 22 h 25"/>
                  <a:gd name="T22" fmla="*/ 22 w 23"/>
                  <a:gd name="T23" fmla="*/ 17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" h="25">
                    <a:moveTo>
                      <a:pt x="22" y="17"/>
                    </a:moveTo>
                    <a:cubicBezTo>
                      <a:pt x="22" y="15"/>
                      <a:pt x="23" y="14"/>
                      <a:pt x="23" y="12"/>
                    </a:cubicBezTo>
                    <a:cubicBezTo>
                      <a:pt x="22" y="11"/>
                      <a:pt x="22" y="9"/>
                      <a:pt x="22" y="8"/>
                    </a:cubicBezTo>
                    <a:cubicBezTo>
                      <a:pt x="22" y="6"/>
                      <a:pt x="17" y="0"/>
                      <a:pt x="15" y="0"/>
                    </a:cubicBezTo>
                    <a:cubicBezTo>
                      <a:pt x="13" y="0"/>
                      <a:pt x="11" y="1"/>
                      <a:pt x="9" y="1"/>
                    </a:cubicBezTo>
                    <a:cubicBezTo>
                      <a:pt x="7" y="0"/>
                      <a:pt x="5" y="0"/>
                      <a:pt x="5" y="2"/>
                    </a:cubicBezTo>
                    <a:cubicBezTo>
                      <a:pt x="5" y="3"/>
                      <a:pt x="2" y="6"/>
                      <a:pt x="0" y="8"/>
                    </a:cubicBezTo>
                    <a:cubicBezTo>
                      <a:pt x="0" y="9"/>
                      <a:pt x="1" y="10"/>
                      <a:pt x="1" y="11"/>
                    </a:cubicBezTo>
                    <a:cubicBezTo>
                      <a:pt x="3" y="17"/>
                      <a:pt x="5" y="19"/>
                      <a:pt x="7" y="21"/>
                    </a:cubicBezTo>
                    <a:cubicBezTo>
                      <a:pt x="9" y="22"/>
                      <a:pt x="11" y="23"/>
                      <a:pt x="14" y="25"/>
                    </a:cubicBezTo>
                    <a:cubicBezTo>
                      <a:pt x="14" y="24"/>
                      <a:pt x="15" y="23"/>
                      <a:pt x="16" y="22"/>
                    </a:cubicBezTo>
                    <a:cubicBezTo>
                      <a:pt x="17" y="21"/>
                      <a:pt x="22" y="19"/>
                      <a:pt x="22" y="17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4" name="Freeform 32">
                <a:extLst>
                  <a:ext uri="{FF2B5EF4-FFF2-40B4-BE49-F238E27FC236}">
                    <a16:creationId xmlns:a16="http://schemas.microsoft.com/office/drawing/2014/main" xmlns="" id="{0B04B2FD-AD84-E845-AC91-0A45E892CD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07760" y="5020053"/>
                <a:ext cx="125541" cy="101045"/>
              </a:xfrm>
              <a:custGeom>
                <a:avLst/>
                <a:gdLst>
                  <a:gd name="T0" fmla="*/ 31 w 67"/>
                  <a:gd name="T1" fmla="*/ 42 h 54"/>
                  <a:gd name="T2" fmla="*/ 40 w 67"/>
                  <a:gd name="T3" fmla="*/ 36 h 54"/>
                  <a:gd name="T4" fmla="*/ 40 w 67"/>
                  <a:gd name="T5" fmla="*/ 14 h 54"/>
                  <a:gd name="T6" fmla="*/ 67 w 67"/>
                  <a:gd name="T7" fmla="*/ 14 h 54"/>
                  <a:gd name="T8" fmla="*/ 67 w 67"/>
                  <a:gd name="T9" fmla="*/ 3 h 54"/>
                  <a:gd name="T10" fmla="*/ 61 w 67"/>
                  <a:gd name="T11" fmla="*/ 0 h 54"/>
                  <a:gd name="T12" fmla="*/ 31 w 67"/>
                  <a:gd name="T13" fmla="*/ 0 h 54"/>
                  <a:gd name="T14" fmla="*/ 27 w 67"/>
                  <a:gd name="T15" fmla="*/ 7 h 54"/>
                  <a:gd name="T16" fmla="*/ 16 w 67"/>
                  <a:gd name="T17" fmla="*/ 22 h 54"/>
                  <a:gd name="T18" fmla="*/ 2 w 67"/>
                  <a:gd name="T19" fmla="*/ 47 h 54"/>
                  <a:gd name="T20" fmla="*/ 0 w 67"/>
                  <a:gd name="T21" fmla="*/ 54 h 54"/>
                  <a:gd name="T22" fmla="*/ 31 w 67"/>
                  <a:gd name="T23" fmla="*/ 54 h 54"/>
                  <a:gd name="T24" fmla="*/ 31 w 67"/>
                  <a:gd name="T25" fmla="*/ 42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7" h="54">
                    <a:moveTo>
                      <a:pt x="31" y="42"/>
                    </a:moveTo>
                    <a:cubicBezTo>
                      <a:pt x="31" y="40"/>
                      <a:pt x="40" y="38"/>
                      <a:pt x="40" y="36"/>
                    </a:cubicBezTo>
                    <a:cubicBezTo>
                      <a:pt x="40" y="34"/>
                      <a:pt x="40" y="14"/>
                      <a:pt x="40" y="14"/>
                    </a:cubicBezTo>
                    <a:cubicBezTo>
                      <a:pt x="40" y="14"/>
                      <a:pt x="66" y="15"/>
                      <a:pt x="67" y="14"/>
                    </a:cubicBezTo>
                    <a:cubicBezTo>
                      <a:pt x="67" y="14"/>
                      <a:pt x="67" y="8"/>
                      <a:pt x="67" y="3"/>
                    </a:cubicBezTo>
                    <a:cubicBezTo>
                      <a:pt x="66" y="1"/>
                      <a:pt x="67" y="0"/>
                      <a:pt x="61" y="0"/>
                    </a:cubicBezTo>
                    <a:cubicBezTo>
                      <a:pt x="56" y="0"/>
                      <a:pt x="41" y="0"/>
                      <a:pt x="31" y="0"/>
                    </a:cubicBezTo>
                    <a:cubicBezTo>
                      <a:pt x="29" y="2"/>
                      <a:pt x="28" y="5"/>
                      <a:pt x="27" y="7"/>
                    </a:cubicBezTo>
                    <a:cubicBezTo>
                      <a:pt x="25" y="11"/>
                      <a:pt x="16" y="16"/>
                      <a:pt x="16" y="22"/>
                    </a:cubicBezTo>
                    <a:cubicBezTo>
                      <a:pt x="16" y="27"/>
                      <a:pt x="7" y="35"/>
                      <a:pt x="2" y="47"/>
                    </a:cubicBezTo>
                    <a:cubicBezTo>
                      <a:pt x="0" y="50"/>
                      <a:pt x="0" y="52"/>
                      <a:pt x="0" y="54"/>
                    </a:cubicBezTo>
                    <a:cubicBezTo>
                      <a:pt x="31" y="54"/>
                      <a:pt x="31" y="54"/>
                      <a:pt x="31" y="54"/>
                    </a:cubicBezTo>
                    <a:cubicBezTo>
                      <a:pt x="31" y="54"/>
                      <a:pt x="31" y="44"/>
                      <a:pt x="31" y="42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5" name="Freeform 33">
                <a:extLst>
                  <a:ext uri="{FF2B5EF4-FFF2-40B4-BE49-F238E27FC236}">
                    <a16:creationId xmlns:a16="http://schemas.microsoft.com/office/drawing/2014/main" xmlns="" id="{4E8D0A11-00DB-A84F-A391-4698CC82C1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05718" y="5025157"/>
                <a:ext cx="183719" cy="201070"/>
              </a:xfrm>
              <a:custGeom>
                <a:avLst/>
                <a:gdLst>
                  <a:gd name="T0" fmla="*/ 8 w 98"/>
                  <a:gd name="T1" fmla="*/ 92 h 107"/>
                  <a:gd name="T2" fmla="*/ 15 w 98"/>
                  <a:gd name="T3" fmla="*/ 92 h 107"/>
                  <a:gd name="T4" fmla="*/ 21 w 98"/>
                  <a:gd name="T5" fmla="*/ 92 h 107"/>
                  <a:gd name="T6" fmla="*/ 26 w 98"/>
                  <a:gd name="T7" fmla="*/ 95 h 107"/>
                  <a:gd name="T8" fmla="*/ 29 w 98"/>
                  <a:gd name="T9" fmla="*/ 95 h 107"/>
                  <a:gd name="T10" fmla="*/ 34 w 98"/>
                  <a:gd name="T11" fmla="*/ 103 h 107"/>
                  <a:gd name="T12" fmla="*/ 38 w 98"/>
                  <a:gd name="T13" fmla="*/ 107 h 107"/>
                  <a:gd name="T14" fmla="*/ 42 w 98"/>
                  <a:gd name="T15" fmla="*/ 104 h 107"/>
                  <a:gd name="T16" fmla="*/ 47 w 98"/>
                  <a:gd name="T17" fmla="*/ 102 h 107"/>
                  <a:gd name="T18" fmla="*/ 52 w 98"/>
                  <a:gd name="T19" fmla="*/ 101 h 107"/>
                  <a:gd name="T20" fmla="*/ 57 w 98"/>
                  <a:gd name="T21" fmla="*/ 102 h 107"/>
                  <a:gd name="T22" fmla="*/ 62 w 98"/>
                  <a:gd name="T23" fmla="*/ 100 h 107"/>
                  <a:gd name="T24" fmla="*/ 93 w 98"/>
                  <a:gd name="T25" fmla="*/ 100 h 107"/>
                  <a:gd name="T26" fmla="*/ 94 w 98"/>
                  <a:gd name="T27" fmla="*/ 93 h 107"/>
                  <a:gd name="T28" fmla="*/ 92 w 98"/>
                  <a:gd name="T29" fmla="*/ 91 h 107"/>
                  <a:gd name="T30" fmla="*/ 84 w 98"/>
                  <a:gd name="T31" fmla="*/ 20 h 107"/>
                  <a:gd name="T32" fmla="*/ 98 w 98"/>
                  <a:gd name="T33" fmla="*/ 20 h 107"/>
                  <a:gd name="T34" fmla="*/ 69 w 98"/>
                  <a:gd name="T35" fmla="*/ 1 h 107"/>
                  <a:gd name="T36" fmla="*/ 68 w 98"/>
                  <a:gd name="T37" fmla="*/ 0 h 107"/>
                  <a:gd name="T38" fmla="*/ 68 w 98"/>
                  <a:gd name="T39" fmla="*/ 11 h 107"/>
                  <a:gd name="T40" fmla="*/ 41 w 98"/>
                  <a:gd name="T41" fmla="*/ 11 h 107"/>
                  <a:gd name="T42" fmla="*/ 41 w 98"/>
                  <a:gd name="T43" fmla="*/ 33 h 107"/>
                  <a:gd name="T44" fmla="*/ 32 w 98"/>
                  <a:gd name="T45" fmla="*/ 39 h 107"/>
                  <a:gd name="T46" fmla="*/ 32 w 98"/>
                  <a:gd name="T47" fmla="*/ 51 h 107"/>
                  <a:gd name="T48" fmla="*/ 1 w 98"/>
                  <a:gd name="T49" fmla="*/ 51 h 107"/>
                  <a:gd name="T50" fmla="*/ 5 w 98"/>
                  <a:gd name="T51" fmla="*/ 60 h 107"/>
                  <a:gd name="T52" fmla="*/ 7 w 98"/>
                  <a:gd name="T53" fmla="*/ 73 h 107"/>
                  <a:gd name="T54" fmla="*/ 4 w 98"/>
                  <a:gd name="T55" fmla="*/ 89 h 107"/>
                  <a:gd name="T56" fmla="*/ 3 w 98"/>
                  <a:gd name="T57" fmla="*/ 96 h 107"/>
                  <a:gd name="T58" fmla="*/ 3 w 98"/>
                  <a:gd name="T59" fmla="*/ 96 h 107"/>
                  <a:gd name="T60" fmla="*/ 8 w 98"/>
                  <a:gd name="T61" fmla="*/ 92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98" h="107">
                    <a:moveTo>
                      <a:pt x="8" y="92"/>
                    </a:moveTo>
                    <a:cubicBezTo>
                      <a:pt x="11" y="93"/>
                      <a:pt x="15" y="92"/>
                      <a:pt x="15" y="92"/>
                    </a:cubicBezTo>
                    <a:cubicBezTo>
                      <a:pt x="15" y="92"/>
                      <a:pt x="19" y="90"/>
                      <a:pt x="21" y="92"/>
                    </a:cubicBezTo>
                    <a:cubicBezTo>
                      <a:pt x="24" y="93"/>
                      <a:pt x="26" y="95"/>
                      <a:pt x="26" y="95"/>
                    </a:cubicBezTo>
                    <a:cubicBezTo>
                      <a:pt x="29" y="95"/>
                      <a:pt x="29" y="95"/>
                      <a:pt x="29" y="95"/>
                    </a:cubicBezTo>
                    <a:cubicBezTo>
                      <a:pt x="29" y="95"/>
                      <a:pt x="31" y="102"/>
                      <a:pt x="34" y="103"/>
                    </a:cubicBezTo>
                    <a:cubicBezTo>
                      <a:pt x="36" y="103"/>
                      <a:pt x="38" y="105"/>
                      <a:pt x="38" y="107"/>
                    </a:cubicBezTo>
                    <a:cubicBezTo>
                      <a:pt x="41" y="107"/>
                      <a:pt x="42" y="106"/>
                      <a:pt x="42" y="104"/>
                    </a:cubicBezTo>
                    <a:cubicBezTo>
                      <a:pt x="42" y="102"/>
                      <a:pt x="44" y="99"/>
                      <a:pt x="47" y="102"/>
                    </a:cubicBezTo>
                    <a:cubicBezTo>
                      <a:pt x="51" y="105"/>
                      <a:pt x="51" y="103"/>
                      <a:pt x="52" y="101"/>
                    </a:cubicBezTo>
                    <a:cubicBezTo>
                      <a:pt x="52" y="100"/>
                      <a:pt x="55" y="102"/>
                      <a:pt x="57" y="102"/>
                    </a:cubicBezTo>
                    <a:cubicBezTo>
                      <a:pt x="59" y="102"/>
                      <a:pt x="62" y="100"/>
                      <a:pt x="62" y="100"/>
                    </a:cubicBezTo>
                    <a:cubicBezTo>
                      <a:pt x="62" y="100"/>
                      <a:pt x="92" y="101"/>
                      <a:pt x="93" y="100"/>
                    </a:cubicBezTo>
                    <a:cubicBezTo>
                      <a:pt x="95" y="99"/>
                      <a:pt x="94" y="93"/>
                      <a:pt x="94" y="93"/>
                    </a:cubicBezTo>
                    <a:cubicBezTo>
                      <a:pt x="92" y="91"/>
                      <a:pt x="92" y="91"/>
                      <a:pt x="92" y="91"/>
                    </a:cubicBezTo>
                    <a:cubicBezTo>
                      <a:pt x="84" y="20"/>
                      <a:pt x="84" y="20"/>
                      <a:pt x="84" y="20"/>
                    </a:cubicBezTo>
                    <a:cubicBezTo>
                      <a:pt x="98" y="20"/>
                      <a:pt x="98" y="20"/>
                      <a:pt x="98" y="20"/>
                    </a:cubicBezTo>
                    <a:cubicBezTo>
                      <a:pt x="83" y="10"/>
                      <a:pt x="71" y="2"/>
                      <a:pt x="69" y="1"/>
                    </a:cubicBezTo>
                    <a:cubicBezTo>
                      <a:pt x="69" y="1"/>
                      <a:pt x="68" y="0"/>
                      <a:pt x="68" y="0"/>
                    </a:cubicBezTo>
                    <a:cubicBezTo>
                      <a:pt x="68" y="5"/>
                      <a:pt x="68" y="11"/>
                      <a:pt x="68" y="11"/>
                    </a:cubicBezTo>
                    <a:cubicBezTo>
                      <a:pt x="67" y="12"/>
                      <a:pt x="41" y="11"/>
                      <a:pt x="41" y="11"/>
                    </a:cubicBezTo>
                    <a:cubicBezTo>
                      <a:pt x="41" y="11"/>
                      <a:pt x="41" y="31"/>
                      <a:pt x="41" y="33"/>
                    </a:cubicBezTo>
                    <a:cubicBezTo>
                      <a:pt x="41" y="35"/>
                      <a:pt x="32" y="37"/>
                      <a:pt x="32" y="39"/>
                    </a:cubicBezTo>
                    <a:cubicBezTo>
                      <a:pt x="32" y="41"/>
                      <a:pt x="32" y="51"/>
                      <a:pt x="32" y="51"/>
                    </a:cubicBezTo>
                    <a:cubicBezTo>
                      <a:pt x="1" y="51"/>
                      <a:pt x="1" y="51"/>
                      <a:pt x="1" y="51"/>
                    </a:cubicBezTo>
                    <a:cubicBezTo>
                      <a:pt x="0" y="56"/>
                      <a:pt x="3" y="58"/>
                      <a:pt x="5" y="60"/>
                    </a:cubicBezTo>
                    <a:cubicBezTo>
                      <a:pt x="8" y="63"/>
                      <a:pt x="3" y="68"/>
                      <a:pt x="7" y="73"/>
                    </a:cubicBezTo>
                    <a:cubicBezTo>
                      <a:pt x="11" y="78"/>
                      <a:pt x="6" y="86"/>
                      <a:pt x="4" y="89"/>
                    </a:cubicBezTo>
                    <a:cubicBezTo>
                      <a:pt x="3" y="91"/>
                      <a:pt x="3" y="93"/>
                      <a:pt x="3" y="96"/>
                    </a:cubicBezTo>
                    <a:cubicBezTo>
                      <a:pt x="3" y="96"/>
                      <a:pt x="3" y="96"/>
                      <a:pt x="3" y="96"/>
                    </a:cubicBezTo>
                    <a:cubicBezTo>
                      <a:pt x="6" y="95"/>
                      <a:pt x="5" y="92"/>
                      <a:pt x="8" y="92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6" name="Freeform 34">
                <a:extLst>
                  <a:ext uri="{FF2B5EF4-FFF2-40B4-BE49-F238E27FC236}">
                    <a16:creationId xmlns:a16="http://schemas.microsoft.com/office/drawing/2014/main" xmlns="" id="{BEA8B75C-82E5-644B-951C-43E36499E3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77165" y="5062921"/>
                <a:ext cx="253124" cy="234752"/>
              </a:xfrm>
              <a:custGeom>
                <a:avLst/>
                <a:gdLst>
                  <a:gd name="T0" fmla="*/ 128 w 135"/>
                  <a:gd name="T1" fmla="*/ 52 h 125"/>
                  <a:gd name="T2" fmla="*/ 124 w 135"/>
                  <a:gd name="T3" fmla="*/ 43 h 125"/>
                  <a:gd name="T4" fmla="*/ 115 w 135"/>
                  <a:gd name="T5" fmla="*/ 40 h 125"/>
                  <a:gd name="T6" fmla="*/ 109 w 135"/>
                  <a:gd name="T7" fmla="*/ 33 h 125"/>
                  <a:gd name="T8" fmla="*/ 60 w 135"/>
                  <a:gd name="T9" fmla="*/ 0 h 125"/>
                  <a:gd name="T10" fmla="*/ 46 w 135"/>
                  <a:gd name="T11" fmla="*/ 0 h 125"/>
                  <a:gd name="T12" fmla="*/ 54 w 135"/>
                  <a:gd name="T13" fmla="*/ 71 h 125"/>
                  <a:gd name="T14" fmla="*/ 56 w 135"/>
                  <a:gd name="T15" fmla="*/ 73 h 125"/>
                  <a:gd name="T16" fmla="*/ 55 w 135"/>
                  <a:gd name="T17" fmla="*/ 80 h 125"/>
                  <a:gd name="T18" fmla="*/ 24 w 135"/>
                  <a:gd name="T19" fmla="*/ 80 h 125"/>
                  <a:gd name="T20" fmla="*/ 19 w 135"/>
                  <a:gd name="T21" fmla="*/ 82 h 125"/>
                  <a:gd name="T22" fmla="*/ 14 w 135"/>
                  <a:gd name="T23" fmla="*/ 81 h 125"/>
                  <a:gd name="T24" fmla="*/ 9 w 135"/>
                  <a:gd name="T25" fmla="*/ 82 h 125"/>
                  <a:gd name="T26" fmla="*/ 4 w 135"/>
                  <a:gd name="T27" fmla="*/ 84 h 125"/>
                  <a:gd name="T28" fmla="*/ 0 w 135"/>
                  <a:gd name="T29" fmla="*/ 87 h 125"/>
                  <a:gd name="T30" fmla="*/ 1 w 135"/>
                  <a:gd name="T31" fmla="*/ 88 h 125"/>
                  <a:gd name="T32" fmla="*/ 2 w 135"/>
                  <a:gd name="T33" fmla="*/ 91 h 125"/>
                  <a:gd name="T34" fmla="*/ 4 w 135"/>
                  <a:gd name="T35" fmla="*/ 96 h 125"/>
                  <a:gd name="T36" fmla="*/ 8 w 135"/>
                  <a:gd name="T37" fmla="*/ 101 h 125"/>
                  <a:gd name="T38" fmla="*/ 8 w 135"/>
                  <a:gd name="T39" fmla="*/ 107 h 125"/>
                  <a:gd name="T40" fmla="*/ 10 w 135"/>
                  <a:gd name="T41" fmla="*/ 109 h 125"/>
                  <a:gd name="T42" fmla="*/ 15 w 135"/>
                  <a:gd name="T43" fmla="*/ 109 h 125"/>
                  <a:gd name="T44" fmla="*/ 20 w 135"/>
                  <a:gd name="T45" fmla="*/ 109 h 125"/>
                  <a:gd name="T46" fmla="*/ 26 w 135"/>
                  <a:gd name="T47" fmla="*/ 105 h 125"/>
                  <a:gd name="T48" fmla="*/ 29 w 135"/>
                  <a:gd name="T49" fmla="*/ 111 h 125"/>
                  <a:gd name="T50" fmla="*/ 32 w 135"/>
                  <a:gd name="T51" fmla="*/ 115 h 125"/>
                  <a:gd name="T52" fmla="*/ 32 w 135"/>
                  <a:gd name="T53" fmla="*/ 118 h 125"/>
                  <a:gd name="T54" fmla="*/ 34 w 135"/>
                  <a:gd name="T55" fmla="*/ 122 h 125"/>
                  <a:gd name="T56" fmla="*/ 38 w 135"/>
                  <a:gd name="T57" fmla="*/ 123 h 125"/>
                  <a:gd name="T58" fmla="*/ 42 w 135"/>
                  <a:gd name="T59" fmla="*/ 124 h 125"/>
                  <a:gd name="T60" fmla="*/ 46 w 135"/>
                  <a:gd name="T61" fmla="*/ 122 h 125"/>
                  <a:gd name="T62" fmla="*/ 50 w 135"/>
                  <a:gd name="T63" fmla="*/ 121 h 125"/>
                  <a:gd name="T64" fmla="*/ 53 w 135"/>
                  <a:gd name="T65" fmla="*/ 122 h 125"/>
                  <a:gd name="T66" fmla="*/ 55 w 135"/>
                  <a:gd name="T67" fmla="*/ 122 h 125"/>
                  <a:gd name="T68" fmla="*/ 58 w 135"/>
                  <a:gd name="T69" fmla="*/ 116 h 125"/>
                  <a:gd name="T70" fmla="*/ 57 w 135"/>
                  <a:gd name="T71" fmla="*/ 110 h 125"/>
                  <a:gd name="T72" fmla="*/ 63 w 135"/>
                  <a:gd name="T73" fmla="*/ 108 h 125"/>
                  <a:gd name="T74" fmla="*/ 66 w 135"/>
                  <a:gd name="T75" fmla="*/ 103 h 125"/>
                  <a:gd name="T76" fmla="*/ 69 w 135"/>
                  <a:gd name="T77" fmla="*/ 97 h 125"/>
                  <a:gd name="T78" fmla="*/ 74 w 135"/>
                  <a:gd name="T79" fmla="*/ 97 h 125"/>
                  <a:gd name="T80" fmla="*/ 77 w 135"/>
                  <a:gd name="T81" fmla="*/ 93 h 125"/>
                  <a:gd name="T82" fmla="*/ 81 w 135"/>
                  <a:gd name="T83" fmla="*/ 91 h 125"/>
                  <a:gd name="T84" fmla="*/ 84 w 135"/>
                  <a:gd name="T85" fmla="*/ 89 h 125"/>
                  <a:gd name="T86" fmla="*/ 91 w 135"/>
                  <a:gd name="T87" fmla="*/ 87 h 125"/>
                  <a:gd name="T88" fmla="*/ 97 w 135"/>
                  <a:gd name="T89" fmla="*/ 84 h 125"/>
                  <a:gd name="T90" fmla="*/ 107 w 135"/>
                  <a:gd name="T91" fmla="*/ 84 h 125"/>
                  <a:gd name="T92" fmla="*/ 114 w 135"/>
                  <a:gd name="T93" fmla="*/ 82 h 125"/>
                  <a:gd name="T94" fmla="*/ 126 w 135"/>
                  <a:gd name="T95" fmla="*/ 81 h 125"/>
                  <a:gd name="T96" fmla="*/ 131 w 135"/>
                  <a:gd name="T97" fmla="*/ 78 h 125"/>
                  <a:gd name="T98" fmla="*/ 134 w 135"/>
                  <a:gd name="T99" fmla="*/ 72 h 125"/>
                  <a:gd name="T100" fmla="*/ 134 w 135"/>
                  <a:gd name="T101" fmla="*/ 50 h 125"/>
                  <a:gd name="T102" fmla="*/ 128 w 135"/>
                  <a:gd name="T103" fmla="*/ 52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35" h="125">
                    <a:moveTo>
                      <a:pt x="128" y="52"/>
                    </a:moveTo>
                    <a:cubicBezTo>
                      <a:pt x="128" y="52"/>
                      <a:pt x="128" y="46"/>
                      <a:pt x="124" y="43"/>
                    </a:cubicBezTo>
                    <a:cubicBezTo>
                      <a:pt x="120" y="41"/>
                      <a:pt x="115" y="40"/>
                      <a:pt x="115" y="40"/>
                    </a:cubicBezTo>
                    <a:cubicBezTo>
                      <a:pt x="115" y="40"/>
                      <a:pt x="112" y="35"/>
                      <a:pt x="109" y="33"/>
                    </a:cubicBezTo>
                    <a:cubicBezTo>
                      <a:pt x="108" y="32"/>
                      <a:pt x="82" y="14"/>
                      <a:pt x="60" y="0"/>
                    </a:cubicBezTo>
                    <a:cubicBezTo>
                      <a:pt x="46" y="0"/>
                      <a:pt x="46" y="0"/>
                      <a:pt x="46" y="0"/>
                    </a:cubicBezTo>
                    <a:cubicBezTo>
                      <a:pt x="54" y="71"/>
                      <a:pt x="54" y="71"/>
                      <a:pt x="54" y="71"/>
                    </a:cubicBezTo>
                    <a:cubicBezTo>
                      <a:pt x="56" y="73"/>
                      <a:pt x="56" y="73"/>
                      <a:pt x="56" y="73"/>
                    </a:cubicBezTo>
                    <a:cubicBezTo>
                      <a:pt x="56" y="73"/>
                      <a:pt x="57" y="79"/>
                      <a:pt x="55" y="80"/>
                    </a:cubicBezTo>
                    <a:cubicBezTo>
                      <a:pt x="54" y="81"/>
                      <a:pt x="24" y="80"/>
                      <a:pt x="24" y="80"/>
                    </a:cubicBezTo>
                    <a:cubicBezTo>
                      <a:pt x="24" y="80"/>
                      <a:pt x="21" y="82"/>
                      <a:pt x="19" y="82"/>
                    </a:cubicBezTo>
                    <a:cubicBezTo>
                      <a:pt x="17" y="82"/>
                      <a:pt x="14" y="80"/>
                      <a:pt x="14" y="81"/>
                    </a:cubicBezTo>
                    <a:cubicBezTo>
                      <a:pt x="13" y="83"/>
                      <a:pt x="13" y="85"/>
                      <a:pt x="9" y="82"/>
                    </a:cubicBezTo>
                    <a:cubicBezTo>
                      <a:pt x="6" y="79"/>
                      <a:pt x="4" y="82"/>
                      <a:pt x="4" y="84"/>
                    </a:cubicBezTo>
                    <a:cubicBezTo>
                      <a:pt x="4" y="86"/>
                      <a:pt x="3" y="87"/>
                      <a:pt x="0" y="87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2" y="91"/>
                      <a:pt x="2" y="91"/>
                      <a:pt x="2" y="91"/>
                    </a:cubicBezTo>
                    <a:cubicBezTo>
                      <a:pt x="2" y="91"/>
                      <a:pt x="2" y="94"/>
                      <a:pt x="4" y="96"/>
                    </a:cubicBezTo>
                    <a:cubicBezTo>
                      <a:pt x="5" y="97"/>
                      <a:pt x="8" y="100"/>
                      <a:pt x="8" y="101"/>
                    </a:cubicBezTo>
                    <a:cubicBezTo>
                      <a:pt x="8" y="102"/>
                      <a:pt x="8" y="107"/>
                      <a:pt x="8" y="107"/>
                    </a:cubicBezTo>
                    <a:cubicBezTo>
                      <a:pt x="8" y="107"/>
                      <a:pt x="9" y="111"/>
                      <a:pt x="10" y="109"/>
                    </a:cubicBezTo>
                    <a:cubicBezTo>
                      <a:pt x="12" y="108"/>
                      <a:pt x="14" y="111"/>
                      <a:pt x="15" y="109"/>
                    </a:cubicBezTo>
                    <a:cubicBezTo>
                      <a:pt x="16" y="106"/>
                      <a:pt x="19" y="109"/>
                      <a:pt x="20" y="109"/>
                    </a:cubicBezTo>
                    <a:cubicBezTo>
                      <a:pt x="22" y="109"/>
                      <a:pt x="25" y="105"/>
                      <a:pt x="26" y="105"/>
                    </a:cubicBezTo>
                    <a:cubicBezTo>
                      <a:pt x="27" y="105"/>
                      <a:pt x="29" y="109"/>
                      <a:pt x="29" y="111"/>
                    </a:cubicBezTo>
                    <a:cubicBezTo>
                      <a:pt x="29" y="113"/>
                      <a:pt x="33" y="114"/>
                      <a:pt x="32" y="115"/>
                    </a:cubicBezTo>
                    <a:cubicBezTo>
                      <a:pt x="30" y="115"/>
                      <a:pt x="30" y="118"/>
                      <a:pt x="32" y="118"/>
                    </a:cubicBezTo>
                    <a:cubicBezTo>
                      <a:pt x="34" y="118"/>
                      <a:pt x="33" y="121"/>
                      <a:pt x="34" y="122"/>
                    </a:cubicBezTo>
                    <a:cubicBezTo>
                      <a:pt x="35" y="124"/>
                      <a:pt x="37" y="125"/>
                      <a:pt x="38" y="123"/>
                    </a:cubicBezTo>
                    <a:cubicBezTo>
                      <a:pt x="39" y="121"/>
                      <a:pt x="41" y="123"/>
                      <a:pt x="42" y="124"/>
                    </a:cubicBezTo>
                    <a:cubicBezTo>
                      <a:pt x="43" y="125"/>
                      <a:pt x="46" y="124"/>
                      <a:pt x="46" y="122"/>
                    </a:cubicBezTo>
                    <a:cubicBezTo>
                      <a:pt x="47" y="120"/>
                      <a:pt x="50" y="119"/>
                      <a:pt x="50" y="121"/>
                    </a:cubicBezTo>
                    <a:cubicBezTo>
                      <a:pt x="50" y="123"/>
                      <a:pt x="51" y="124"/>
                      <a:pt x="53" y="122"/>
                    </a:cubicBezTo>
                    <a:cubicBezTo>
                      <a:pt x="54" y="122"/>
                      <a:pt x="55" y="122"/>
                      <a:pt x="55" y="122"/>
                    </a:cubicBezTo>
                    <a:cubicBezTo>
                      <a:pt x="56" y="119"/>
                      <a:pt x="57" y="117"/>
                      <a:pt x="58" y="116"/>
                    </a:cubicBezTo>
                    <a:cubicBezTo>
                      <a:pt x="58" y="114"/>
                      <a:pt x="56" y="111"/>
                      <a:pt x="57" y="110"/>
                    </a:cubicBezTo>
                    <a:cubicBezTo>
                      <a:pt x="58" y="110"/>
                      <a:pt x="62" y="111"/>
                      <a:pt x="63" y="108"/>
                    </a:cubicBezTo>
                    <a:cubicBezTo>
                      <a:pt x="65" y="104"/>
                      <a:pt x="66" y="103"/>
                      <a:pt x="66" y="103"/>
                    </a:cubicBezTo>
                    <a:cubicBezTo>
                      <a:pt x="66" y="103"/>
                      <a:pt x="67" y="95"/>
                      <a:pt x="69" y="97"/>
                    </a:cubicBezTo>
                    <a:cubicBezTo>
                      <a:pt x="71" y="98"/>
                      <a:pt x="73" y="100"/>
                      <a:pt x="74" y="97"/>
                    </a:cubicBezTo>
                    <a:cubicBezTo>
                      <a:pt x="74" y="94"/>
                      <a:pt x="77" y="96"/>
                      <a:pt x="77" y="93"/>
                    </a:cubicBezTo>
                    <a:cubicBezTo>
                      <a:pt x="78" y="90"/>
                      <a:pt x="79" y="91"/>
                      <a:pt x="81" y="91"/>
                    </a:cubicBezTo>
                    <a:cubicBezTo>
                      <a:pt x="83" y="92"/>
                      <a:pt x="84" y="91"/>
                      <a:pt x="84" y="89"/>
                    </a:cubicBezTo>
                    <a:cubicBezTo>
                      <a:pt x="84" y="88"/>
                      <a:pt x="88" y="89"/>
                      <a:pt x="91" y="87"/>
                    </a:cubicBezTo>
                    <a:cubicBezTo>
                      <a:pt x="94" y="84"/>
                      <a:pt x="96" y="83"/>
                      <a:pt x="97" y="84"/>
                    </a:cubicBezTo>
                    <a:cubicBezTo>
                      <a:pt x="98" y="85"/>
                      <a:pt x="106" y="85"/>
                      <a:pt x="107" y="84"/>
                    </a:cubicBezTo>
                    <a:cubicBezTo>
                      <a:pt x="108" y="84"/>
                      <a:pt x="111" y="82"/>
                      <a:pt x="114" y="82"/>
                    </a:cubicBezTo>
                    <a:cubicBezTo>
                      <a:pt x="117" y="83"/>
                      <a:pt x="123" y="81"/>
                      <a:pt x="126" y="81"/>
                    </a:cubicBezTo>
                    <a:cubicBezTo>
                      <a:pt x="129" y="81"/>
                      <a:pt x="130" y="79"/>
                      <a:pt x="131" y="78"/>
                    </a:cubicBezTo>
                    <a:cubicBezTo>
                      <a:pt x="132" y="77"/>
                      <a:pt x="133" y="72"/>
                      <a:pt x="134" y="72"/>
                    </a:cubicBezTo>
                    <a:cubicBezTo>
                      <a:pt x="135" y="71"/>
                      <a:pt x="134" y="56"/>
                      <a:pt x="134" y="50"/>
                    </a:cubicBezTo>
                    <a:cubicBezTo>
                      <a:pt x="132" y="51"/>
                      <a:pt x="128" y="52"/>
                      <a:pt x="128" y="52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7" name="Freeform 35">
                <a:extLst>
                  <a:ext uri="{FF2B5EF4-FFF2-40B4-BE49-F238E27FC236}">
                    <a16:creationId xmlns:a16="http://schemas.microsoft.com/office/drawing/2014/main" xmlns="" id="{533E66CD-6870-BB45-91A3-F4232CBDCF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80251" y="5218061"/>
                <a:ext cx="125541" cy="88797"/>
              </a:xfrm>
              <a:custGeom>
                <a:avLst/>
                <a:gdLst>
                  <a:gd name="T0" fmla="*/ 66 w 67"/>
                  <a:gd name="T1" fmla="*/ 26 h 47"/>
                  <a:gd name="T2" fmla="*/ 63 w 67"/>
                  <a:gd name="T3" fmla="*/ 25 h 47"/>
                  <a:gd name="T4" fmla="*/ 62 w 67"/>
                  <a:gd name="T5" fmla="*/ 20 h 47"/>
                  <a:gd name="T6" fmla="*/ 58 w 67"/>
                  <a:gd name="T7" fmla="*/ 21 h 47"/>
                  <a:gd name="T8" fmla="*/ 55 w 67"/>
                  <a:gd name="T9" fmla="*/ 18 h 47"/>
                  <a:gd name="T10" fmla="*/ 54 w 67"/>
                  <a:gd name="T11" fmla="*/ 15 h 47"/>
                  <a:gd name="T12" fmla="*/ 50 w 67"/>
                  <a:gd name="T13" fmla="*/ 11 h 47"/>
                  <a:gd name="T14" fmla="*/ 47 w 67"/>
                  <a:gd name="T15" fmla="*/ 6 h 47"/>
                  <a:gd name="T16" fmla="*/ 47 w 67"/>
                  <a:gd name="T17" fmla="*/ 2 h 47"/>
                  <a:gd name="T18" fmla="*/ 42 w 67"/>
                  <a:gd name="T19" fmla="*/ 1 h 47"/>
                  <a:gd name="T20" fmla="*/ 36 w 67"/>
                  <a:gd name="T21" fmla="*/ 4 h 47"/>
                  <a:gd name="T22" fmla="*/ 29 w 67"/>
                  <a:gd name="T23" fmla="*/ 6 h 47"/>
                  <a:gd name="T24" fmla="*/ 26 w 67"/>
                  <a:gd name="T25" fmla="*/ 8 h 47"/>
                  <a:gd name="T26" fmla="*/ 22 w 67"/>
                  <a:gd name="T27" fmla="*/ 10 h 47"/>
                  <a:gd name="T28" fmla="*/ 19 w 67"/>
                  <a:gd name="T29" fmla="*/ 14 h 47"/>
                  <a:gd name="T30" fmla="*/ 14 w 67"/>
                  <a:gd name="T31" fmla="*/ 14 h 47"/>
                  <a:gd name="T32" fmla="*/ 11 w 67"/>
                  <a:gd name="T33" fmla="*/ 20 h 47"/>
                  <a:gd name="T34" fmla="*/ 8 w 67"/>
                  <a:gd name="T35" fmla="*/ 25 h 47"/>
                  <a:gd name="T36" fmla="*/ 2 w 67"/>
                  <a:gd name="T37" fmla="*/ 27 h 47"/>
                  <a:gd name="T38" fmla="*/ 3 w 67"/>
                  <a:gd name="T39" fmla="*/ 33 h 47"/>
                  <a:gd name="T40" fmla="*/ 0 w 67"/>
                  <a:gd name="T41" fmla="*/ 39 h 47"/>
                  <a:gd name="T42" fmla="*/ 4 w 67"/>
                  <a:gd name="T43" fmla="*/ 41 h 47"/>
                  <a:gd name="T44" fmla="*/ 11 w 67"/>
                  <a:gd name="T45" fmla="*/ 45 h 47"/>
                  <a:gd name="T46" fmla="*/ 21 w 67"/>
                  <a:gd name="T47" fmla="*/ 44 h 47"/>
                  <a:gd name="T48" fmla="*/ 23 w 67"/>
                  <a:gd name="T49" fmla="*/ 43 h 47"/>
                  <a:gd name="T50" fmla="*/ 22 w 67"/>
                  <a:gd name="T51" fmla="*/ 35 h 47"/>
                  <a:gd name="T52" fmla="*/ 42 w 67"/>
                  <a:gd name="T53" fmla="*/ 35 h 47"/>
                  <a:gd name="T54" fmla="*/ 45 w 67"/>
                  <a:gd name="T55" fmla="*/ 33 h 47"/>
                  <a:gd name="T56" fmla="*/ 53 w 67"/>
                  <a:gd name="T57" fmla="*/ 34 h 47"/>
                  <a:gd name="T58" fmla="*/ 57 w 67"/>
                  <a:gd name="T59" fmla="*/ 31 h 47"/>
                  <a:gd name="T60" fmla="*/ 64 w 67"/>
                  <a:gd name="T61" fmla="*/ 30 h 47"/>
                  <a:gd name="T62" fmla="*/ 66 w 67"/>
                  <a:gd name="T63" fmla="*/ 26 h 47"/>
                  <a:gd name="T64" fmla="*/ 66 w 67"/>
                  <a:gd name="T65" fmla="*/ 2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67" h="47">
                    <a:moveTo>
                      <a:pt x="66" y="26"/>
                    </a:moveTo>
                    <a:cubicBezTo>
                      <a:pt x="65" y="25"/>
                      <a:pt x="63" y="25"/>
                      <a:pt x="63" y="25"/>
                    </a:cubicBezTo>
                    <a:cubicBezTo>
                      <a:pt x="62" y="25"/>
                      <a:pt x="63" y="21"/>
                      <a:pt x="62" y="20"/>
                    </a:cubicBezTo>
                    <a:cubicBezTo>
                      <a:pt x="62" y="20"/>
                      <a:pt x="60" y="22"/>
                      <a:pt x="58" y="21"/>
                    </a:cubicBezTo>
                    <a:cubicBezTo>
                      <a:pt x="57" y="20"/>
                      <a:pt x="56" y="18"/>
                      <a:pt x="55" y="18"/>
                    </a:cubicBezTo>
                    <a:cubicBezTo>
                      <a:pt x="54" y="18"/>
                      <a:pt x="54" y="17"/>
                      <a:pt x="54" y="15"/>
                    </a:cubicBezTo>
                    <a:cubicBezTo>
                      <a:pt x="54" y="13"/>
                      <a:pt x="51" y="12"/>
                      <a:pt x="50" y="11"/>
                    </a:cubicBezTo>
                    <a:cubicBezTo>
                      <a:pt x="48" y="10"/>
                      <a:pt x="48" y="7"/>
                      <a:pt x="47" y="6"/>
                    </a:cubicBezTo>
                    <a:cubicBezTo>
                      <a:pt x="47" y="6"/>
                      <a:pt x="47" y="4"/>
                      <a:pt x="47" y="2"/>
                    </a:cubicBezTo>
                    <a:cubicBezTo>
                      <a:pt x="45" y="2"/>
                      <a:pt x="43" y="2"/>
                      <a:pt x="42" y="1"/>
                    </a:cubicBezTo>
                    <a:cubicBezTo>
                      <a:pt x="41" y="0"/>
                      <a:pt x="39" y="1"/>
                      <a:pt x="36" y="4"/>
                    </a:cubicBezTo>
                    <a:cubicBezTo>
                      <a:pt x="33" y="6"/>
                      <a:pt x="29" y="5"/>
                      <a:pt x="29" y="6"/>
                    </a:cubicBezTo>
                    <a:cubicBezTo>
                      <a:pt x="29" y="8"/>
                      <a:pt x="28" y="9"/>
                      <a:pt x="26" y="8"/>
                    </a:cubicBezTo>
                    <a:cubicBezTo>
                      <a:pt x="24" y="8"/>
                      <a:pt x="23" y="7"/>
                      <a:pt x="22" y="10"/>
                    </a:cubicBezTo>
                    <a:cubicBezTo>
                      <a:pt x="22" y="13"/>
                      <a:pt x="19" y="11"/>
                      <a:pt x="19" y="14"/>
                    </a:cubicBezTo>
                    <a:cubicBezTo>
                      <a:pt x="18" y="17"/>
                      <a:pt x="16" y="15"/>
                      <a:pt x="14" y="14"/>
                    </a:cubicBezTo>
                    <a:cubicBezTo>
                      <a:pt x="12" y="12"/>
                      <a:pt x="11" y="20"/>
                      <a:pt x="11" y="20"/>
                    </a:cubicBezTo>
                    <a:cubicBezTo>
                      <a:pt x="11" y="20"/>
                      <a:pt x="10" y="21"/>
                      <a:pt x="8" y="25"/>
                    </a:cubicBezTo>
                    <a:cubicBezTo>
                      <a:pt x="7" y="28"/>
                      <a:pt x="3" y="27"/>
                      <a:pt x="2" y="27"/>
                    </a:cubicBezTo>
                    <a:cubicBezTo>
                      <a:pt x="1" y="28"/>
                      <a:pt x="3" y="31"/>
                      <a:pt x="3" y="33"/>
                    </a:cubicBezTo>
                    <a:cubicBezTo>
                      <a:pt x="2" y="34"/>
                      <a:pt x="1" y="36"/>
                      <a:pt x="0" y="39"/>
                    </a:cubicBezTo>
                    <a:cubicBezTo>
                      <a:pt x="2" y="39"/>
                      <a:pt x="4" y="41"/>
                      <a:pt x="4" y="41"/>
                    </a:cubicBezTo>
                    <a:cubicBezTo>
                      <a:pt x="5" y="43"/>
                      <a:pt x="9" y="47"/>
                      <a:pt x="11" y="45"/>
                    </a:cubicBezTo>
                    <a:cubicBezTo>
                      <a:pt x="13" y="42"/>
                      <a:pt x="19" y="42"/>
                      <a:pt x="21" y="44"/>
                    </a:cubicBezTo>
                    <a:cubicBezTo>
                      <a:pt x="22" y="45"/>
                      <a:pt x="23" y="44"/>
                      <a:pt x="23" y="43"/>
                    </a:cubicBezTo>
                    <a:cubicBezTo>
                      <a:pt x="24" y="41"/>
                      <a:pt x="21" y="36"/>
                      <a:pt x="22" y="35"/>
                    </a:cubicBezTo>
                    <a:cubicBezTo>
                      <a:pt x="23" y="33"/>
                      <a:pt x="42" y="34"/>
                      <a:pt x="42" y="35"/>
                    </a:cubicBezTo>
                    <a:cubicBezTo>
                      <a:pt x="43" y="36"/>
                      <a:pt x="43" y="33"/>
                      <a:pt x="45" y="33"/>
                    </a:cubicBezTo>
                    <a:cubicBezTo>
                      <a:pt x="48" y="33"/>
                      <a:pt x="51" y="35"/>
                      <a:pt x="53" y="34"/>
                    </a:cubicBezTo>
                    <a:cubicBezTo>
                      <a:pt x="54" y="34"/>
                      <a:pt x="56" y="31"/>
                      <a:pt x="57" y="31"/>
                    </a:cubicBezTo>
                    <a:cubicBezTo>
                      <a:pt x="59" y="31"/>
                      <a:pt x="63" y="31"/>
                      <a:pt x="64" y="30"/>
                    </a:cubicBezTo>
                    <a:cubicBezTo>
                      <a:pt x="65" y="28"/>
                      <a:pt x="67" y="28"/>
                      <a:pt x="66" y="26"/>
                    </a:cubicBezTo>
                    <a:cubicBezTo>
                      <a:pt x="66" y="26"/>
                      <a:pt x="66" y="26"/>
                      <a:pt x="66" y="26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8" name="Freeform 36">
                <a:extLst>
                  <a:ext uri="{FF2B5EF4-FFF2-40B4-BE49-F238E27FC236}">
                    <a16:creationId xmlns:a16="http://schemas.microsoft.com/office/drawing/2014/main" xmlns="" id="{E446F9A9-91F3-0C4A-816A-E2DB718DDF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68028" y="5087417"/>
                <a:ext cx="234752" cy="181677"/>
              </a:xfrm>
              <a:custGeom>
                <a:avLst/>
                <a:gdLst>
                  <a:gd name="T0" fmla="*/ 119 w 125"/>
                  <a:gd name="T1" fmla="*/ 14 h 97"/>
                  <a:gd name="T2" fmla="*/ 118 w 125"/>
                  <a:gd name="T3" fmla="*/ 4 h 97"/>
                  <a:gd name="T4" fmla="*/ 112 w 125"/>
                  <a:gd name="T5" fmla="*/ 7 h 97"/>
                  <a:gd name="T6" fmla="*/ 107 w 125"/>
                  <a:gd name="T7" fmla="*/ 2 h 97"/>
                  <a:gd name="T8" fmla="*/ 95 w 125"/>
                  <a:gd name="T9" fmla="*/ 0 h 97"/>
                  <a:gd name="T10" fmla="*/ 61 w 125"/>
                  <a:gd name="T11" fmla="*/ 21 h 97"/>
                  <a:gd name="T12" fmla="*/ 46 w 125"/>
                  <a:gd name="T13" fmla="*/ 33 h 97"/>
                  <a:gd name="T14" fmla="*/ 33 w 125"/>
                  <a:gd name="T15" fmla="*/ 37 h 97"/>
                  <a:gd name="T16" fmla="*/ 32 w 125"/>
                  <a:gd name="T17" fmla="*/ 37 h 97"/>
                  <a:gd name="T18" fmla="*/ 32 w 125"/>
                  <a:gd name="T19" fmla="*/ 59 h 97"/>
                  <a:gd name="T20" fmla="*/ 29 w 125"/>
                  <a:gd name="T21" fmla="*/ 65 h 97"/>
                  <a:gd name="T22" fmla="*/ 24 w 125"/>
                  <a:gd name="T23" fmla="*/ 68 h 97"/>
                  <a:gd name="T24" fmla="*/ 12 w 125"/>
                  <a:gd name="T25" fmla="*/ 69 h 97"/>
                  <a:gd name="T26" fmla="*/ 5 w 125"/>
                  <a:gd name="T27" fmla="*/ 71 h 97"/>
                  <a:gd name="T28" fmla="*/ 0 w 125"/>
                  <a:gd name="T29" fmla="*/ 72 h 97"/>
                  <a:gd name="T30" fmla="*/ 0 w 125"/>
                  <a:gd name="T31" fmla="*/ 76 h 97"/>
                  <a:gd name="T32" fmla="*/ 3 w 125"/>
                  <a:gd name="T33" fmla="*/ 81 h 97"/>
                  <a:gd name="T34" fmla="*/ 7 w 125"/>
                  <a:gd name="T35" fmla="*/ 85 h 97"/>
                  <a:gd name="T36" fmla="*/ 8 w 125"/>
                  <a:gd name="T37" fmla="*/ 88 h 97"/>
                  <a:gd name="T38" fmla="*/ 11 w 125"/>
                  <a:gd name="T39" fmla="*/ 91 h 97"/>
                  <a:gd name="T40" fmla="*/ 15 w 125"/>
                  <a:gd name="T41" fmla="*/ 90 h 97"/>
                  <a:gd name="T42" fmla="*/ 16 w 125"/>
                  <a:gd name="T43" fmla="*/ 95 h 97"/>
                  <a:gd name="T44" fmla="*/ 19 w 125"/>
                  <a:gd name="T45" fmla="*/ 96 h 97"/>
                  <a:gd name="T46" fmla="*/ 22 w 125"/>
                  <a:gd name="T47" fmla="*/ 93 h 97"/>
                  <a:gd name="T48" fmla="*/ 25 w 125"/>
                  <a:gd name="T49" fmla="*/ 96 h 97"/>
                  <a:gd name="T50" fmla="*/ 28 w 125"/>
                  <a:gd name="T51" fmla="*/ 95 h 97"/>
                  <a:gd name="T52" fmla="*/ 31 w 125"/>
                  <a:gd name="T53" fmla="*/ 89 h 97"/>
                  <a:gd name="T54" fmla="*/ 33 w 125"/>
                  <a:gd name="T55" fmla="*/ 83 h 97"/>
                  <a:gd name="T56" fmla="*/ 41 w 125"/>
                  <a:gd name="T57" fmla="*/ 83 h 97"/>
                  <a:gd name="T58" fmla="*/ 45 w 125"/>
                  <a:gd name="T59" fmla="*/ 81 h 97"/>
                  <a:gd name="T60" fmla="*/ 52 w 125"/>
                  <a:gd name="T61" fmla="*/ 83 h 97"/>
                  <a:gd name="T62" fmla="*/ 56 w 125"/>
                  <a:gd name="T63" fmla="*/ 87 h 97"/>
                  <a:gd name="T64" fmla="*/ 63 w 125"/>
                  <a:gd name="T65" fmla="*/ 86 h 97"/>
                  <a:gd name="T66" fmla="*/ 69 w 125"/>
                  <a:gd name="T67" fmla="*/ 89 h 97"/>
                  <a:gd name="T68" fmla="*/ 77 w 125"/>
                  <a:gd name="T69" fmla="*/ 89 h 97"/>
                  <a:gd name="T70" fmla="*/ 83 w 125"/>
                  <a:gd name="T71" fmla="*/ 85 h 97"/>
                  <a:gd name="T72" fmla="*/ 93 w 125"/>
                  <a:gd name="T73" fmla="*/ 85 h 97"/>
                  <a:gd name="T74" fmla="*/ 100 w 125"/>
                  <a:gd name="T75" fmla="*/ 87 h 97"/>
                  <a:gd name="T76" fmla="*/ 106 w 125"/>
                  <a:gd name="T77" fmla="*/ 82 h 97"/>
                  <a:gd name="T78" fmla="*/ 107 w 125"/>
                  <a:gd name="T79" fmla="*/ 82 h 97"/>
                  <a:gd name="T80" fmla="*/ 107 w 125"/>
                  <a:gd name="T81" fmla="*/ 79 h 97"/>
                  <a:gd name="T82" fmla="*/ 108 w 125"/>
                  <a:gd name="T83" fmla="*/ 72 h 97"/>
                  <a:gd name="T84" fmla="*/ 121 w 125"/>
                  <a:gd name="T85" fmla="*/ 56 h 97"/>
                  <a:gd name="T86" fmla="*/ 122 w 125"/>
                  <a:gd name="T87" fmla="*/ 36 h 97"/>
                  <a:gd name="T88" fmla="*/ 124 w 125"/>
                  <a:gd name="T89" fmla="*/ 27 h 97"/>
                  <a:gd name="T90" fmla="*/ 122 w 125"/>
                  <a:gd name="T91" fmla="*/ 21 h 97"/>
                  <a:gd name="T92" fmla="*/ 119 w 125"/>
                  <a:gd name="T93" fmla="*/ 14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25" h="97">
                    <a:moveTo>
                      <a:pt x="119" y="14"/>
                    </a:moveTo>
                    <a:cubicBezTo>
                      <a:pt x="119" y="13"/>
                      <a:pt x="119" y="8"/>
                      <a:pt x="118" y="4"/>
                    </a:cubicBezTo>
                    <a:cubicBezTo>
                      <a:pt x="112" y="7"/>
                      <a:pt x="112" y="7"/>
                      <a:pt x="112" y="7"/>
                    </a:cubicBezTo>
                    <a:cubicBezTo>
                      <a:pt x="112" y="7"/>
                      <a:pt x="110" y="4"/>
                      <a:pt x="107" y="2"/>
                    </a:cubicBezTo>
                    <a:cubicBezTo>
                      <a:pt x="104" y="0"/>
                      <a:pt x="95" y="0"/>
                      <a:pt x="95" y="0"/>
                    </a:cubicBezTo>
                    <a:cubicBezTo>
                      <a:pt x="61" y="21"/>
                      <a:pt x="61" y="21"/>
                      <a:pt x="61" y="21"/>
                    </a:cubicBezTo>
                    <a:cubicBezTo>
                      <a:pt x="46" y="33"/>
                      <a:pt x="46" y="33"/>
                      <a:pt x="46" y="33"/>
                    </a:cubicBezTo>
                    <a:cubicBezTo>
                      <a:pt x="46" y="33"/>
                      <a:pt x="36" y="36"/>
                      <a:pt x="33" y="37"/>
                    </a:cubicBezTo>
                    <a:cubicBezTo>
                      <a:pt x="33" y="37"/>
                      <a:pt x="33" y="37"/>
                      <a:pt x="32" y="37"/>
                    </a:cubicBezTo>
                    <a:cubicBezTo>
                      <a:pt x="32" y="43"/>
                      <a:pt x="33" y="58"/>
                      <a:pt x="32" y="59"/>
                    </a:cubicBezTo>
                    <a:cubicBezTo>
                      <a:pt x="31" y="59"/>
                      <a:pt x="30" y="64"/>
                      <a:pt x="29" y="65"/>
                    </a:cubicBezTo>
                    <a:cubicBezTo>
                      <a:pt x="28" y="66"/>
                      <a:pt x="27" y="68"/>
                      <a:pt x="24" y="68"/>
                    </a:cubicBezTo>
                    <a:cubicBezTo>
                      <a:pt x="21" y="68"/>
                      <a:pt x="15" y="70"/>
                      <a:pt x="12" y="69"/>
                    </a:cubicBezTo>
                    <a:cubicBezTo>
                      <a:pt x="9" y="69"/>
                      <a:pt x="6" y="71"/>
                      <a:pt x="5" y="71"/>
                    </a:cubicBezTo>
                    <a:cubicBezTo>
                      <a:pt x="5" y="72"/>
                      <a:pt x="2" y="72"/>
                      <a:pt x="0" y="72"/>
                    </a:cubicBezTo>
                    <a:cubicBezTo>
                      <a:pt x="0" y="74"/>
                      <a:pt x="0" y="76"/>
                      <a:pt x="0" y="76"/>
                    </a:cubicBezTo>
                    <a:cubicBezTo>
                      <a:pt x="1" y="77"/>
                      <a:pt x="1" y="80"/>
                      <a:pt x="3" y="81"/>
                    </a:cubicBezTo>
                    <a:cubicBezTo>
                      <a:pt x="4" y="82"/>
                      <a:pt x="7" y="83"/>
                      <a:pt x="7" y="85"/>
                    </a:cubicBezTo>
                    <a:cubicBezTo>
                      <a:pt x="7" y="87"/>
                      <a:pt x="7" y="88"/>
                      <a:pt x="8" y="88"/>
                    </a:cubicBezTo>
                    <a:cubicBezTo>
                      <a:pt x="9" y="88"/>
                      <a:pt x="10" y="90"/>
                      <a:pt x="11" y="91"/>
                    </a:cubicBezTo>
                    <a:cubicBezTo>
                      <a:pt x="13" y="92"/>
                      <a:pt x="15" y="90"/>
                      <a:pt x="15" y="90"/>
                    </a:cubicBezTo>
                    <a:cubicBezTo>
                      <a:pt x="16" y="91"/>
                      <a:pt x="15" y="95"/>
                      <a:pt x="16" y="95"/>
                    </a:cubicBezTo>
                    <a:cubicBezTo>
                      <a:pt x="16" y="95"/>
                      <a:pt x="18" y="95"/>
                      <a:pt x="19" y="96"/>
                    </a:cubicBezTo>
                    <a:cubicBezTo>
                      <a:pt x="19" y="94"/>
                      <a:pt x="20" y="92"/>
                      <a:pt x="22" y="93"/>
                    </a:cubicBezTo>
                    <a:cubicBezTo>
                      <a:pt x="24" y="93"/>
                      <a:pt x="22" y="96"/>
                      <a:pt x="25" y="96"/>
                    </a:cubicBezTo>
                    <a:cubicBezTo>
                      <a:pt x="27" y="97"/>
                      <a:pt x="28" y="97"/>
                      <a:pt x="28" y="95"/>
                    </a:cubicBezTo>
                    <a:cubicBezTo>
                      <a:pt x="28" y="93"/>
                      <a:pt x="31" y="90"/>
                      <a:pt x="31" y="89"/>
                    </a:cubicBezTo>
                    <a:cubicBezTo>
                      <a:pt x="32" y="89"/>
                      <a:pt x="32" y="84"/>
                      <a:pt x="33" y="83"/>
                    </a:cubicBezTo>
                    <a:cubicBezTo>
                      <a:pt x="35" y="82"/>
                      <a:pt x="39" y="83"/>
                      <a:pt x="41" y="83"/>
                    </a:cubicBezTo>
                    <a:cubicBezTo>
                      <a:pt x="42" y="83"/>
                      <a:pt x="44" y="80"/>
                      <a:pt x="45" y="81"/>
                    </a:cubicBezTo>
                    <a:cubicBezTo>
                      <a:pt x="47" y="83"/>
                      <a:pt x="50" y="81"/>
                      <a:pt x="52" y="83"/>
                    </a:cubicBezTo>
                    <a:cubicBezTo>
                      <a:pt x="53" y="85"/>
                      <a:pt x="54" y="89"/>
                      <a:pt x="56" y="87"/>
                    </a:cubicBezTo>
                    <a:cubicBezTo>
                      <a:pt x="59" y="86"/>
                      <a:pt x="62" y="86"/>
                      <a:pt x="63" y="86"/>
                    </a:cubicBezTo>
                    <a:cubicBezTo>
                      <a:pt x="64" y="86"/>
                      <a:pt x="68" y="88"/>
                      <a:pt x="69" y="89"/>
                    </a:cubicBezTo>
                    <a:cubicBezTo>
                      <a:pt x="71" y="89"/>
                      <a:pt x="75" y="90"/>
                      <a:pt x="77" y="89"/>
                    </a:cubicBezTo>
                    <a:cubicBezTo>
                      <a:pt x="79" y="88"/>
                      <a:pt x="81" y="85"/>
                      <a:pt x="83" y="85"/>
                    </a:cubicBezTo>
                    <a:cubicBezTo>
                      <a:pt x="85" y="85"/>
                      <a:pt x="92" y="85"/>
                      <a:pt x="93" y="85"/>
                    </a:cubicBezTo>
                    <a:cubicBezTo>
                      <a:pt x="95" y="86"/>
                      <a:pt x="98" y="88"/>
                      <a:pt x="100" y="87"/>
                    </a:cubicBezTo>
                    <a:cubicBezTo>
                      <a:pt x="102" y="86"/>
                      <a:pt x="104" y="82"/>
                      <a:pt x="106" y="82"/>
                    </a:cubicBezTo>
                    <a:cubicBezTo>
                      <a:pt x="106" y="82"/>
                      <a:pt x="106" y="82"/>
                      <a:pt x="107" y="82"/>
                    </a:cubicBezTo>
                    <a:cubicBezTo>
                      <a:pt x="107" y="81"/>
                      <a:pt x="107" y="80"/>
                      <a:pt x="107" y="79"/>
                    </a:cubicBezTo>
                    <a:cubicBezTo>
                      <a:pt x="107" y="75"/>
                      <a:pt x="108" y="76"/>
                      <a:pt x="108" y="72"/>
                    </a:cubicBezTo>
                    <a:cubicBezTo>
                      <a:pt x="109" y="68"/>
                      <a:pt x="120" y="57"/>
                      <a:pt x="121" y="56"/>
                    </a:cubicBezTo>
                    <a:cubicBezTo>
                      <a:pt x="122" y="55"/>
                      <a:pt x="122" y="38"/>
                      <a:pt x="122" y="36"/>
                    </a:cubicBezTo>
                    <a:cubicBezTo>
                      <a:pt x="122" y="34"/>
                      <a:pt x="123" y="31"/>
                      <a:pt x="124" y="27"/>
                    </a:cubicBezTo>
                    <a:cubicBezTo>
                      <a:pt x="125" y="24"/>
                      <a:pt x="122" y="24"/>
                      <a:pt x="122" y="21"/>
                    </a:cubicBezTo>
                    <a:cubicBezTo>
                      <a:pt x="122" y="18"/>
                      <a:pt x="119" y="16"/>
                      <a:pt x="119" y="14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9" name="Freeform 37">
                <a:extLst>
                  <a:ext uri="{FF2B5EF4-FFF2-40B4-BE49-F238E27FC236}">
                    <a16:creationId xmlns:a16="http://schemas.microsoft.com/office/drawing/2014/main" xmlns="" id="{C1CEBF7F-BFC2-0348-9226-D1AE4C3A98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69098" y="5087417"/>
                <a:ext cx="152078" cy="251082"/>
              </a:xfrm>
              <a:custGeom>
                <a:avLst/>
                <a:gdLst>
                  <a:gd name="T0" fmla="*/ 80 w 81"/>
                  <a:gd name="T1" fmla="*/ 33 h 134"/>
                  <a:gd name="T2" fmla="*/ 19 w 81"/>
                  <a:gd name="T3" fmla="*/ 0 h 134"/>
                  <a:gd name="T4" fmla="*/ 11 w 81"/>
                  <a:gd name="T5" fmla="*/ 4 h 134"/>
                  <a:gd name="T6" fmla="*/ 12 w 81"/>
                  <a:gd name="T7" fmla="*/ 14 h 134"/>
                  <a:gd name="T8" fmla="*/ 15 w 81"/>
                  <a:gd name="T9" fmla="*/ 21 h 134"/>
                  <a:gd name="T10" fmla="*/ 17 w 81"/>
                  <a:gd name="T11" fmla="*/ 27 h 134"/>
                  <a:gd name="T12" fmla="*/ 15 w 81"/>
                  <a:gd name="T13" fmla="*/ 36 h 134"/>
                  <a:gd name="T14" fmla="*/ 14 w 81"/>
                  <a:gd name="T15" fmla="*/ 56 h 134"/>
                  <a:gd name="T16" fmla="*/ 1 w 81"/>
                  <a:gd name="T17" fmla="*/ 72 h 134"/>
                  <a:gd name="T18" fmla="*/ 0 w 81"/>
                  <a:gd name="T19" fmla="*/ 79 h 134"/>
                  <a:gd name="T20" fmla="*/ 0 w 81"/>
                  <a:gd name="T21" fmla="*/ 82 h 134"/>
                  <a:gd name="T22" fmla="*/ 1 w 81"/>
                  <a:gd name="T23" fmla="*/ 83 h 134"/>
                  <a:gd name="T24" fmla="*/ 5 w 81"/>
                  <a:gd name="T25" fmla="*/ 87 h 134"/>
                  <a:gd name="T26" fmla="*/ 10 w 81"/>
                  <a:gd name="T27" fmla="*/ 94 h 134"/>
                  <a:gd name="T28" fmla="*/ 11 w 81"/>
                  <a:gd name="T29" fmla="*/ 101 h 134"/>
                  <a:gd name="T30" fmla="*/ 14 w 81"/>
                  <a:gd name="T31" fmla="*/ 111 h 134"/>
                  <a:gd name="T32" fmla="*/ 11 w 81"/>
                  <a:gd name="T33" fmla="*/ 113 h 134"/>
                  <a:gd name="T34" fmla="*/ 4 w 81"/>
                  <a:gd name="T35" fmla="*/ 114 h 134"/>
                  <a:gd name="T36" fmla="*/ 6 w 81"/>
                  <a:gd name="T37" fmla="*/ 119 h 134"/>
                  <a:gd name="T38" fmla="*/ 13 w 81"/>
                  <a:gd name="T39" fmla="*/ 126 h 134"/>
                  <a:gd name="T40" fmla="*/ 16 w 81"/>
                  <a:gd name="T41" fmla="*/ 133 h 134"/>
                  <a:gd name="T42" fmla="*/ 20 w 81"/>
                  <a:gd name="T43" fmla="*/ 131 h 134"/>
                  <a:gd name="T44" fmla="*/ 25 w 81"/>
                  <a:gd name="T45" fmla="*/ 131 h 134"/>
                  <a:gd name="T46" fmla="*/ 34 w 81"/>
                  <a:gd name="T47" fmla="*/ 128 h 134"/>
                  <a:gd name="T48" fmla="*/ 41 w 81"/>
                  <a:gd name="T49" fmla="*/ 125 h 134"/>
                  <a:gd name="T50" fmla="*/ 42 w 81"/>
                  <a:gd name="T51" fmla="*/ 120 h 134"/>
                  <a:gd name="T52" fmla="*/ 53 w 81"/>
                  <a:gd name="T53" fmla="*/ 118 h 134"/>
                  <a:gd name="T54" fmla="*/ 61 w 81"/>
                  <a:gd name="T55" fmla="*/ 110 h 134"/>
                  <a:gd name="T56" fmla="*/ 63 w 81"/>
                  <a:gd name="T57" fmla="*/ 106 h 134"/>
                  <a:gd name="T58" fmla="*/ 69 w 81"/>
                  <a:gd name="T59" fmla="*/ 103 h 134"/>
                  <a:gd name="T60" fmla="*/ 71 w 81"/>
                  <a:gd name="T61" fmla="*/ 104 h 134"/>
                  <a:gd name="T62" fmla="*/ 71 w 81"/>
                  <a:gd name="T63" fmla="*/ 103 h 134"/>
                  <a:gd name="T64" fmla="*/ 72 w 81"/>
                  <a:gd name="T65" fmla="*/ 100 h 134"/>
                  <a:gd name="T66" fmla="*/ 68 w 81"/>
                  <a:gd name="T67" fmla="*/ 95 h 134"/>
                  <a:gd name="T68" fmla="*/ 66 w 81"/>
                  <a:gd name="T69" fmla="*/ 89 h 134"/>
                  <a:gd name="T70" fmla="*/ 65 w 81"/>
                  <a:gd name="T71" fmla="*/ 85 h 134"/>
                  <a:gd name="T72" fmla="*/ 66 w 81"/>
                  <a:gd name="T73" fmla="*/ 79 h 134"/>
                  <a:gd name="T74" fmla="*/ 69 w 81"/>
                  <a:gd name="T75" fmla="*/ 73 h 134"/>
                  <a:gd name="T76" fmla="*/ 72 w 81"/>
                  <a:gd name="T77" fmla="*/ 68 h 134"/>
                  <a:gd name="T78" fmla="*/ 79 w 81"/>
                  <a:gd name="T79" fmla="*/ 63 h 134"/>
                  <a:gd name="T80" fmla="*/ 80 w 81"/>
                  <a:gd name="T81" fmla="*/ 55 h 134"/>
                  <a:gd name="T82" fmla="*/ 80 w 81"/>
                  <a:gd name="T83" fmla="*/ 33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81" h="134">
                    <a:moveTo>
                      <a:pt x="80" y="33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2" y="8"/>
                      <a:pt x="12" y="13"/>
                      <a:pt x="12" y="14"/>
                    </a:cubicBezTo>
                    <a:cubicBezTo>
                      <a:pt x="12" y="16"/>
                      <a:pt x="15" y="18"/>
                      <a:pt x="15" y="21"/>
                    </a:cubicBezTo>
                    <a:cubicBezTo>
                      <a:pt x="15" y="24"/>
                      <a:pt x="18" y="24"/>
                      <a:pt x="17" y="27"/>
                    </a:cubicBezTo>
                    <a:cubicBezTo>
                      <a:pt x="16" y="31"/>
                      <a:pt x="15" y="34"/>
                      <a:pt x="15" y="36"/>
                    </a:cubicBezTo>
                    <a:cubicBezTo>
                      <a:pt x="15" y="38"/>
                      <a:pt x="15" y="55"/>
                      <a:pt x="14" y="56"/>
                    </a:cubicBezTo>
                    <a:cubicBezTo>
                      <a:pt x="13" y="57"/>
                      <a:pt x="2" y="68"/>
                      <a:pt x="1" y="72"/>
                    </a:cubicBezTo>
                    <a:cubicBezTo>
                      <a:pt x="1" y="76"/>
                      <a:pt x="0" y="75"/>
                      <a:pt x="0" y="79"/>
                    </a:cubicBezTo>
                    <a:cubicBezTo>
                      <a:pt x="0" y="80"/>
                      <a:pt x="0" y="81"/>
                      <a:pt x="0" y="82"/>
                    </a:cubicBezTo>
                    <a:cubicBezTo>
                      <a:pt x="0" y="82"/>
                      <a:pt x="1" y="83"/>
                      <a:pt x="1" y="83"/>
                    </a:cubicBezTo>
                    <a:cubicBezTo>
                      <a:pt x="3" y="85"/>
                      <a:pt x="3" y="87"/>
                      <a:pt x="5" y="87"/>
                    </a:cubicBezTo>
                    <a:cubicBezTo>
                      <a:pt x="7" y="87"/>
                      <a:pt x="10" y="92"/>
                      <a:pt x="10" y="94"/>
                    </a:cubicBezTo>
                    <a:cubicBezTo>
                      <a:pt x="10" y="96"/>
                      <a:pt x="11" y="98"/>
                      <a:pt x="11" y="101"/>
                    </a:cubicBezTo>
                    <a:cubicBezTo>
                      <a:pt x="11" y="105"/>
                      <a:pt x="13" y="111"/>
                      <a:pt x="14" y="111"/>
                    </a:cubicBezTo>
                    <a:cubicBezTo>
                      <a:pt x="15" y="112"/>
                      <a:pt x="14" y="113"/>
                      <a:pt x="11" y="113"/>
                    </a:cubicBezTo>
                    <a:cubicBezTo>
                      <a:pt x="8" y="112"/>
                      <a:pt x="4" y="112"/>
                      <a:pt x="4" y="114"/>
                    </a:cubicBezTo>
                    <a:cubicBezTo>
                      <a:pt x="4" y="115"/>
                      <a:pt x="3" y="116"/>
                      <a:pt x="6" y="119"/>
                    </a:cubicBezTo>
                    <a:cubicBezTo>
                      <a:pt x="9" y="122"/>
                      <a:pt x="12" y="123"/>
                      <a:pt x="13" y="126"/>
                    </a:cubicBezTo>
                    <a:cubicBezTo>
                      <a:pt x="14" y="129"/>
                      <a:pt x="15" y="132"/>
                      <a:pt x="16" y="133"/>
                    </a:cubicBezTo>
                    <a:cubicBezTo>
                      <a:pt x="17" y="134"/>
                      <a:pt x="19" y="133"/>
                      <a:pt x="20" y="131"/>
                    </a:cubicBezTo>
                    <a:cubicBezTo>
                      <a:pt x="22" y="129"/>
                      <a:pt x="24" y="133"/>
                      <a:pt x="25" y="131"/>
                    </a:cubicBezTo>
                    <a:cubicBezTo>
                      <a:pt x="27" y="129"/>
                      <a:pt x="33" y="129"/>
                      <a:pt x="34" y="128"/>
                    </a:cubicBezTo>
                    <a:cubicBezTo>
                      <a:pt x="36" y="128"/>
                      <a:pt x="40" y="126"/>
                      <a:pt x="41" y="125"/>
                    </a:cubicBezTo>
                    <a:cubicBezTo>
                      <a:pt x="43" y="123"/>
                      <a:pt x="40" y="121"/>
                      <a:pt x="42" y="120"/>
                    </a:cubicBezTo>
                    <a:cubicBezTo>
                      <a:pt x="44" y="119"/>
                      <a:pt x="51" y="121"/>
                      <a:pt x="53" y="118"/>
                    </a:cubicBezTo>
                    <a:cubicBezTo>
                      <a:pt x="56" y="115"/>
                      <a:pt x="60" y="111"/>
                      <a:pt x="61" y="110"/>
                    </a:cubicBezTo>
                    <a:cubicBezTo>
                      <a:pt x="62" y="109"/>
                      <a:pt x="61" y="108"/>
                      <a:pt x="63" y="106"/>
                    </a:cubicBezTo>
                    <a:cubicBezTo>
                      <a:pt x="64" y="104"/>
                      <a:pt x="68" y="102"/>
                      <a:pt x="69" y="103"/>
                    </a:cubicBezTo>
                    <a:cubicBezTo>
                      <a:pt x="70" y="104"/>
                      <a:pt x="70" y="104"/>
                      <a:pt x="71" y="104"/>
                    </a:cubicBezTo>
                    <a:cubicBezTo>
                      <a:pt x="71" y="103"/>
                      <a:pt x="71" y="103"/>
                      <a:pt x="71" y="103"/>
                    </a:cubicBezTo>
                    <a:cubicBezTo>
                      <a:pt x="72" y="100"/>
                      <a:pt x="72" y="100"/>
                      <a:pt x="72" y="100"/>
                    </a:cubicBezTo>
                    <a:cubicBezTo>
                      <a:pt x="72" y="100"/>
                      <a:pt x="68" y="98"/>
                      <a:pt x="68" y="95"/>
                    </a:cubicBezTo>
                    <a:cubicBezTo>
                      <a:pt x="68" y="92"/>
                      <a:pt x="69" y="89"/>
                      <a:pt x="66" y="89"/>
                    </a:cubicBezTo>
                    <a:cubicBezTo>
                      <a:pt x="64" y="89"/>
                      <a:pt x="63" y="86"/>
                      <a:pt x="65" y="85"/>
                    </a:cubicBezTo>
                    <a:cubicBezTo>
                      <a:pt x="67" y="83"/>
                      <a:pt x="62" y="79"/>
                      <a:pt x="66" y="79"/>
                    </a:cubicBezTo>
                    <a:cubicBezTo>
                      <a:pt x="69" y="79"/>
                      <a:pt x="67" y="73"/>
                      <a:pt x="69" y="73"/>
                    </a:cubicBezTo>
                    <a:cubicBezTo>
                      <a:pt x="72" y="72"/>
                      <a:pt x="72" y="70"/>
                      <a:pt x="72" y="68"/>
                    </a:cubicBezTo>
                    <a:cubicBezTo>
                      <a:pt x="72" y="65"/>
                      <a:pt x="78" y="64"/>
                      <a:pt x="79" y="63"/>
                    </a:cubicBezTo>
                    <a:cubicBezTo>
                      <a:pt x="81" y="63"/>
                      <a:pt x="80" y="55"/>
                      <a:pt x="80" y="55"/>
                    </a:cubicBezTo>
                    <a:lnTo>
                      <a:pt x="80" y="33"/>
                    </a:ln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0" name="Freeform 38">
                <a:extLst>
                  <a:ext uri="{FF2B5EF4-FFF2-40B4-BE49-F238E27FC236}">
                    <a16:creationId xmlns:a16="http://schemas.microsoft.com/office/drawing/2014/main" xmlns="" id="{C9256B7C-315F-D54D-99DF-F6E3A6B9F2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28321" y="4948607"/>
                <a:ext cx="165347" cy="163305"/>
              </a:xfrm>
              <a:custGeom>
                <a:avLst/>
                <a:gdLst>
                  <a:gd name="T0" fmla="*/ 82 w 88"/>
                  <a:gd name="T1" fmla="*/ 19 h 87"/>
                  <a:gd name="T2" fmla="*/ 76 w 88"/>
                  <a:gd name="T3" fmla="*/ 5 h 87"/>
                  <a:gd name="T4" fmla="*/ 76 w 88"/>
                  <a:gd name="T5" fmla="*/ 6 h 87"/>
                  <a:gd name="T6" fmla="*/ 67 w 88"/>
                  <a:gd name="T7" fmla="*/ 5 h 87"/>
                  <a:gd name="T8" fmla="*/ 57 w 88"/>
                  <a:gd name="T9" fmla="*/ 3 h 87"/>
                  <a:gd name="T10" fmla="*/ 40 w 88"/>
                  <a:gd name="T11" fmla="*/ 6 h 87"/>
                  <a:gd name="T12" fmla="*/ 31 w 88"/>
                  <a:gd name="T13" fmla="*/ 7 h 87"/>
                  <a:gd name="T14" fmla="*/ 16 w 88"/>
                  <a:gd name="T15" fmla="*/ 3 h 87"/>
                  <a:gd name="T16" fmla="*/ 4 w 88"/>
                  <a:gd name="T17" fmla="*/ 0 h 87"/>
                  <a:gd name="T18" fmla="*/ 3 w 88"/>
                  <a:gd name="T19" fmla="*/ 2 h 87"/>
                  <a:gd name="T20" fmla="*/ 2 w 88"/>
                  <a:gd name="T21" fmla="*/ 12 h 87"/>
                  <a:gd name="T22" fmla="*/ 2 w 88"/>
                  <a:gd name="T23" fmla="*/ 24 h 87"/>
                  <a:gd name="T24" fmla="*/ 2 w 88"/>
                  <a:gd name="T25" fmla="*/ 86 h 87"/>
                  <a:gd name="T26" fmla="*/ 52 w 88"/>
                  <a:gd name="T27" fmla="*/ 86 h 87"/>
                  <a:gd name="T28" fmla="*/ 54 w 88"/>
                  <a:gd name="T29" fmla="*/ 84 h 87"/>
                  <a:gd name="T30" fmla="*/ 58 w 88"/>
                  <a:gd name="T31" fmla="*/ 85 h 87"/>
                  <a:gd name="T32" fmla="*/ 69 w 88"/>
                  <a:gd name="T33" fmla="*/ 85 h 87"/>
                  <a:gd name="T34" fmla="*/ 73 w 88"/>
                  <a:gd name="T35" fmla="*/ 87 h 87"/>
                  <a:gd name="T36" fmla="*/ 78 w 88"/>
                  <a:gd name="T37" fmla="*/ 84 h 87"/>
                  <a:gd name="T38" fmla="*/ 83 w 88"/>
                  <a:gd name="T39" fmla="*/ 78 h 87"/>
                  <a:gd name="T40" fmla="*/ 87 w 88"/>
                  <a:gd name="T41" fmla="*/ 75 h 87"/>
                  <a:gd name="T42" fmla="*/ 87 w 88"/>
                  <a:gd name="T43" fmla="*/ 75 h 87"/>
                  <a:gd name="T44" fmla="*/ 87 w 88"/>
                  <a:gd name="T45" fmla="*/ 72 h 87"/>
                  <a:gd name="T46" fmla="*/ 84 w 88"/>
                  <a:gd name="T47" fmla="*/ 63 h 87"/>
                  <a:gd name="T48" fmla="*/ 75 w 88"/>
                  <a:gd name="T49" fmla="*/ 46 h 87"/>
                  <a:gd name="T50" fmla="*/ 71 w 88"/>
                  <a:gd name="T51" fmla="*/ 38 h 87"/>
                  <a:gd name="T52" fmla="*/ 66 w 88"/>
                  <a:gd name="T53" fmla="*/ 29 h 87"/>
                  <a:gd name="T54" fmla="*/ 62 w 88"/>
                  <a:gd name="T55" fmla="*/ 14 h 87"/>
                  <a:gd name="T56" fmla="*/ 68 w 88"/>
                  <a:gd name="T57" fmla="*/ 25 h 87"/>
                  <a:gd name="T58" fmla="*/ 76 w 88"/>
                  <a:gd name="T59" fmla="*/ 35 h 87"/>
                  <a:gd name="T60" fmla="*/ 81 w 88"/>
                  <a:gd name="T61" fmla="*/ 24 h 87"/>
                  <a:gd name="T62" fmla="*/ 81 w 88"/>
                  <a:gd name="T63" fmla="*/ 24 h 87"/>
                  <a:gd name="T64" fmla="*/ 81 w 88"/>
                  <a:gd name="T65" fmla="*/ 22 h 87"/>
                  <a:gd name="T66" fmla="*/ 82 w 88"/>
                  <a:gd name="T67" fmla="*/ 19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88" h="87">
                    <a:moveTo>
                      <a:pt x="82" y="19"/>
                    </a:moveTo>
                    <a:cubicBezTo>
                      <a:pt x="76" y="5"/>
                      <a:pt x="76" y="5"/>
                      <a:pt x="76" y="5"/>
                    </a:cubicBezTo>
                    <a:cubicBezTo>
                      <a:pt x="76" y="5"/>
                      <a:pt x="76" y="6"/>
                      <a:pt x="76" y="6"/>
                    </a:cubicBezTo>
                    <a:cubicBezTo>
                      <a:pt x="75" y="7"/>
                      <a:pt x="71" y="4"/>
                      <a:pt x="67" y="5"/>
                    </a:cubicBezTo>
                    <a:cubicBezTo>
                      <a:pt x="63" y="6"/>
                      <a:pt x="60" y="5"/>
                      <a:pt x="57" y="3"/>
                    </a:cubicBezTo>
                    <a:cubicBezTo>
                      <a:pt x="53" y="2"/>
                      <a:pt x="42" y="4"/>
                      <a:pt x="40" y="6"/>
                    </a:cubicBezTo>
                    <a:cubicBezTo>
                      <a:pt x="39" y="8"/>
                      <a:pt x="35" y="8"/>
                      <a:pt x="31" y="7"/>
                    </a:cubicBezTo>
                    <a:cubicBezTo>
                      <a:pt x="28" y="5"/>
                      <a:pt x="23" y="3"/>
                      <a:pt x="16" y="3"/>
                    </a:cubicBezTo>
                    <a:cubicBezTo>
                      <a:pt x="10" y="2"/>
                      <a:pt x="5" y="1"/>
                      <a:pt x="4" y="0"/>
                    </a:cubicBezTo>
                    <a:cubicBezTo>
                      <a:pt x="4" y="0"/>
                      <a:pt x="4" y="1"/>
                      <a:pt x="3" y="2"/>
                    </a:cubicBezTo>
                    <a:cubicBezTo>
                      <a:pt x="1" y="7"/>
                      <a:pt x="5" y="9"/>
                      <a:pt x="2" y="12"/>
                    </a:cubicBezTo>
                    <a:cubicBezTo>
                      <a:pt x="0" y="15"/>
                      <a:pt x="2" y="18"/>
                      <a:pt x="2" y="24"/>
                    </a:cubicBezTo>
                    <a:cubicBezTo>
                      <a:pt x="2" y="27"/>
                      <a:pt x="2" y="64"/>
                      <a:pt x="2" y="86"/>
                    </a:cubicBezTo>
                    <a:cubicBezTo>
                      <a:pt x="52" y="86"/>
                      <a:pt x="52" y="86"/>
                      <a:pt x="52" y="86"/>
                    </a:cubicBezTo>
                    <a:cubicBezTo>
                      <a:pt x="52" y="86"/>
                      <a:pt x="53" y="85"/>
                      <a:pt x="54" y="84"/>
                    </a:cubicBezTo>
                    <a:cubicBezTo>
                      <a:pt x="56" y="83"/>
                      <a:pt x="58" y="85"/>
                      <a:pt x="58" y="85"/>
                    </a:cubicBezTo>
                    <a:cubicBezTo>
                      <a:pt x="69" y="85"/>
                      <a:pt x="69" y="85"/>
                      <a:pt x="69" y="85"/>
                    </a:cubicBezTo>
                    <a:cubicBezTo>
                      <a:pt x="69" y="85"/>
                      <a:pt x="71" y="87"/>
                      <a:pt x="73" y="87"/>
                    </a:cubicBezTo>
                    <a:cubicBezTo>
                      <a:pt x="75" y="87"/>
                      <a:pt x="74" y="84"/>
                      <a:pt x="78" y="84"/>
                    </a:cubicBezTo>
                    <a:cubicBezTo>
                      <a:pt x="81" y="84"/>
                      <a:pt x="81" y="78"/>
                      <a:pt x="83" y="78"/>
                    </a:cubicBezTo>
                    <a:cubicBezTo>
                      <a:pt x="85" y="78"/>
                      <a:pt x="85" y="78"/>
                      <a:pt x="87" y="75"/>
                    </a:cubicBezTo>
                    <a:cubicBezTo>
                      <a:pt x="87" y="75"/>
                      <a:pt x="87" y="75"/>
                      <a:pt x="87" y="75"/>
                    </a:cubicBezTo>
                    <a:cubicBezTo>
                      <a:pt x="87" y="74"/>
                      <a:pt x="87" y="73"/>
                      <a:pt x="87" y="72"/>
                    </a:cubicBezTo>
                    <a:cubicBezTo>
                      <a:pt x="88" y="68"/>
                      <a:pt x="85" y="68"/>
                      <a:pt x="84" y="63"/>
                    </a:cubicBezTo>
                    <a:cubicBezTo>
                      <a:pt x="82" y="57"/>
                      <a:pt x="75" y="49"/>
                      <a:pt x="75" y="46"/>
                    </a:cubicBezTo>
                    <a:cubicBezTo>
                      <a:pt x="75" y="43"/>
                      <a:pt x="71" y="41"/>
                      <a:pt x="71" y="38"/>
                    </a:cubicBezTo>
                    <a:cubicBezTo>
                      <a:pt x="71" y="35"/>
                      <a:pt x="70" y="34"/>
                      <a:pt x="66" y="29"/>
                    </a:cubicBezTo>
                    <a:cubicBezTo>
                      <a:pt x="62" y="24"/>
                      <a:pt x="61" y="15"/>
                      <a:pt x="62" y="14"/>
                    </a:cubicBezTo>
                    <a:cubicBezTo>
                      <a:pt x="63" y="14"/>
                      <a:pt x="66" y="22"/>
                      <a:pt x="68" y="25"/>
                    </a:cubicBezTo>
                    <a:cubicBezTo>
                      <a:pt x="69" y="27"/>
                      <a:pt x="73" y="35"/>
                      <a:pt x="76" y="35"/>
                    </a:cubicBezTo>
                    <a:cubicBezTo>
                      <a:pt x="79" y="35"/>
                      <a:pt x="80" y="23"/>
                      <a:pt x="81" y="24"/>
                    </a:cubicBezTo>
                    <a:cubicBezTo>
                      <a:pt x="81" y="24"/>
                      <a:pt x="81" y="24"/>
                      <a:pt x="81" y="24"/>
                    </a:cubicBezTo>
                    <a:cubicBezTo>
                      <a:pt x="81" y="22"/>
                      <a:pt x="81" y="22"/>
                      <a:pt x="81" y="22"/>
                    </a:cubicBezTo>
                    <a:lnTo>
                      <a:pt x="82" y="19"/>
                    </a:ln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1" name="Freeform 39">
                <a:extLst>
                  <a:ext uri="{FF2B5EF4-FFF2-40B4-BE49-F238E27FC236}">
                    <a16:creationId xmlns:a16="http://schemas.microsoft.com/office/drawing/2014/main" xmlns="" id="{65132956-4691-5743-BD5E-90BF817825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97652" y="5415049"/>
                <a:ext cx="84714" cy="93901"/>
              </a:xfrm>
              <a:custGeom>
                <a:avLst/>
                <a:gdLst>
                  <a:gd name="T0" fmla="*/ 22 w 45"/>
                  <a:gd name="T1" fmla="*/ 48 h 50"/>
                  <a:gd name="T2" fmla="*/ 23 w 45"/>
                  <a:gd name="T3" fmla="*/ 41 h 50"/>
                  <a:gd name="T4" fmla="*/ 28 w 45"/>
                  <a:gd name="T5" fmla="*/ 38 h 50"/>
                  <a:gd name="T6" fmla="*/ 32 w 45"/>
                  <a:gd name="T7" fmla="*/ 33 h 50"/>
                  <a:gd name="T8" fmla="*/ 36 w 45"/>
                  <a:gd name="T9" fmla="*/ 38 h 50"/>
                  <a:gd name="T10" fmla="*/ 42 w 45"/>
                  <a:gd name="T11" fmla="*/ 39 h 50"/>
                  <a:gd name="T12" fmla="*/ 45 w 45"/>
                  <a:gd name="T13" fmla="*/ 30 h 50"/>
                  <a:gd name="T14" fmla="*/ 43 w 45"/>
                  <a:gd name="T15" fmla="*/ 21 h 50"/>
                  <a:gd name="T16" fmla="*/ 41 w 45"/>
                  <a:gd name="T17" fmla="*/ 15 h 50"/>
                  <a:gd name="T18" fmla="*/ 42 w 45"/>
                  <a:gd name="T19" fmla="*/ 9 h 50"/>
                  <a:gd name="T20" fmla="*/ 34 w 45"/>
                  <a:gd name="T21" fmla="*/ 9 h 50"/>
                  <a:gd name="T22" fmla="*/ 35 w 45"/>
                  <a:gd name="T23" fmla="*/ 0 h 50"/>
                  <a:gd name="T24" fmla="*/ 23 w 45"/>
                  <a:gd name="T25" fmla="*/ 0 h 50"/>
                  <a:gd name="T26" fmla="*/ 22 w 45"/>
                  <a:gd name="T27" fmla="*/ 0 h 50"/>
                  <a:gd name="T28" fmla="*/ 21 w 45"/>
                  <a:gd name="T29" fmla="*/ 11 h 50"/>
                  <a:gd name="T30" fmla="*/ 11 w 45"/>
                  <a:gd name="T31" fmla="*/ 11 h 50"/>
                  <a:gd name="T32" fmla="*/ 7 w 45"/>
                  <a:gd name="T33" fmla="*/ 12 h 50"/>
                  <a:gd name="T34" fmla="*/ 5 w 45"/>
                  <a:gd name="T35" fmla="*/ 13 h 50"/>
                  <a:gd name="T36" fmla="*/ 9 w 45"/>
                  <a:gd name="T37" fmla="*/ 17 h 50"/>
                  <a:gd name="T38" fmla="*/ 4 w 45"/>
                  <a:gd name="T39" fmla="*/ 21 h 50"/>
                  <a:gd name="T40" fmla="*/ 1 w 45"/>
                  <a:gd name="T41" fmla="*/ 26 h 50"/>
                  <a:gd name="T42" fmla="*/ 5 w 45"/>
                  <a:gd name="T43" fmla="*/ 33 h 50"/>
                  <a:gd name="T44" fmla="*/ 11 w 45"/>
                  <a:gd name="T45" fmla="*/ 40 h 50"/>
                  <a:gd name="T46" fmla="*/ 19 w 45"/>
                  <a:gd name="T47" fmla="*/ 50 h 50"/>
                  <a:gd name="T48" fmla="*/ 22 w 45"/>
                  <a:gd name="T49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5" h="50">
                    <a:moveTo>
                      <a:pt x="22" y="48"/>
                    </a:moveTo>
                    <a:cubicBezTo>
                      <a:pt x="26" y="48"/>
                      <a:pt x="25" y="45"/>
                      <a:pt x="23" y="41"/>
                    </a:cubicBezTo>
                    <a:cubicBezTo>
                      <a:pt x="22" y="37"/>
                      <a:pt x="26" y="38"/>
                      <a:pt x="28" y="38"/>
                    </a:cubicBezTo>
                    <a:cubicBezTo>
                      <a:pt x="31" y="38"/>
                      <a:pt x="30" y="33"/>
                      <a:pt x="32" y="33"/>
                    </a:cubicBezTo>
                    <a:cubicBezTo>
                      <a:pt x="34" y="33"/>
                      <a:pt x="34" y="39"/>
                      <a:pt x="36" y="38"/>
                    </a:cubicBezTo>
                    <a:cubicBezTo>
                      <a:pt x="38" y="38"/>
                      <a:pt x="40" y="40"/>
                      <a:pt x="42" y="39"/>
                    </a:cubicBezTo>
                    <a:cubicBezTo>
                      <a:pt x="45" y="39"/>
                      <a:pt x="45" y="34"/>
                      <a:pt x="45" y="30"/>
                    </a:cubicBezTo>
                    <a:cubicBezTo>
                      <a:pt x="45" y="26"/>
                      <a:pt x="45" y="23"/>
                      <a:pt x="43" y="21"/>
                    </a:cubicBezTo>
                    <a:cubicBezTo>
                      <a:pt x="40" y="20"/>
                      <a:pt x="38" y="17"/>
                      <a:pt x="41" y="15"/>
                    </a:cubicBezTo>
                    <a:cubicBezTo>
                      <a:pt x="44" y="14"/>
                      <a:pt x="45" y="11"/>
                      <a:pt x="42" y="9"/>
                    </a:cubicBezTo>
                    <a:cubicBezTo>
                      <a:pt x="40" y="7"/>
                      <a:pt x="34" y="11"/>
                      <a:pt x="34" y="9"/>
                    </a:cubicBezTo>
                    <a:cubicBezTo>
                      <a:pt x="34" y="7"/>
                      <a:pt x="35" y="4"/>
                      <a:pt x="35" y="0"/>
                    </a:cubicBezTo>
                    <a:cubicBezTo>
                      <a:pt x="29" y="0"/>
                      <a:pt x="23" y="0"/>
                      <a:pt x="2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22" y="6"/>
                      <a:pt x="21" y="11"/>
                      <a:pt x="21" y="11"/>
                    </a:cubicBezTo>
                    <a:cubicBezTo>
                      <a:pt x="21" y="11"/>
                      <a:pt x="13" y="11"/>
                      <a:pt x="11" y="11"/>
                    </a:cubicBezTo>
                    <a:cubicBezTo>
                      <a:pt x="10" y="11"/>
                      <a:pt x="9" y="11"/>
                      <a:pt x="7" y="12"/>
                    </a:cubicBezTo>
                    <a:cubicBezTo>
                      <a:pt x="6" y="12"/>
                      <a:pt x="6" y="13"/>
                      <a:pt x="5" y="13"/>
                    </a:cubicBezTo>
                    <a:cubicBezTo>
                      <a:pt x="4" y="14"/>
                      <a:pt x="8" y="16"/>
                      <a:pt x="9" y="17"/>
                    </a:cubicBezTo>
                    <a:cubicBezTo>
                      <a:pt x="9" y="19"/>
                      <a:pt x="4" y="18"/>
                      <a:pt x="4" y="21"/>
                    </a:cubicBezTo>
                    <a:cubicBezTo>
                      <a:pt x="4" y="23"/>
                      <a:pt x="2" y="25"/>
                      <a:pt x="1" y="26"/>
                    </a:cubicBezTo>
                    <a:cubicBezTo>
                      <a:pt x="0" y="27"/>
                      <a:pt x="5" y="31"/>
                      <a:pt x="5" y="33"/>
                    </a:cubicBezTo>
                    <a:cubicBezTo>
                      <a:pt x="5" y="34"/>
                      <a:pt x="6" y="36"/>
                      <a:pt x="11" y="40"/>
                    </a:cubicBezTo>
                    <a:cubicBezTo>
                      <a:pt x="15" y="44"/>
                      <a:pt x="13" y="46"/>
                      <a:pt x="19" y="50"/>
                    </a:cubicBezTo>
                    <a:cubicBezTo>
                      <a:pt x="19" y="49"/>
                      <a:pt x="21" y="48"/>
                      <a:pt x="22" y="48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2" name="Freeform 40">
                <a:extLst>
                  <a:ext uri="{FF2B5EF4-FFF2-40B4-BE49-F238E27FC236}">
                    <a16:creationId xmlns:a16="http://schemas.microsoft.com/office/drawing/2014/main" xmlns="" id="{38956C69-F2F0-8D4E-AA21-6248273E29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04796" y="5415049"/>
                <a:ext cx="33682" cy="22455"/>
              </a:xfrm>
              <a:custGeom>
                <a:avLst/>
                <a:gdLst>
                  <a:gd name="T0" fmla="*/ 17 w 18"/>
                  <a:gd name="T1" fmla="*/ 11 h 12"/>
                  <a:gd name="T2" fmla="*/ 18 w 18"/>
                  <a:gd name="T3" fmla="*/ 0 h 12"/>
                  <a:gd name="T4" fmla="*/ 16 w 18"/>
                  <a:gd name="T5" fmla="*/ 1 h 12"/>
                  <a:gd name="T6" fmla="*/ 5 w 18"/>
                  <a:gd name="T7" fmla="*/ 1 h 12"/>
                  <a:gd name="T8" fmla="*/ 5 w 18"/>
                  <a:gd name="T9" fmla="*/ 1 h 12"/>
                  <a:gd name="T10" fmla="*/ 3 w 18"/>
                  <a:gd name="T11" fmla="*/ 6 h 12"/>
                  <a:gd name="T12" fmla="*/ 3 w 18"/>
                  <a:gd name="T13" fmla="*/ 9 h 12"/>
                  <a:gd name="T14" fmla="*/ 3 w 18"/>
                  <a:gd name="T15" fmla="*/ 12 h 12"/>
                  <a:gd name="T16" fmla="*/ 7 w 18"/>
                  <a:gd name="T17" fmla="*/ 11 h 12"/>
                  <a:gd name="T18" fmla="*/ 17 w 18"/>
                  <a:gd name="T19" fmla="*/ 11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" h="12">
                    <a:moveTo>
                      <a:pt x="17" y="11"/>
                    </a:moveTo>
                    <a:cubicBezTo>
                      <a:pt x="17" y="11"/>
                      <a:pt x="18" y="6"/>
                      <a:pt x="18" y="0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6" y="3"/>
                      <a:pt x="5" y="5"/>
                      <a:pt x="3" y="6"/>
                    </a:cubicBezTo>
                    <a:cubicBezTo>
                      <a:pt x="0" y="7"/>
                      <a:pt x="1" y="9"/>
                      <a:pt x="3" y="9"/>
                    </a:cubicBezTo>
                    <a:cubicBezTo>
                      <a:pt x="4" y="10"/>
                      <a:pt x="3" y="11"/>
                      <a:pt x="3" y="12"/>
                    </a:cubicBezTo>
                    <a:cubicBezTo>
                      <a:pt x="5" y="11"/>
                      <a:pt x="6" y="11"/>
                      <a:pt x="7" y="11"/>
                    </a:cubicBezTo>
                    <a:cubicBezTo>
                      <a:pt x="9" y="11"/>
                      <a:pt x="17" y="11"/>
                      <a:pt x="17" y="11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3" name="Freeform 41">
                <a:extLst>
                  <a:ext uri="{FF2B5EF4-FFF2-40B4-BE49-F238E27FC236}">
                    <a16:creationId xmlns:a16="http://schemas.microsoft.com/office/drawing/2014/main" xmlns="" id="{D46682DD-E133-9048-9AF5-E8A865E933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33375" y="5392594"/>
                <a:ext cx="105128" cy="133706"/>
              </a:xfrm>
              <a:custGeom>
                <a:avLst/>
                <a:gdLst>
                  <a:gd name="T0" fmla="*/ 15 w 56"/>
                  <a:gd name="T1" fmla="*/ 67 h 71"/>
                  <a:gd name="T2" fmla="*/ 20 w 56"/>
                  <a:gd name="T3" fmla="*/ 68 h 71"/>
                  <a:gd name="T4" fmla="*/ 27 w 56"/>
                  <a:gd name="T5" fmla="*/ 68 h 71"/>
                  <a:gd name="T6" fmla="*/ 30 w 56"/>
                  <a:gd name="T7" fmla="*/ 68 h 71"/>
                  <a:gd name="T8" fmla="*/ 35 w 56"/>
                  <a:gd name="T9" fmla="*/ 63 h 71"/>
                  <a:gd name="T10" fmla="*/ 38 w 56"/>
                  <a:gd name="T11" fmla="*/ 57 h 71"/>
                  <a:gd name="T12" fmla="*/ 39 w 56"/>
                  <a:gd name="T13" fmla="*/ 44 h 71"/>
                  <a:gd name="T14" fmla="*/ 46 w 56"/>
                  <a:gd name="T15" fmla="*/ 35 h 71"/>
                  <a:gd name="T16" fmla="*/ 52 w 56"/>
                  <a:gd name="T17" fmla="*/ 18 h 71"/>
                  <a:gd name="T18" fmla="*/ 55 w 56"/>
                  <a:gd name="T19" fmla="*/ 10 h 71"/>
                  <a:gd name="T20" fmla="*/ 56 w 56"/>
                  <a:gd name="T21" fmla="*/ 1 h 71"/>
                  <a:gd name="T22" fmla="*/ 56 w 56"/>
                  <a:gd name="T23" fmla="*/ 1 h 71"/>
                  <a:gd name="T24" fmla="*/ 49 w 56"/>
                  <a:gd name="T25" fmla="*/ 0 h 71"/>
                  <a:gd name="T26" fmla="*/ 45 w 56"/>
                  <a:gd name="T27" fmla="*/ 1 h 71"/>
                  <a:gd name="T28" fmla="*/ 41 w 56"/>
                  <a:gd name="T29" fmla="*/ 2 h 71"/>
                  <a:gd name="T30" fmla="*/ 40 w 56"/>
                  <a:gd name="T31" fmla="*/ 8 h 71"/>
                  <a:gd name="T32" fmla="*/ 37 w 56"/>
                  <a:gd name="T33" fmla="*/ 16 h 71"/>
                  <a:gd name="T34" fmla="*/ 26 w 56"/>
                  <a:gd name="T35" fmla="*/ 12 h 71"/>
                  <a:gd name="T36" fmla="*/ 16 w 56"/>
                  <a:gd name="T37" fmla="*/ 12 h 71"/>
                  <a:gd name="T38" fmla="*/ 15 w 56"/>
                  <a:gd name="T39" fmla="*/ 21 h 71"/>
                  <a:gd name="T40" fmla="*/ 23 w 56"/>
                  <a:gd name="T41" fmla="*/ 21 h 71"/>
                  <a:gd name="T42" fmla="*/ 22 w 56"/>
                  <a:gd name="T43" fmla="*/ 27 h 71"/>
                  <a:gd name="T44" fmla="*/ 24 w 56"/>
                  <a:gd name="T45" fmla="*/ 33 h 71"/>
                  <a:gd name="T46" fmla="*/ 26 w 56"/>
                  <a:gd name="T47" fmla="*/ 42 h 71"/>
                  <a:gd name="T48" fmla="*/ 23 w 56"/>
                  <a:gd name="T49" fmla="*/ 51 h 71"/>
                  <a:gd name="T50" fmla="*/ 17 w 56"/>
                  <a:gd name="T51" fmla="*/ 50 h 71"/>
                  <a:gd name="T52" fmla="*/ 13 w 56"/>
                  <a:gd name="T53" fmla="*/ 45 h 71"/>
                  <a:gd name="T54" fmla="*/ 9 w 56"/>
                  <a:gd name="T55" fmla="*/ 50 h 71"/>
                  <a:gd name="T56" fmla="*/ 4 w 56"/>
                  <a:gd name="T57" fmla="*/ 53 h 71"/>
                  <a:gd name="T58" fmla="*/ 3 w 56"/>
                  <a:gd name="T59" fmla="*/ 60 h 71"/>
                  <a:gd name="T60" fmla="*/ 0 w 56"/>
                  <a:gd name="T61" fmla="*/ 62 h 71"/>
                  <a:gd name="T62" fmla="*/ 0 w 56"/>
                  <a:gd name="T63" fmla="*/ 63 h 71"/>
                  <a:gd name="T64" fmla="*/ 7 w 56"/>
                  <a:gd name="T65" fmla="*/ 71 h 71"/>
                  <a:gd name="T66" fmla="*/ 15 w 56"/>
                  <a:gd name="T67" fmla="*/ 67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6" h="71">
                    <a:moveTo>
                      <a:pt x="15" y="67"/>
                    </a:moveTo>
                    <a:cubicBezTo>
                      <a:pt x="16" y="68"/>
                      <a:pt x="17" y="70"/>
                      <a:pt x="20" y="68"/>
                    </a:cubicBezTo>
                    <a:cubicBezTo>
                      <a:pt x="23" y="65"/>
                      <a:pt x="27" y="66"/>
                      <a:pt x="27" y="68"/>
                    </a:cubicBezTo>
                    <a:cubicBezTo>
                      <a:pt x="27" y="71"/>
                      <a:pt x="28" y="70"/>
                      <a:pt x="30" y="68"/>
                    </a:cubicBezTo>
                    <a:cubicBezTo>
                      <a:pt x="33" y="65"/>
                      <a:pt x="35" y="68"/>
                      <a:pt x="35" y="63"/>
                    </a:cubicBezTo>
                    <a:cubicBezTo>
                      <a:pt x="35" y="58"/>
                      <a:pt x="38" y="63"/>
                      <a:pt x="38" y="57"/>
                    </a:cubicBezTo>
                    <a:cubicBezTo>
                      <a:pt x="38" y="52"/>
                      <a:pt x="39" y="46"/>
                      <a:pt x="39" y="44"/>
                    </a:cubicBezTo>
                    <a:cubicBezTo>
                      <a:pt x="39" y="41"/>
                      <a:pt x="46" y="39"/>
                      <a:pt x="46" y="35"/>
                    </a:cubicBezTo>
                    <a:cubicBezTo>
                      <a:pt x="46" y="31"/>
                      <a:pt x="52" y="23"/>
                      <a:pt x="52" y="18"/>
                    </a:cubicBezTo>
                    <a:cubicBezTo>
                      <a:pt x="52" y="13"/>
                      <a:pt x="53" y="12"/>
                      <a:pt x="55" y="10"/>
                    </a:cubicBezTo>
                    <a:cubicBezTo>
                      <a:pt x="56" y="8"/>
                      <a:pt x="56" y="5"/>
                      <a:pt x="56" y="1"/>
                    </a:cubicBezTo>
                    <a:cubicBezTo>
                      <a:pt x="56" y="1"/>
                      <a:pt x="56" y="1"/>
                      <a:pt x="56" y="1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5" y="1"/>
                      <a:pt x="45" y="1"/>
                      <a:pt x="45" y="1"/>
                    </a:cubicBezTo>
                    <a:cubicBezTo>
                      <a:pt x="41" y="2"/>
                      <a:pt x="41" y="2"/>
                      <a:pt x="41" y="2"/>
                    </a:cubicBezTo>
                    <a:cubicBezTo>
                      <a:pt x="41" y="2"/>
                      <a:pt x="41" y="6"/>
                      <a:pt x="40" y="8"/>
                    </a:cubicBezTo>
                    <a:cubicBezTo>
                      <a:pt x="38" y="11"/>
                      <a:pt x="37" y="16"/>
                      <a:pt x="37" y="16"/>
                    </a:cubicBezTo>
                    <a:cubicBezTo>
                      <a:pt x="37" y="16"/>
                      <a:pt x="28" y="12"/>
                      <a:pt x="26" y="12"/>
                    </a:cubicBezTo>
                    <a:cubicBezTo>
                      <a:pt x="25" y="12"/>
                      <a:pt x="21" y="12"/>
                      <a:pt x="16" y="12"/>
                    </a:cubicBezTo>
                    <a:cubicBezTo>
                      <a:pt x="16" y="16"/>
                      <a:pt x="15" y="19"/>
                      <a:pt x="15" y="21"/>
                    </a:cubicBezTo>
                    <a:cubicBezTo>
                      <a:pt x="15" y="23"/>
                      <a:pt x="21" y="19"/>
                      <a:pt x="23" y="21"/>
                    </a:cubicBezTo>
                    <a:cubicBezTo>
                      <a:pt x="26" y="23"/>
                      <a:pt x="25" y="26"/>
                      <a:pt x="22" y="27"/>
                    </a:cubicBezTo>
                    <a:cubicBezTo>
                      <a:pt x="19" y="29"/>
                      <a:pt x="21" y="32"/>
                      <a:pt x="24" y="33"/>
                    </a:cubicBezTo>
                    <a:cubicBezTo>
                      <a:pt x="26" y="35"/>
                      <a:pt x="26" y="38"/>
                      <a:pt x="26" y="42"/>
                    </a:cubicBezTo>
                    <a:cubicBezTo>
                      <a:pt x="26" y="46"/>
                      <a:pt x="26" y="51"/>
                      <a:pt x="23" y="51"/>
                    </a:cubicBezTo>
                    <a:cubicBezTo>
                      <a:pt x="21" y="52"/>
                      <a:pt x="19" y="50"/>
                      <a:pt x="17" y="50"/>
                    </a:cubicBezTo>
                    <a:cubicBezTo>
                      <a:pt x="15" y="51"/>
                      <a:pt x="15" y="45"/>
                      <a:pt x="13" y="45"/>
                    </a:cubicBezTo>
                    <a:cubicBezTo>
                      <a:pt x="11" y="45"/>
                      <a:pt x="12" y="50"/>
                      <a:pt x="9" y="50"/>
                    </a:cubicBezTo>
                    <a:cubicBezTo>
                      <a:pt x="7" y="50"/>
                      <a:pt x="3" y="49"/>
                      <a:pt x="4" y="53"/>
                    </a:cubicBezTo>
                    <a:cubicBezTo>
                      <a:pt x="6" y="57"/>
                      <a:pt x="7" y="60"/>
                      <a:pt x="3" y="60"/>
                    </a:cubicBezTo>
                    <a:cubicBezTo>
                      <a:pt x="2" y="60"/>
                      <a:pt x="0" y="61"/>
                      <a:pt x="0" y="62"/>
                    </a:cubicBezTo>
                    <a:cubicBezTo>
                      <a:pt x="0" y="62"/>
                      <a:pt x="0" y="63"/>
                      <a:pt x="0" y="63"/>
                    </a:cubicBezTo>
                    <a:cubicBezTo>
                      <a:pt x="4" y="65"/>
                      <a:pt x="6" y="68"/>
                      <a:pt x="7" y="71"/>
                    </a:cubicBezTo>
                    <a:cubicBezTo>
                      <a:pt x="11" y="69"/>
                      <a:pt x="14" y="67"/>
                      <a:pt x="15" y="67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4" name="Freeform 42">
                <a:extLst>
                  <a:ext uri="{FF2B5EF4-FFF2-40B4-BE49-F238E27FC236}">
                    <a16:creationId xmlns:a16="http://schemas.microsoft.com/office/drawing/2014/main" xmlns="" id="{6FB8D43D-39B2-AE4F-94FD-6141E4DE3F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85454" y="5089458"/>
                <a:ext cx="251082" cy="307218"/>
              </a:xfrm>
              <a:custGeom>
                <a:avLst/>
                <a:gdLst>
                  <a:gd name="T0" fmla="*/ 101 w 134"/>
                  <a:gd name="T1" fmla="*/ 9 h 164"/>
                  <a:gd name="T2" fmla="*/ 92 w 134"/>
                  <a:gd name="T3" fmla="*/ 10 h 164"/>
                  <a:gd name="T4" fmla="*/ 77 w 134"/>
                  <a:gd name="T5" fmla="*/ 9 h 164"/>
                  <a:gd name="T6" fmla="*/ 25 w 134"/>
                  <a:gd name="T7" fmla="*/ 11 h 164"/>
                  <a:gd name="T8" fmla="*/ 18 w 134"/>
                  <a:gd name="T9" fmla="*/ 27 h 164"/>
                  <a:gd name="T10" fmla="*/ 17 w 134"/>
                  <a:gd name="T11" fmla="*/ 62 h 164"/>
                  <a:gd name="T12" fmla="*/ 7 w 134"/>
                  <a:gd name="T13" fmla="*/ 72 h 164"/>
                  <a:gd name="T14" fmla="*/ 3 w 134"/>
                  <a:gd name="T15" fmla="*/ 84 h 164"/>
                  <a:gd name="T16" fmla="*/ 6 w 134"/>
                  <a:gd name="T17" fmla="*/ 94 h 164"/>
                  <a:gd name="T18" fmla="*/ 9 w 134"/>
                  <a:gd name="T19" fmla="*/ 102 h 164"/>
                  <a:gd name="T20" fmla="*/ 15 w 134"/>
                  <a:gd name="T21" fmla="*/ 117 h 164"/>
                  <a:gd name="T22" fmla="*/ 18 w 134"/>
                  <a:gd name="T23" fmla="*/ 121 h 164"/>
                  <a:gd name="T24" fmla="*/ 25 w 134"/>
                  <a:gd name="T25" fmla="*/ 126 h 164"/>
                  <a:gd name="T26" fmla="*/ 33 w 134"/>
                  <a:gd name="T27" fmla="*/ 136 h 164"/>
                  <a:gd name="T28" fmla="*/ 42 w 134"/>
                  <a:gd name="T29" fmla="*/ 145 h 164"/>
                  <a:gd name="T30" fmla="*/ 46 w 134"/>
                  <a:gd name="T31" fmla="*/ 152 h 164"/>
                  <a:gd name="T32" fmla="*/ 54 w 134"/>
                  <a:gd name="T33" fmla="*/ 156 h 164"/>
                  <a:gd name="T34" fmla="*/ 63 w 134"/>
                  <a:gd name="T35" fmla="*/ 155 h 164"/>
                  <a:gd name="T36" fmla="*/ 78 w 134"/>
                  <a:gd name="T37" fmla="*/ 161 h 164"/>
                  <a:gd name="T38" fmla="*/ 89 w 134"/>
                  <a:gd name="T39" fmla="*/ 161 h 164"/>
                  <a:gd name="T40" fmla="*/ 97 w 134"/>
                  <a:gd name="T41" fmla="*/ 158 h 164"/>
                  <a:gd name="T42" fmla="*/ 104 w 134"/>
                  <a:gd name="T43" fmla="*/ 153 h 164"/>
                  <a:gd name="T44" fmla="*/ 111 w 134"/>
                  <a:gd name="T45" fmla="*/ 154 h 164"/>
                  <a:gd name="T46" fmla="*/ 103 w 134"/>
                  <a:gd name="T47" fmla="*/ 141 h 164"/>
                  <a:gd name="T48" fmla="*/ 89 w 134"/>
                  <a:gd name="T49" fmla="*/ 128 h 164"/>
                  <a:gd name="T50" fmla="*/ 97 w 134"/>
                  <a:gd name="T51" fmla="*/ 122 h 164"/>
                  <a:gd name="T52" fmla="*/ 100 w 134"/>
                  <a:gd name="T53" fmla="*/ 106 h 164"/>
                  <a:gd name="T54" fmla="*/ 106 w 134"/>
                  <a:gd name="T55" fmla="*/ 95 h 164"/>
                  <a:gd name="T56" fmla="*/ 115 w 134"/>
                  <a:gd name="T57" fmla="*/ 85 h 164"/>
                  <a:gd name="T58" fmla="*/ 118 w 134"/>
                  <a:gd name="T59" fmla="*/ 64 h 164"/>
                  <a:gd name="T60" fmla="*/ 126 w 134"/>
                  <a:gd name="T61" fmla="*/ 52 h 164"/>
                  <a:gd name="T62" fmla="*/ 129 w 134"/>
                  <a:gd name="T63" fmla="*/ 40 h 164"/>
                  <a:gd name="T64" fmla="*/ 122 w 134"/>
                  <a:gd name="T65" fmla="*/ 14 h 164"/>
                  <a:gd name="T66" fmla="*/ 110 w 134"/>
                  <a:gd name="T67" fmla="*/ 0 h 164"/>
                  <a:gd name="T68" fmla="*/ 106 w 134"/>
                  <a:gd name="T69" fmla="*/ 3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34" h="164">
                    <a:moveTo>
                      <a:pt x="106" y="3"/>
                    </a:moveTo>
                    <a:cubicBezTo>
                      <a:pt x="104" y="3"/>
                      <a:pt x="104" y="9"/>
                      <a:pt x="101" y="9"/>
                    </a:cubicBezTo>
                    <a:cubicBezTo>
                      <a:pt x="97" y="9"/>
                      <a:pt x="98" y="12"/>
                      <a:pt x="96" y="12"/>
                    </a:cubicBezTo>
                    <a:cubicBezTo>
                      <a:pt x="94" y="12"/>
                      <a:pt x="92" y="10"/>
                      <a:pt x="92" y="10"/>
                    </a:cubicBezTo>
                    <a:cubicBezTo>
                      <a:pt x="81" y="10"/>
                      <a:pt x="81" y="10"/>
                      <a:pt x="81" y="10"/>
                    </a:cubicBezTo>
                    <a:cubicBezTo>
                      <a:pt x="81" y="10"/>
                      <a:pt x="79" y="8"/>
                      <a:pt x="77" y="9"/>
                    </a:cubicBezTo>
                    <a:cubicBezTo>
                      <a:pt x="76" y="10"/>
                      <a:pt x="75" y="11"/>
                      <a:pt x="75" y="11"/>
                    </a:cubicBezTo>
                    <a:cubicBezTo>
                      <a:pt x="25" y="11"/>
                      <a:pt x="25" y="11"/>
                      <a:pt x="25" y="11"/>
                    </a:cubicBezTo>
                    <a:cubicBezTo>
                      <a:pt x="25" y="20"/>
                      <a:pt x="25" y="27"/>
                      <a:pt x="25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54"/>
                      <a:pt x="18" y="54"/>
                      <a:pt x="18" y="54"/>
                    </a:cubicBezTo>
                    <a:cubicBezTo>
                      <a:pt x="18" y="54"/>
                      <a:pt x="19" y="62"/>
                      <a:pt x="17" y="62"/>
                    </a:cubicBezTo>
                    <a:cubicBezTo>
                      <a:pt x="16" y="63"/>
                      <a:pt x="10" y="64"/>
                      <a:pt x="10" y="67"/>
                    </a:cubicBezTo>
                    <a:cubicBezTo>
                      <a:pt x="10" y="69"/>
                      <a:pt x="10" y="71"/>
                      <a:pt x="7" y="72"/>
                    </a:cubicBezTo>
                    <a:cubicBezTo>
                      <a:pt x="5" y="72"/>
                      <a:pt x="7" y="78"/>
                      <a:pt x="4" y="78"/>
                    </a:cubicBezTo>
                    <a:cubicBezTo>
                      <a:pt x="0" y="78"/>
                      <a:pt x="5" y="82"/>
                      <a:pt x="3" y="84"/>
                    </a:cubicBezTo>
                    <a:cubicBezTo>
                      <a:pt x="1" y="85"/>
                      <a:pt x="2" y="88"/>
                      <a:pt x="4" y="88"/>
                    </a:cubicBezTo>
                    <a:cubicBezTo>
                      <a:pt x="7" y="88"/>
                      <a:pt x="6" y="91"/>
                      <a:pt x="6" y="94"/>
                    </a:cubicBezTo>
                    <a:cubicBezTo>
                      <a:pt x="6" y="97"/>
                      <a:pt x="10" y="99"/>
                      <a:pt x="10" y="99"/>
                    </a:cubicBezTo>
                    <a:cubicBezTo>
                      <a:pt x="9" y="102"/>
                      <a:pt x="9" y="102"/>
                      <a:pt x="9" y="102"/>
                    </a:cubicBezTo>
                    <a:cubicBezTo>
                      <a:pt x="9" y="102"/>
                      <a:pt x="14" y="109"/>
                      <a:pt x="15" y="110"/>
                    </a:cubicBezTo>
                    <a:cubicBezTo>
                      <a:pt x="15" y="112"/>
                      <a:pt x="18" y="116"/>
                      <a:pt x="15" y="117"/>
                    </a:cubicBezTo>
                    <a:cubicBezTo>
                      <a:pt x="12" y="119"/>
                      <a:pt x="14" y="120"/>
                      <a:pt x="14" y="120"/>
                    </a:cubicBezTo>
                    <a:cubicBezTo>
                      <a:pt x="18" y="121"/>
                      <a:pt x="18" y="121"/>
                      <a:pt x="18" y="121"/>
                    </a:cubicBezTo>
                    <a:cubicBezTo>
                      <a:pt x="19" y="123"/>
                      <a:pt x="19" y="123"/>
                      <a:pt x="19" y="123"/>
                    </a:cubicBezTo>
                    <a:cubicBezTo>
                      <a:pt x="19" y="123"/>
                      <a:pt x="22" y="123"/>
                      <a:pt x="25" y="126"/>
                    </a:cubicBezTo>
                    <a:cubicBezTo>
                      <a:pt x="27" y="129"/>
                      <a:pt x="28" y="130"/>
                      <a:pt x="28" y="131"/>
                    </a:cubicBezTo>
                    <a:cubicBezTo>
                      <a:pt x="28" y="133"/>
                      <a:pt x="30" y="133"/>
                      <a:pt x="33" y="136"/>
                    </a:cubicBezTo>
                    <a:cubicBezTo>
                      <a:pt x="36" y="138"/>
                      <a:pt x="36" y="140"/>
                      <a:pt x="36" y="141"/>
                    </a:cubicBezTo>
                    <a:cubicBezTo>
                      <a:pt x="36" y="143"/>
                      <a:pt x="42" y="145"/>
                      <a:pt x="42" y="145"/>
                    </a:cubicBezTo>
                    <a:cubicBezTo>
                      <a:pt x="44" y="150"/>
                      <a:pt x="44" y="150"/>
                      <a:pt x="44" y="150"/>
                    </a:cubicBezTo>
                    <a:cubicBezTo>
                      <a:pt x="45" y="150"/>
                      <a:pt x="45" y="151"/>
                      <a:pt x="46" y="152"/>
                    </a:cubicBezTo>
                    <a:cubicBezTo>
                      <a:pt x="47" y="154"/>
                      <a:pt x="49" y="156"/>
                      <a:pt x="49" y="156"/>
                    </a:cubicBezTo>
                    <a:cubicBezTo>
                      <a:pt x="49" y="156"/>
                      <a:pt x="52" y="158"/>
                      <a:pt x="54" y="156"/>
                    </a:cubicBezTo>
                    <a:cubicBezTo>
                      <a:pt x="56" y="154"/>
                      <a:pt x="59" y="156"/>
                      <a:pt x="59" y="156"/>
                    </a:cubicBezTo>
                    <a:cubicBezTo>
                      <a:pt x="59" y="156"/>
                      <a:pt x="61" y="154"/>
                      <a:pt x="63" y="155"/>
                    </a:cubicBezTo>
                    <a:cubicBezTo>
                      <a:pt x="64" y="156"/>
                      <a:pt x="68" y="160"/>
                      <a:pt x="72" y="163"/>
                    </a:cubicBezTo>
                    <a:cubicBezTo>
                      <a:pt x="73" y="163"/>
                      <a:pt x="76" y="161"/>
                      <a:pt x="78" y="161"/>
                    </a:cubicBezTo>
                    <a:cubicBezTo>
                      <a:pt x="80" y="161"/>
                      <a:pt x="82" y="164"/>
                      <a:pt x="83" y="163"/>
                    </a:cubicBezTo>
                    <a:cubicBezTo>
                      <a:pt x="84" y="162"/>
                      <a:pt x="87" y="160"/>
                      <a:pt x="89" y="161"/>
                    </a:cubicBezTo>
                    <a:cubicBezTo>
                      <a:pt x="90" y="162"/>
                      <a:pt x="94" y="162"/>
                      <a:pt x="94" y="161"/>
                    </a:cubicBezTo>
                    <a:cubicBezTo>
                      <a:pt x="94" y="160"/>
                      <a:pt x="95" y="159"/>
                      <a:pt x="97" y="158"/>
                    </a:cubicBezTo>
                    <a:cubicBezTo>
                      <a:pt x="97" y="158"/>
                      <a:pt x="97" y="157"/>
                      <a:pt x="98" y="157"/>
                    </a:cubicBezTo>
                    <a:cubicBezTo>
                      <a:pt x="98" y="155"/>
                      <a:pt x="102" y="153"/>
                      <a:pt x="104" y="153"/>
                    </a:cubicBezTo>
                    <a:cubicBezTo>
                      <a:pt x="106" y="152"/>
                      <a:pt x="108" y="152"/>
                      <a:pt x="109" y="153"/>
                    </a:cubicBezTo>
                    <a:cubicBezTo>
                      <a:pt x="109" y="154"/>
                      <a:pt x="110" y="154"/>
                      <a:pt x="111" y="154"/>
                    </a:cubicBezTo>
                    <a:cubicBezTo>
                      <a:pt x="111" y="150"/>
                      <a:pt x="112" y="147"/>
                      <a:pt x="111" y="147"/>
                    </a:cubicBezTo>
                    <a:cubicBezTo>
                      <a:pt x="109" y="147"/>
                      <a:pt x="105" y="145"/>
                      <a:pt x="103" y="141"/>
                    </a:cubicBezTo>
                    <a:cubicBezTo>
                      <a:pt x="102" y="137"/>
                      <a:pt x="97" y="135"/>
                      <a:pt x="96" y="132"/>
                    </a:cubicBezTo>
                    <a:cubicBezTo>
                      <a:pt x="95" y="130"/>
                      <a:pt x="90" y="130"/>
                      <a:pt x="89" y="128"/>
                    </a:cubicBezTo>
                    <a:cubicBezTo>
                      <a:pt x="88" y="126"/>
                      <a:pt x="91" y="126"/>
                      <a:pt x="91" y="124"/>
                    </a:cubicBezTo>
                    <a:cubicBezTo>
                      <a:pt x="91" y="121"/>
                      <a:pt x="96" y="123"/>
                      <a:pt x="97" y="122"/>
                    </a:cubicBezTo>
                    <a:cubicBezTo>
                      <a:pt x="97" y="122"/>
                      <a:pt x="98" y="116"/>
                      <a:pt x="98" y="113"/>
                    </a:cubicBezTo>
                    <a:cubicBezTo>
                      <a:pt x="98" y="110"/>
                      <a:pt x="102" y="108"/>
                      <a:pt x="100" y="106"/>
                    </a:cubicBezTo>
                    <a:cubicBezTo>
                      <a:pt x="99" y="105"/>
                      <a:pt x="102" y="104"/>
                      <a:pt x="104" y="103"/>
                    </a:cubicBezTo>
                    <a:cubicBezTo>
                      <a:pt x="106" y="101"/>
                      <a:pt x="104" y="97"/>
                      <a:pt x="106" y="95"/>
                    </a:cubicBezTo>
                    <a:cubicBezTo>
                      <a:pt x="108" y="93"/>
                      <a:pt x="110" y="89"/>
                      <a:pt x="111" y="89"/>
                    </a:cubicBezTo>
                    <a:cubicBezTo>
                      <a:pt x="113" y="89"/>
                      <a:pt x="115" y="87"/>
                      <a:pt x="115" y="85"/>
                    </a:cubicBezTo>
                    <a:cubicBezTo>
                      <a:pt x="115" y="83"/>
                      <a:pt x="118" y="79"/>
                      <a:pt x="118" y="75"/>
                    </a:cubicBezTo>
                    <a:cubicBezTo>
                      <a:pt x="117" y="72"/>
                      <a:pt x="116" y="67"/>
                      <a:pt x="118" y="64"/>
                    </a:cubicBezTo>
                    <a:cubicBezTo>
                      <a:pt x="121" y="61"/>
                      <a:pt x="122" y="59"/>
                      <a:pt x="121" y="56"/>
                    </a:cubicBezTo>
                    <a:cubicBezTo>
                      <a:pt x="121" y="54"/>
                      <a:pt x="124" y="53"/>
                      <a:pt x="126" y="52"/>
                    </a:cubicBezTo>
                    <a:cubicBezTo>
                      <a:pt x="127" y="51"/>
                      <a:pt x="131" y="49"/>
                      <a:pt x="134" y="45"/>
                    </a:cubicBezTo>
                    <a:cubicBezTo>
                      <a:pt x="132" y="42"/>
                      <a:pt x="130" y="41"/>
                      <a:pt x="129" y="40"/>
                    </a:cubicBezTo>
                    <a:cubicBezTo>
                      <a:pt x="126" y="39"/>
                      <a:pt x="124" y="34"/>
                      <a:pt x="124" y="27"/>
                    </a:cubicBezTo>
                    <a:cubicBezTo>
                      <a:pt x="124" y="21"/>
                      <a:pt x="122" y="16"/>
                      <a:pt x="122" y="14"/>
                    </a:cubicBezTo>
                    <a:cubicBezTo>
                      <a:pt x="122" y="12"/>
                      <a:pt x="119" y="8"/>
                      <a:pt x="115" y="6"/>
                    </a:cubicBezTo>
                    <a:cubicBezTo>
                      <a:pt x="112" y="4"/>
                      <a:pt x="111" y="2"/>
                      <a:pt x="110" y="0"/>
                    </a:cubicBezTo>
                    <a:cubicBezTo>
                      <a:pt x="110" y="0"/>
                      <a:pt x="110" y="0"/>
                      <a:pt x="110" y="0"/>
                    </a:cubicBezTo>
                    <a:cubicBezTo>
                      <a:pt x="108" y="3"/>
                      <a:pt x="108" y="3"/>
                      <a:pt x="106" y="3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5" name="Freeform 43">
                <a:extLst>
                  <a:ext uri="{FF2B5EF4-FFF2-40B4-BE49-F238E27FC236}">
                    <a16:creationId xmlns:a16="http://schemas.microsoft.com/office/drawing/2014/main" xmlns="" id="{AB50684E-5B72-4E40-81F6-68D41ED1E9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83486" y="5255826"/>
                <a:ext cx="27558" cy="28578"/>
              </a:xfrm>
              <a:custGeom>
                <a:avLst/>
                <a:gdLst>
                  <a:gd name="T0" fmla="*/ 5 w 15"/>
                  <a:gd name="T1" fmla="*/ 2 h 15"/>
                  <a:gd name="T2" fmla="*/ 1 w 15"/>
                  <a:gd name="T3" fmla="*/ 7 h 15"/>
                  <a:gd name="T4" fmla="*/ 1 w 15"/>
                  <a:gd name="T5" fmla="*/ 14 h 15"/>
                  <a:gd name="T6" fmla="*/ 6 w 15"/>
                  <a:gd name="T7" fmla="*/ 14 h 15"/>
                  <a:gd name="T8" fmla="*/ 9 w 15"/>
                  <a:gd name="T9" fmla="*/ 15 h 15"/>
                  <a:gd name="T10" fmla="*/ 13 w 15"/>
                  <a:gd name="T11" fmla="*/ 11 h 15"/>
                  <a:gd name="T12" fmla="*/ 9 w 15"/>
                  <a:gd name="T13" fmla="*/ 9 h 15"/>
                  <a:gd name="T14" fmla="*/ 13 w 15"/>
                  <a:gd name="T15" fmla="*/ 6 h 15"/>
                  <a:gd name="T16" fmla="*/ 12 w 15"/>
                  <a:gd name="T17" fmla="*/ 1 h 15"/>
                  <a:gd name="T18" fmla="*/ 11 w 15"/>
                  <a:gd name="T19" fmla="*/ 0 h 15"/>
                  <a:gd name="T20" fmla="*/ 9 w 15"/>
                  <a:gd name="T21" fmla="*/ 1 h 15"/>
                  <a:gd name="T22" fmla="*/ 5 w 15"/>
                  <a:gd name="T23" fmla="*/ 2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5" h="15">
                    <a:moveTo>
                      <a:pt x="5" y="2"/>
                    </a:moveTo>
                    <a:cubicBezTo>
                      <a:pt x="5" y="2"/>
                      <a:pt x="3" y="6"/>
                      <a:pt x="1" y="7"/>
                    </a:cubicBezTo>
                    <a:cubicBezTo>
                      <a:pt x="0" y="9"/>
                      <a:pt x="1" y="13"/>
                      <a:pt x="1" y="14"/>
                    </a:cubicBezTo>
                    <a:cubicBezTo>
                      <a:pt x="2" y="15"/>
                      <a:pt x="4" y="15"/>
                      <a:pt x="6" y="14"/>
                    </a:cubicBezTo>
                    <a:cubicBezTo>
                      <a:pt x="7" y="13"/>
                      <a:pt x="8" y="13"/>
                      <a:pt x="9" y="15"/>
                    </a:cubicBezTo>
                    <a:cubicBezTo>
                      <a:pt x="10" y="14"/>
                      <a:pt x="12" y="12"/>
                      <a:pt x="13" y="11"/>
                    </a:cubicBezTo>
                    <a:cubicBezTo>
                      <a:pt x="11" y="10"/>
                      <a:pt x="9" y="10"/>
                      <a:pt x="9" y="9"/>
                    </a:cubicBezTo>
                    <a:cubicBezTo>
                      <a:pt x="8" y="8"/>
                      <a:pt x="11" y="6"/>
                      <a:pt x="13" y="6"/>
                    </a:cubicBezTo>
                    <a:cubicBezTo>
                      <a:pt x="15" y="5"/>
                      <a:pt x="14" y="3"/>
                      <a:pt x="12" y="1"/>
                    </a:cubicBezTo>
                    <a:cubicBezTo>
                      <a:pt x="12" y="1"/>
                      <a:pt x="12" y="0"/>
                      <a:pt x="11" y="0"/>
                    </a:cubicBezTo>
                    <a:cubicBezTo>
                      <a:pt x="10" y="1"/>
                      <a:pt x="9" y="1"/>
                      <a:pt x="9" y="1"/>
                    </a:cubicBezTo>
                    <a:cubicBezTo>
                      <a:pt x="9" y="2"/>
                      <a:pt x="7" y="2"/>
                      <a:pt x="5" y="2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6" name="Freeform 44">
                <a:extLst>
                  <a:ext uri="{FF2B5EF4-FFF2-40B4-BE49-F238E27FC236}">
                    <a16:creationId xmlns:a16="http://schemas.microsoft.com/office/drawing/2014/main" xmlns="" id="{B7BE7078-CE0A-D046-B548-21A80C7599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02854" y="5173152"/>
                <a:ext cx="101045" cy="86756"/>
              </a:xfrm>
              <a:custGeom>
                <a:avLst/>
                <a:gdLst>
                  <a:gd name="T0" fmla="*/ 10 w 54"/>
                  <a:gd name="T1" fmla="*/ 7 h 46"/>
                  <a:gd name="T2" fmla="*/ 5 w 54"/>
                  <a:gd name="T3" fmla="*/ 11 h 46"/>
                  <a:gd name="T4" fmla="*/ 2 w 54"/>
                  <a:gd name="T5" fmla="*/ 19 h 46"/>
                  <a:gd name="T6" fmla="*/ 2 w 54"/>
                  <a:gd name="T7" fmla="*/ 30 h 46"/>
                  <a:gd name="T8" fmla="*/ 9 w 54"/>
                  <a:gd name="T9" fmla="*/ 30 h 46"/>
                  <a:gd name="T10" fmla="*/ 11 w 54"/>
                  <a:gd name="T11" fmla="*/ 28 h 46"/>
                  <a:gd name="T12" fmla="*/ 15 w 54"/>
                  <a:gd name="T13" fmla="*/ 27 h 46"/>
                  <a:gd name="T14" fmla="*/ 20 w 54"/>
                  <a:gd name="T15" fmla="*/ 29 h 46"/>
                  <a:gd name="T16" fmla="*/ 23 w 54"/>
                  <a:gd name="T17" fmla="*/ 29 h 46"/>
                  <a:gd name="T18" fmla="*/ 31 w 54"/>
                  <a:gd name="T19" fmla="*/ 29 h 46"/>
                  <a:gd name="T20" fmla="*/ 48 w 54"/>
                  <a:gd name="T21" fmla="*/ 46 h 46"/>
                  <a:gd name="T22" fmla="*/ 48 w 54"/>
                  <a:gd name="T23" fmla="*/ 46 h 46"/>
                  <a:gd name="T24" fmla="*/ 52 w 54"/>
                  <a:gd name="T25" fmla="*/ 45 h 46"/>
                  <a:gd name="T26" fmla="*/ 54 w 54"/>
                  <a:gd name="T27" fmla="*/ 44 h 46"/>
                  <a:gd name="T28" fmla="*/ 46 w 54"/>
                  <a:gd name="T29" fmla="*/ 34 h 46"/>
                  <a:gd name="T30" fmla="*/ 33 w 54"/>
                  <a:gd name="T31" fmla="*/ 25 h 46"/>
                  <a:gd name="T32" fmla="*/ 28 w 54"/>
                  <a:gd name="T33" fmla="*/ 20 h 46"/>
                  <a:gd name="T34" fmla="*/ 22 w 54"/>
                  <a:gd name="T35" fmla="*/ 9 h 46"/>
                  <a:gd name="T36" fmla="*/ 18 w 54"/>
                  <a:gd name="T37" fmla="*/ 0 h 46"/>
                  <a:gd name="T38" fmla="*/ 10 w 54"/>
                  <a:gd name="T39" fmla="*/ 7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4" h="46">
                    <a:moveTo>
                      <a:pt x="10" y="7"/>
                    </a:moveTo>
                    <a:cubicBezTo>
                      <a:pt x="8" y="8"/>
                      <a:pt x="5" y="9"/>
                      <a:pt x="5" y="11"/>
                    </a:cubicBezTo>
                    <a:cubicBezTo>
                      <a:pt x="6" y="14"/>
                      <a:pt x="5" y="16"/>
                      <a:pt x="2" y="19"/>
                    </a:cubicBezTo>
                    <a:cubicBezTo>
                      <a:pt x="0" y="22"/>
                      <a:pt x="1" y="27"/>
                      <a:pt x="2" y="30"/>
                    </a:cubicBezTo>
                    <a:cubicBezTo>
                      <a:pt x="5" y="30"/>
                      <a:pt x="8" y="30"/>
                      <a:pt x="9" y="30"/>
                    </a:cubicBezTo>
                    <a:cubicBezTo>
                      <a:pt x="10" y="32"/>
                      <a:pt x="10" y="30"/>
                      <a:pt x="11" y="28"/>
                    </a:cubicBezTo>
                    <a:cubicBezTo>
                      <a:pt x="12" y="25"/>
                      <a:pt x="13" y="26"/>
                      <a:pt x="15" y="27"/>
                    </a:cubicBezTo>
                    <a:cubicBezTo>
                      <a:pt x="16" y="28"/>
                      <a:pt x="17" y="30"/>
                      <a:pt x="20" y="29"/>
                    </a:cubicBezTo>
                    <a:cubicBezTo>
                      <a:pt x="22" y="28"/>
                      <a:pt x="22" y="28"/>
                      <a:pt x="23" y="29"/>
                    </a:cubicBezTo>
                    <a:cubicBezTo>
                      <a:pt x="25" y="29"/>
                      <a:pt x="30" y="29"/>
                      <a:pt x="31" y="29"/>
                    </a:cubicBezTo>
                    <a:cubicBezTo>
                      <a:pt x="33" y="29"/>
                      <a:pt x="48" y="46"/>
                      <a:pt x="48" y="46"/>
                    </a:cubicBezTo>
                    <a:cubicBezTo>
                      <a:pt x="48" y="46"/>
                      <a:pt x="48" y="46"/>
                      <a:pt x="48" y="46"/>
                    </a:cubicBezTo>
                    <a:cubicBezTo>
                      <a:pt x="50" y="46"/>
                      <a:pt x="52" y="46"/>
                      <a:pt x="52" y="45"/>
                    </a:cubicBezTo>
                    <a:cubicBezTo>
                      <a:pt x="52" y="45"/>
                      <a:pt x="53" y="45"/>
                      <a:pt x="54" y="44"/>
                    </a:cubicBezTo>
                    <a:cubicBezTo>
                      <a:pt x="52" y="42"/>
                      <a:pt x="50" y="39"/>
                      <a:pt x="46" y="34"/>
                    </a:cubicBezTo>
                    <a:cubicBezTo>
                      <a:pt x="41" y="29"/>
                      <a:pt x="36" y="25"/>
                      <a:pt x="33" y="25"/>
                    </a:cubicBezTo>
                    <a:cubicBezTo>
                      <a:pt x="30" y="25"/>
                      <a:pt x="30" y="21"/>
                      <a:pt x="28" y="20"/>
                    </a:cubicBezTo>
                    <a:cubicBezTo>
                      <a:pt x="26" y="20"/>
                      <a:pt x="22" y="13"/>
                      <a:pt x="22" y="9"/>
                    </a:cubicBezTo>
                    <a:cubicBezTo>
                      <a:pt x="22" y="6"/>
                      <a:pt x="20" y="3"/>
                      <a:pt x="18" y="0"/>
                    </a:cubicBezTo>
                    <a:cubicBezTo>
                      <a:pt x="15" y="4"/>
                      <a:pt x="11" y="6"/>
                      <a:pt x="10" y="7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7" name="Freeform 45">
                <a:extLst>
                  <a:ext uri="{FF2B5EF4-FFF2-40B4-BE49-F238E27FC236}">
                    <a16:creationId xmlns:a16="http://schemas.microsoft.com/office/drawing/2014/main" xmlns="" id="{3FEC0075-C3A0-084C-ADE1-D37BCF923E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49779" y="5220102"/>
                <a:ext cx="227607" cy="178615"/>
              </a:xfrm>
              <a:custGeom>
                <a:avLst/>
                <a:gdLst>
                  <a:gd name="T0" fmla="*/ 8 w 121"/>
                  <a:gd name="T1" fmla="*/ 62 h 95"/>
                  <a:gd name="T2" fmla="*/ 15 w 121"/>
                  <a:gd name="T3" fmla="*/ 71 h 95"/>
                  <a:gd name="T4" fmla="*/ 23 w 121"/>
                  <a:gd name="T5" fmla="*/ 77 h 95"/>
                  <a:gd name="T6" fmla="*/ 23 w 121"/>
                  <a:gd name="T7" fmla="*/ 84 h 95"/>
                  <a:gd name="T8" fmla="*/ 25 w 121"/>
                  <a:gd name="T9" fmla="*/ 85 h 95"/>
                  <a:gd name="T10" fmla="*/ 34 w 121"/>
                  <a:gd name="T11" fmla="*/ 87 h 95"/>
                  <a:gd name="T12" fmla="*/ 43 w 121"/>
                  <a:gd name="T13" fmla="*/ 92 h 95"/>
                  <a:gd name="T14" fmla="*/ 52 w 121"/>
                  <a:gd name="T15" fmla="*/ 94 h 95"/>
                  <a:gd name="T16" fmla="*/ 58 w 121"/>
                  <a:gd name="T17" fmla="*/ 90 h 95"/>
                  <a:gd name="T18" fmla="*/ 64 w 121"/>
                  <a:gd name="T19" fmla="*/ 88 h 95"/>
                  <a:gd name="T20" fmla="*/ 68 w 121"/>
                  <a:gd name="T21" fmla="*/ 90 h 95"/>
                  <a:gd name="T22" fmla="*/ 72 w 121"/>
                  <a:gd name="T23" fmla="*/ 89 h 95"/>
                  <a:gd name="T24" fmla="*/ 79 w 121"/>
                  <a:gd name="T25" fmla="*/ 88 h 95"/>
                  <a:gd name="T26" fmla="*/ 89 w 121"/>
                  <a:gd name="T27" fmla="*/ 82 h 95"/>
                  <a:gd name="T28" fmla="*/ 98 w 121"/>
                  <a:gd name="T29" fmla="*/ 81 h 95"/>
                  <a:gd name="T30" fmla="*/ 120 w 121"/>
                  <a:gd name="T31" fmla="*/ 59 h 95"/>
                  <a:gd name="T32" fmla="*/ 117 w 121"/>
                  <a:gd name="T33" fmla="*/ 57 h 95"/>
                  <a:gd name="T34" fmla="*/ 106 w 121"/>
                  <a:gd name="T35" fmla="*/ 55 h 95"/>
                  <a:gd name="T36" fmla="*/ 90 w 121"/>
                  <a:gd name="T37" fmla="*/ 49 h 95"/>
                  <a:gd name="T38" fmla="*/ 84 w 121"/>
                  <a:gd name="T39" fmla="*/ 44 h 95"/>
                  <a:gd name="T40" fmla="*/ 79 w 121"/>
                  <a:gd name="T41" fmla="*/ 37 h 95"/>
                  <a:gd name="T42" fmla="*/ 80 w 121"/>
                  <a:gd name="T43" fmla="*/ 34 h 95"/>
                  <a:gd name="T44" fmla="*/ 77 w 121"/>
                  <a:gd name="T45" fmla="*/ 33 h 95"/>
                  <a:gd name="T46" fmla="*/ 72 w 121"/>
                  <a:gd name="T47" fmla="*/ 33 h 95"/>
                  <a:gd name="T48" fmla="*/ 72 w 121"/>
                  <a:gd name="T49" fmla="*/ 26 h 95"/>
                  <a:gd name="T50" fmla="*/ 76 w 121"/>
                  <a:gd name="T51" fmla="*/ 21 h 95"/>
                  <a:gd name="T52" fmla="*/ 59 w 121"/>
                  <a:gd name="T53" fmla="*/ 4 h 95"/>
                  <a:gd name="T54" fmla="*/ 51 w 121"/>
                  <a:gd name="T55" fmla="*/ 4 h 95"/>
                  <a:gd name="T56" fmla="*/ 48 w 121"/>
                  <a:gd name="T57" fmla="*/ 4 h 95"/>
                  <a:gd name="T58" fmla="*/ 43 w 121"/>
                  <a:gd name="T59" fmla="*/ 2 h 95"/>
                  <a:gd name="T60" fmla="*/ 39 w 121"/>
                  <a:gd name="T61" fmla="*/ 3 h 95"/>
                  <a:gd name="T62" fmla="*/ 37 w 121"/>
                  <a:gd name="T63" fmla="*/ 5 h 95"/>
                  <a:gd name="T64" fmla="*/ 30 w 121"/>
                  <a:gd name="T65" fmla="*/ 5 h 95"/>
                  <a:gd name="T66" fmla="*/ 30 w 121"/>
                  <a:gd name="T67" fmla="*/ 5 h 95"/>
                  <a:gd name="T68" fmla="*/ 27 w 121"/>
                  <a:gd name="T69" fmla="*/ 15 h 95"/>
                  <a:gd name="T70" fmla="*/ 23 w 121"/>
                  <a:gd name="T71" fmla="*/ 19 h 95"/>
                  <a:gd name="T72" fmla="*/ 18 w 121"/>
                  <a:gd name="T73" fmla="*/ 25 h 95"/>
                  <a:gd name="T74" fmla="*/ 16 w 121"/>
                  <a:gd name="T75" fmla="*/ 33 h 95"/>
                  <a:gd name="T76" fmla="*/ 12 w 121"/>
                  <a:gd name="T77" fmla="*/ 36 h 95"/>
                  <a:gd name="T78" fmla="*/ 10 w 121"/>
                  <a:gd name="T79" fmla="*/ 43 h 95"/>
                  <a:gd name="T80" fmla="*/ 9 w 121"/>
                  <a:gd name="T81" fmla="*/ 52 h 95"/>
                  <a:gd name="T82" fmla="*/ 3 w 121"/>
                  <a:gd name="T83" fmla="*/ 54 h 95"/>
                  <a:gd name="T84" fmla="*/ 1 w 121"/>
                  <a:gd name="T85" fmla="*/ 58 h 95"/>
                  <a:gd name="T86" fmla="*/ 8 w 121"/>
                  <a:gd name="T87" fmla="*/ 62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1" h="95">
                    <a:moveTo>
                      <a:pt x="8" y="62"/>
                    </a:moveTo>
                    <a:cubicBezTo>
                      <a:pt x="9" y="65"/>
                      <a:pt x="14" y="67"/>
                      <a:pt x="15" y="71"/>
                    </a:cubicBezTo>
                    <a:cubicBezTo>
                      <a:pt x="17" y="75"/>
                      <a:pt x="21" y="77"/>
                      <a:pt x="23" y="77"/>
                    </a:cubicBezTo>
                    <a:cubicBezTo>
                      <a:pt x="24" y="77"/>
                      <a:pt x="23" y="80"/>
                      <a:pt x="23" y="84"/>
                    </a:cubicBezTo>
                    <a:cubicBezTo>
                      <a:pt x="24" y="85"/>
                      <a:pt x="25" y="85"/>
                      <a:pt x="25" y="85"/>
                    </a:cubicBezTo>
                    <a:cubicBezTo>
                      <a:pt x="27" y="86"/>
                      <a:pt x="32" y="85"/>
                      <a:pt x="34" y="87"/>
                    </a:cubicBezTo>
                    <a:cubicBezTo>
                      <a:pt x="35" y="89"/>
                      <a:pt x="41" y="92"/>
                      <a:pt x="43" y="92"/>
                    </a:cubicBezTo>
                    <a:cubicBezTo>
                      <a:pt x="45" y="92"/>
                      <a:pt x="51" y="93"/>
                      <a:pt x="52" y="94"/>
                    </a:cubicBezTo>
                    <a:cubicBezTo>
                      <a:pt x="53" y="95"/>
                      <a:pt x="55" y="91"/>
                      <a:pt x="58" y="90"/>
                    </a:cubicBezTo>
                    <a:cubicBezTo>
                      <a:pt x="60" y="88"/>
                      <a:pt x="64" y="87"/>
                      <a:pt x="64" y="88"/>
                    </a:cubicBezTo>
                    <a:cubicBezTo>
                      <a:pt x="65" y="90"/>
                      <a:pt x="67" y="91"/>
                      <a:pt x="68" y="90"/>
                    </a:cubicBezTo>
                    <a:cubicBezTo>
                      <a:pt x="69" y="90"/>
                      <a:pt x="71" y="89"/>
                      <a:pt x="72" y="89"/>
                    </a:cubicBezTo>
                    <a:cubicBezTo>
                      <a:pt x="75" y="88"/>
                      <a:pt x="78" y="88"/>
                      <a:pt x="79" y="88"/>
                    </a:cubicBezTo>
                    <a:cubicBezTo>
                      <a:pt x="80" y="88"/>
                      <a:pt x="84" y="82"/>
                      <a:pt x="89" y="82"/>
                    </a:cubicBezTo>
                    <a:cubicBezTo>
                      <a:pt x="95" y="82"/>
                      <a:pt x="96" y="83"/>
                      <a:pt x="98" y="81"/>
                    </a:cubicBezTo>
                    <a:cubicBezTo>
                      <a:pt x="101" y="78"/>
                      <a:pt x="118" y="60"/>
                      <a:pt x="120" y="59"/>
                    </a:cubicBezTo>
                    <a:cubicBezTo>
                      <a:pt x="121" y="58"/>
                      <a:pt x="119" y="57"/>
                      <a:pt x="117" y="57"/>
                    </a:cubicBezTo>
                    <a:cubicBezTo>
                      <a:pt x="115" y="57"/>
                      <a:pt x="112" y="57"/>
                      <a:pt x="106" y="55"/>
                    </a:cubicBezTo>
                    <a:cubicBezTo>
                      <a:pt x="100" y="53"/>
                      <a:pt x="91" y="50"/>
                      <a:pt x="90" y="49"/>
                    </a:cubicBezTo>
                    <a:cubicBezTo>
                      <a:pt x="88" y="49"/>
                      <a:pt x="86" y="45"/>
                      <a:pt x="84" y="44"/>
                    </a:cubicBezTo>
                    <a:cubicBezTo>
                      <a:pt x="83" y="44"/>
                      <a:pt x="80" y="39"/>
                      <a:pt x="79" y="37"/>
                    </a:cubicBezTo>
                    <a:cubicBezTo>
                      <a:pt x="79" y="37"/>
                      <a:pt x="80" y="35"/>
                      <a:pt x="80" y="34"/>
                    </a:cubicBezTo>
                    <a:cubicBezTo>
                      <a:pt x="79" y="32"/>
                      <a:pt x="78" y="32"/>
                      <a:pt x="77" y="33"/>
                    </a:cubicBezTo>
                    <a:cubicBezTo>
                      <a:pt x="75" y="34"/>
                      <a:pt x="73" y="34"/>
                      <a:pt x="72" y="33"/>
                    </a:cubicBezTo>
                    <a:cubicBezTo>
                      <a:pt x="72" y="32"/>
                      <a:pt x="71" y="28"/>
                      <a:pt x="72" y="26"/>
                    </a:cubicBezTo>
                    <a:cubicBezTo>
                      <a:pt x="74" y="24"/>
                      <a:pt x="76" y="21"/>
                      <a:pt x="76" y="21"/>
                    </a:cubicBezTo>
                    <a:cubicBezTo>
                      <a:pt x="76" y="21"/>
                      <a:pt x="61" y="4"/>
                      <a:pt x="59" y="4"/>
                    </a:cubicBezTo>
                    <a:cubicBezTo>
                      <a:pt x="58" y="4"/>
                      <a:pt x="53" y="4"/>
                      <a:pt x="51" y="4"/>
                    </a:cubicBezTo>
                    <a:cubicBezTo>
                      <a:pt x="50" y="3"/>
                      <a:pt x="50" y="3"/>
                      <a:pt x="48" y="4"/>
                    </a:cubicBezTo>
                    <a:cubicBezTo>
                      <a:pt x="45" y="5"/>
                      <a:pt x="44" y="3"/>
                      <a:pt x="43" y="2"/>
                    </a:cubicBezTo>
                    <a:cubicBezTo>
                      <a:pt x="41" y="1"/>
                      <a:pt x="40" y="0"/>
                      <a:pt x="39" y="3"/>
                    </a:cubicBezTo>
                    <a:cubicBezTo>
                      <a:pt x="38" y="5"/>
                      <a:pt x="38" y="7"/>
                      <a:pt x="37" y="5"/>
                    </a:cubicBezTo>
                    <a:cubicBezTo>
                      <a:pt x="36" y="5"/>
                      <a:pt x="33" y="5"/>
                      <a:pt x="30" y="5"/>
                    </a:cubicBezTo>
                    <a:cubicBezTo>
                      <a:pt x="30" y="5"/>
                      <a:pt x="30" y="5"/>
                      <a:pt x="30" y="5"/>
                    </a:cubicBezTo>
                    <a:cubicBezTo>
                      <a:pt x="30" y="9"/>
                      <a:pt x="27" y="13"/>
                      <a:pt x="27" y="15"/>
                    </a:cubicBezTo>
                    <a:cubicBezTo>
                      <a:pt x="27" y="17"/>
                      <a:pt x="25" y="19"/>
                      <a:pt x="23" y="19"/>
                    </a:cubicBezTo>
                    <a:cubicBezTo>
                      <a:pt x="22" y="19"/>
                      <a:pt x="20" y="23"/>
                      <a:pt x="18" y="25"/>
                    </a:cubicBezTo>
                    <a:cubicBezTo>
                      <a:pt x="16" y="27"/>
                      <a:pt x="18" y="31"/>
                      <a:pt x="16" y="33"/>
                    </a:cubicBezTo>
                    <a:cubicBezTo>
                      <a:pt x="14" y="34"/>
                      <a:pt x="11" y="35"/>
                      <a:pt x="12" y="36"/>
                    </a:cubicBezTo>
                    <a:cubicBezTo>
                      <a:pt x="14" y="38"/>
                      <a:pt x="10" y="40"/>
                      <a:pt x="10" y="43"/>
                    </a:cubicBezTo>
                    <a:cubicBezTo>
                      <a:pt x="10" y="46"/>
                      <a:pt x="9" y="52"/>
                      <a:pt x="9" y="52"/>
                    </a:cubicBezTo>
                    <a:cubicBezTo>
                      <a:pt x="8" y="53"/>
                      <a:pt x="3" y="51"/>
                      <a:pt x="3" y="54"/>
                    </a:cubicBezTo>
                    <a:cubicBezTo>
                      <a:pt x="3" y="56"/>
                      <a:pt x="0" y="56"/>
                      <a:pt x="1" y="58"/>
                    </a:cubicBezTo>
                    <a:cubicBezTo>
                      <a:pt x="2" y="60"/>
                      <a:pt x="7" y="60"/>
                      <a:pt x="8" y="62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8" name="Freeform 46">
                <a:extLst>
                  <a:ext uri="{FF2B5EF4-FFF2-40B4-BE49-F238E27FC236}">
                    <a16:creationId xmlns:a16="http://schemas.microsoft.com/office/drawing/2014/main" xmlns="" id="{76F9AA2D-7DCD-1143-A810-6E9C47DD41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85503" y="4897574"/>
                <a:ext cx="22455" cy="28578"/>
              </a:xfrm>
              <a:custGeom>
                <a:avLst/>
                <a:gdLst>
                  <a:gd name="T0" fmla="*/ 10 w 12"/>
                  <a:gd name="T1" fmla="*/ 7 h 15"/>
                  <a:gd name="T2" fmla="*/ 6 w 12"/>
                  <a:gd name="T3" fmla="*/ 0 h 15"/>
                  <a:gd name="T4" fmla="*/ 6 w 12"/>
                  <a:gd name="T5" fmla="*/ 2 h 15"/>
                  <a:gd name="T6" fmla="*/ 0 w 12"/>
                  <a:gd name="T7" fmla="*/ 14 h 15"/>
                  <a:gd name="T8" fmla="*/ 4 w 12"/>
                  <a:gd name="T9" fmla="*/ 15 h 15"/>
                  <a:gd name="T10" fmla="*/ 10 w 12"/>
                  <a:gd name="T11" fmla="*/ 7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5">
                    <a:moveTo>
                      <a:pt x="10" y="7"/>
                    </a:moveTo>
                    <a:cubicBezTo>
                      <a:pt x="12" y="5"/>
                      <a:pt x="12" y="0"/>
                      <a:pt x="6" y="0"/>
                    </a:cubicBezTo>
                    <a:cubicBezTo>
                      <a:pt x="6" y="1"/>
                      <a:pt x="6" y="1"/>
                      <a:pt x="6" y="2"/>
                    </a:cubicBezTo>
                    <a:cubicBezTo>
                      <a:pt x="6" y="4"/>
                      <a:pt x="2" y="9"/>
                      <a:pt x="0" y="14"/>
                    </a:cubicBezTo>
                    <a:cubicBezTo>
                      <a:pt x="4" y="15"/>
                      <a:pt x="4" y="15"/>
                      <a:pt x="4" y="15"/>
                    </a:cubicBezTo>
                    <a:cubicBezTo>
                      <a:pt x="6" y="12"/>
                      <a:pt x="9" y="8"/>
                      <a:pt x="10" y="7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9" name="Freeform 47">
                <a:extLst>
                  <a:ext uri="{FF2B5EF4-FFF2-40B4-BE49-F238E27FC236}">
                    <a16:creationId xmlns:a16="http://schemas.microsoft.com/office/drawing/2014/main" xmlns="" id="{56124672-1A7A-EA40-8316-EDE06CDF6E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93668" y="4856748"/>
                <a:ext cx="103086" cy="82674"/>
              </a:xfrm>
              <a:custGeom>
                <a:avLst/>
                <a:gdLst>
                  <a:gd name="T0" fmla="*/ 6 w 55"/>
                  <a:gd name="T1" fmla="*/ 29 h 44"/>
                  <a:gd name="T2" fmla="*/ 0 w 55"/>
                  <a:gd name="T3" fmla="*/ 37 h 44"/>
                  <a:gd name="T4" fmla="*/ 0 w 55"/>
                  <a:gd name="T5" fmla="*/ 37 h 44"/>
                  <a:gd name="T6" fmla="*/ 1 w 55"/>
                  <a:gd name="T7" fmla="*/ 40 h 44"/>
                  <a:gd name="T8" fmla="*/ 8 w 55"/>
                  <a:gd name="T9" fmla="*/ 44 h 44"/>
                  <a:gd name="T10" fmla="*/ 16 w 55"/>
                  <a:gd name="T11" fmla="*/ 40 h 44"/>
                  <a:gd name="T12" fmla="*/ 43 w 55"/>
                  <a:gd name="T13" fmla="*/ 26 h 44"/>
                  <a:gd name="T14" fmla="*/ 45 w 55"/>
                  <a:gd name="T15" fmla="*/ 21 h 44"/>
                  <a:gd name="T16" fmla="*/ 46 w 55"/>
                  <a:gd name="T17" fmla="*/ 15 h 44"/>
                  <a:gd name="T18" fmla="*/ 45 w 55"/>
                  <a:gd name="T19" fmla="*/ 8 h 44"/>
                  <a:gd name="T20" fmla="*/ 50 w 55"/>
                  <a:gd name="T21" fmla="*/ 4 h 44"/>
                  <a:gd name="T22" fmla="*/ 55 w 55"/>
                  <a:gd name="T23" fmla="*/ 1 h 44"/>
                  <a:gd name="T24" fmla="*/ 52 w 55"/>
                  <a:gd name="T25" fmla="*/ 0 h 44"/>
                  <a:gd name="T26" fmla="*/ 43 w 55"/>
                  <a:gd name="T27" fmla="*/ 1 h 44"/>
                  <a:gd name="T28" fmla="*/ 32 w 55"/>
                  <a:gd name="T29" fmla="*/ 4 h 44"/>
                  <a:gd name="T30" fmla="*/ 23 w 55"/>
                  <a:gd name="T31" fmla="*/ 4 h 44"/>
                  <a:gd name="T32" fmla="*/ 18 w 55"/>
                  <a:gd name="T33" fmla="*/ 5 h 44"/>
                  <a:gd name="T34" fmla="*/ 11 w 55"/>
                  <a:gd name="T35" fmla="*/ 5 h 44"/>
                  <a:gd name="T36" fmla="*/ 8 w 55"/>
                  <a:gd name="T37" fmla="*/ 7 h 44"/>
                  <a:gd name="T38" fmla="*/ 3 w 55"/>
                  <a:gd name="T39" fmla="*/ 12 h 44"/>
                  <a:gd name="T40" fmla="*/ 3 w 55"/>
                  <a:gd name="T41" fmla="*/ 16 h 44"/>
                  <a:gd name="T42" fmla="*/ 2 w 55"/>
                  <a:gd name="T43" fmla="*/ 22 h 44"/>
                  <a:gd name="T44" fmla="*/ 6 w 55"/>
                  <a:gd name="T45" fmla="*/ 29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5" h="44">
                    <a:moveTo>
                      <a:pt x="6" y="29"/>
                    </a:moveTo>
                    <a:cubicBezTo>
                      <a:pt x="5" y="30"/>
                      <a:pt x="2" y="34"/>
                      <a:pt x="0" y="37"/>
                    </a:cubicBezTo>
                    <a:cubicBezTo>
                      <a:pt x="0" y="37"/>
                      <a:pt x="0" y="37"/>
                      <a:pt x="0" y="37"/>
                    </a:cubicBezTo>
                    <a:cubicBezTo>
                      <a:pt x="1" y="40"/>
                      <a:pt x="1" y="40"/>
                      <a:pt x="1" y="40"/>
                    </a:cubicBezTo>
                    <a:cubicBezTo>
                      <a:pt x="8" y="44"/>
                      <a:pt x="8" y="44"/>
                      <a:pt x="8" y="44"/>
                    </a:cubicBezTo>
                    <a:cubicBezTo>
                      <a:pt x="8" y="44"/>
                      <a:pt x="14" y="40"/>
                      <a:pt x="16" y="40"/>
                    </a:cubicBezTo>
                    <a:cubicBezTo>
                      <a:pt x="18" y="40"/>
                      <a:pt x="43" y="26"/>
                      <a:pt x="43" y="26"/>
                    </a:cubicBezTo>
                    <a:cubicBezTo>
                      <a:pt x="43" y="26"/>
                      <a:pt x="46" y="22"/>
                      <a:pt x="45" y="21"/>
                    </a:cubicBezTo>
                    <a:cubicBezTo>
                      <a:pt x="45" y="20"/>
                      <a:pt x="45" y="16"/>
                      <a:pt x="46" y="15"/>
                    </a:cubicBezTo>
                    <a:cubicBezTo>
                      <a:pt x="47" y="13"/>
                      <a:pt x="44" y="11"/>
                      <a:pt x="45" y="8"/>
                    </a:cubicBezTo>
                    <a:cubicBezTo>
                      <a:pt x="46" y="6"/>
                      <a:pt x="50" y="4"/>
                      <a:pt x="50" y="4"/>
                    </a:cubicBezTo>
                    <a:cubicBezTo>
                      <a:pt x="55" y="1"/>
                      <a:pt x="55" y="1"/>
                      <a:pt x="55" y="1"/>
                    </a:cubicBezTo>
                    <a:cubicBezTo>
                      <a:pt x="52" y="0"/>
                      <a:pt x="52" y="0"/>
                      <a:pt x="52" y="0"/>
                    </a:cubicBezTo>
                    <a:cubicBezTo>
                      <a:pt x="52" y="0"/>
                      <a:pt x="48" y="1"/>
                      <a:pt x="43" y="1"/>
                    </a:cubicBezTo>
                    <a:cubicBezTo>
                      <a:pt x="38" y="1"/>
                      <a:pt x="37" y="4"/>
                      <a:pt x="32" y="4"/>
                    </a:cubicBezTo>
                    <a:cubicBezTo>
                      <a:pt x="27" y="4"/>
                      <a:pt x="24" y="6"/>
                      <a:pt x="23" y="4"/>
                    </a:cubicBezTo>
                    <a:cubicBezTo>
                      <a:pt x="22" y="2"/>
                      <a:pt x="22" y="3"/>
                      <a:pt x="18" y="5"/>
                    </a:cubicBezTo>
                    <a:cubicBezTo>
                      <a:pt x="15" y="7"/>
                      <a:pt x="12" y="6"/>
                      <a:pt x="11" y="5"/>
                    </a:cubicBezTo>
                    <a:cubicBezTo>
                      <a:pt x="9" y="4"/>
                      <a:pt x="8" y="5"/>
                      <a:pt x="8" y="7"/>
                    </a:cubicBezTo>
                    <a:cubicBezTo>
                      <a:pt x="7" y="8"/>
                      <a:pt x="8" y="12"/>
                      <a:pt x="3" y="12"/>
                    </a:cubicBezTo>
                    <a:cubicBezTo>
                      <a:pt x="2" y="14"/>
                      <a:pt x="2" y="15"/>
                      <a:pt x="3" y="16"/>
                    </a:cubicBezTo>
                    <a:cubicBezTo>
                      <a:pt x="4" y="18"/>
                      <a:pt x="3" y="20"/>
                      <a:pt x="2" y="22"/>
                    </a:cubicBezTo>
                    <a:cubicBezTo>
                      <a:pt x="8" y="22"/>
                      <a:pt x="8" y="27"/>
                      <a:pt x="6" y="29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0" name="Freeform 48">
                <a:extLst>
                  <a:ext uri="{FF2B5EF4-FFF2-40B4-BE49-F238E27FC236}">
                    <a16:creationId xmlns:a16="http://schemas.microsoft.com/office/drawing/2014/main" xmlns="" id="{2C02B1A5-F7E3-6E49-AC1F-1A2E542772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51145" y="4837355"/>
                <a:ext cx="56136" cy="71446"/>
              </a:xfrm>
              <a:custGeom>
                <a:avLst/>
                <a:gdLst>
                  <a:gd name="T0" fmla="*/ 7 w 30"/>
                  <a:gd name="T1" fmla="*/ 3 h 38"/>
                  <a:gd name="T2" fmla="*/ 2 w 30"/>
                  <a:gd name="T3" fmla="*/ 7 h 38"/>
                  <a:gd name="T4" fmla="*/ 5 w 30"/>
                  <a:gd name="T5" fmla="*/ 11 h 38"/>
                  <a:gd name="T6" fmla="*/ 5 w 30"/>
                  <a:gd name="T7" fmla="*/ 14 h 38"/>
                  <a:gd name="T8" fmla="*/ 4 w 30"/>
                  <a:gd name="T9" fmla="*/ 22 h 38"/>
                  <a:gd name="T10" fmla="*/ 2 w 30"/>
                  <a:gd name="T11" fmla="*/ 32 h 38"/>
                  <a:gd name="T12" fmla="*/ 3 w 30"/>
                  <a:gd name="T13" fmla="*/ 37 h 38"/>
                  <a:gd name="T14" fmla="*/ 18 w 30"/>
                  <a:gd name="T15" fmla="*/ 32 h 38"/>
                  <a:gd name="T16" fmla="*/ 26 w 30"/>
                  <a:gd name="T17" fmla="*/ 29 h 38"/>
                  <a:gd name="T18" fmla="*/ 29 w 30"/>
                  <a:gd name="T19" fmla="*/ 25 h 38"/>
                  <a:gd name="T20" fmla="*/ 27 w 30"/>
                  <a:gd name="T21" fmla="*/ 14 h 38"/>
                  <a:gd name="T22" fmla="*/ 19 w 30"/>
                  <a:gd name="T23" fmla="*/ 0 h 38"/>
                  <a:gd name="T24" fmla="*/ 15 w 30"/>
                  <a:gd name="T25" fmla="*/ 2 h 38"/>
                  <a:gd name="T26" fmla="*/ 7 w 30"/>
                  <a:gd name="T27" fmla="*/ 3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0" h="38">
                    <a:moveTo>
                      <a:pt x="7" y="3"/>
                    </a:moveTo>
                    <a:cubicBezTo>
                      <a:pt x="6" y="4"/>
                      <a:pt x="4" y="5"/>
                      <a:pt x="2" y="7"/>
                    </a:cubicBezTo>
                    <a:cubicBezTo>
                      <a:pt x="3" y="8"/>
                      <a:pt x="3" y="11"/>
                      <a:pt x="5" y="11"/>
                    </a:cubicBezTo>
                    <a:cubicBezTo>
                      <a:pt x="7" y="11"/>
                      <a:pt x="7" y="15"/>
                      <a:pt x="5" y="14"/>
                    </a:cubicBezTo>
                    <a:cubicBezTo>
                      <a:pt x="2" y="14"/>
                      <a:pt x="2" y="18"/>
                      <a:pt x="4" y="22"/>
                    </a:cubicBezTo>
                    <a:cubicBezTo>
                      <a:pt x="7" y="26"/>
                      <a:pt x="0" y="30"/>
                      <a:pt x="2" y="32"/>
                    </a:cubicBezTo>
                    <a:cubicBezTo>
                      <a:pt x="3" y="34"/>
                      <a:pt x="2" y="36"/>
                      <a:pt x="3" y="37"/>
                    </a:cubicBezTo>
                    <a:cubicBezTo>
                      <a:pt x="4" y="38"/>
                      <a:pt x="14" y="36"/>
                      <a:pt x="18" y="32"/>
                    </a:cubicBezTo>
                    <a:cubicBezTo>
                      <a:pt x="22" y="27"/>
                      <a:pt x="24" y="28"/>
                      <a:pt x="26" y="29"/>
                    </a:cubicBezTo>
                    <a:cubicBezTo>
                      <a:pt x="28" y="29"/>
                      <a:pt x="30" y="27"/>
                      <a:pt x="29" y="25"/>
                    </a:cubicBezTo>
                    <a:cubicBezTo>
                      <a:pt x="28" y="23"/>
                      <a:pt x="27" y="19"/>
                      <a:pt x="27" y="14"/>
                    </a:cubicBezTo>
                    <a:cubicBezTo>
                      <a:pt x="27" y="10"/>
                      <a:pt x="23" y="5"/>
                      <a:pt x="19" y="0"/>
                    </a:cubicBezTo>
                    <a:cubicBezTo>
                      <a:pt x="17" y="1"/>
                      <a:pt x="16" y="2"/>
                      <a:pt x="15" y="2"/>
                    </a:cubicBezTo>
                    <a:cubicBezTo>
                      <a:pt x="12" y="2"/>
                      <a:pt x="8" y="2"/>
                      <a:pt x="7" y="3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1" name="Freeform 49">
                <a:extLst>
                  <a:ext uri="{FF2B5EF4-FFF2-40B4-BE49-F238E27FC236}">
                    <a16:creationId xmlns:a16="http://schemas.microsoft.com/office/drawing/2014/main" xmlns="" id="{7D63C42C-9A09-934E-825A-8862013BA4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82638" y="5040467"/>
                <a:ext cx="67363" cy="87776"/>
              </a:xfrm>
              <a:custGeom>
                <a:avLst/>
                <a:gdLst>
                  <a:gd name="T0" fmla="*/ 36 w 36"/>
                  <a:gd name="T1" fmla="*/ 39 h 47"/>
                  <a:gd name="T2" fmla="*/ 33 w 36"/>
                  <a:gd name="T3" fmla="*/ 24 h 47"/>
                  <a:gd name="T4" fmla="*/ 27 w 36"/>
                  <a:gd name="T5" fmla="*/ 30 h 47"/>
                  <a:gd name="T6" fmla="*/ 27 w 36"/>
                  <a:gd name="T7" fmla="*/ 21 h 47"/>
                  <a:gd name="T8" fmla="*/ 34 w 36"/>
                  <a:gd name="T9" fmla="*/ 13 h 47"/>
                  <a:gd name="T10" fmla="*/ 28 w 36"/>
                  <a:gd name="T11" fmla="*/ 11 h 47"/>
                  <a:gd name="T12" fmla="*/ 19 w 36"/>
                  <a:gd name="T13" fmla="*/ 12 h 47"/>
                  <a:gd name="T14" fmla="*/ 15 w 36"/>
                  <a:gd name="T15" fmla="*/ 8 h 47"/>
                  <a:gd name="T16" fmla="*/ 10 w 36"/>
                  <a:gd name="T17" fmla="*/ 3 h 47"/>
                  <a:gd name="T18" fmla="*/ 3 w 36"/>
                  <a:gd name="T19" fmla="*/ 3 h 47"/>
                  <a:gd name="T20" fmla="*/ 8 w 36"/>
                  <a:gd name="T21" fmla="*/ 10 h 47"/>
                  <a:gd name="T22" fmla="*/ 4 w 36"/>
                  <a:gd name="T23" fmla="*/ 14 h 47"/>
                  <a:gd name="T24" fmla="*/ 6 w 36"/>
                  <a:gd name="T25" fmla="*/ 26 h 47"/>
                  <a:gd name="T26" fmla="*/ 9 w 36"/>
                  <a:gd name="T27" fmla="*/ 40 h 47"/>
                  <a:gd name="T28" fmla="*/ 14 w 36"/>
                  <a:gd name="T29" fmla="*/ 39 h 47"/>
                  <a:gd name="T30" fmla="*/ 20 w 36"/>
                  <a:gd name="T31" fmla="*/ 36 h 47"/>
                  <a:gd name="T32" fmla="*/ 25 w 36"/>
                  <a:gd name="T33" fmla="*/ 32 h 47"/>
                  <a:gd name="T34" fmla="*/ 30 w 36"/>
                  <a:gd name="T35" fmla="*/ 43 h 47"/>
                  <a:gd name="T36" fmla="*/ 31 w 36"/>
                  <a:gd name="T37" fmla="*/ 47 h 47"/>
                  <a:gd name="T38" fmla="*/ 34 w 36"/>
                  <a:gd name="T39" fmla="*/ 44 h 47"/>
                  <a:gd name="T40" fmla="*/ 36 w 36"/>
                  <a:gd name="T41" fmla="*/ 39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6" h="47">
                    <a:moveTo>
                      <a:pt x="36" y="39"/>
                    </a:moveTo>
                    <a:cubicBezTo>
                      <a:pt x="35" y="31"/>
                      <a:pt x="34" y="24"/>
                      <a:pt x="33" y="24"/>
                    </a:cubicBezTo>
                    <a:cubicBezTo>
                      <a:pt x="31" y="24"/>
                      <a:pt x="29" y="30"/>
                      <a:pt x="27" y="30"/>
                    </a:cubicBezTo>
                    <a:cubicBezTo>
                      <a:pt x="25" y="29"/>
                      <a:pt x="25" y="21"/>
                      <a:pt x="27" y="21"/>
                    </a:cubicBezTo>
                    <a:cubicBezTo>
                      <a:pt x="30" y="21"/>
                      <a:pt x="34" y="15"/>
                      <a:pt x="34" y="13"/>
                    </a:cubicBezTo>
                    <a:cubicBezTo>
                      <a:pt x="34" y="11"/>
                      <a:pt x="31" y="11"/>
                      <a:pt x="28" y="11"/>
                    </a:cubicBezTo>
                    <a:cubicBezTo>
                      <a:pt x="25" y="11"/>
                      <a:pt x="19" y="12"/>
                      <a:pt x="19" y="12"/>
                    </a:cubicBezTo>
                    <a:cubicBezTo>
                      <a:pt x="19" y="12"/>
                      <a:pt x="15" y="10"/>
                      <a:pt x="15" y="8"/>
                    </a:cubicBezTo>
                    <a:cubicBezTo>
                      <a:pt x="15" y="5"/>
                      <a:pt x="13" y="3"/>
                      <a:pt x="10" y="3"/>
                    </a:cubicBezTo>
                    <a:cubicBezTo>
                      <a:pt x="6" y="3"/>
                      <a:pt x="6" y="0"/>
                      <a:pt x="3" y="3"/>
                    </a:cubicBezTo>
                    <a:cubicBezTo>
                      <a:pt x="0" y="7"/>
                      <a:pt x="9" y="7"/>
                      <a:pt x="8" y="10"/>
                    </a:cubicBezTo>
                    <a:cubicBezTo>
                      <a:pt x="7" y="13"/>
                      <a:pt x="4" y="11"/>
                      <a:pt x="4" y="14"/>
                    </a:cubicBezTo>
                    <a:cubicBezTo>
                      <a:pt x="3" y="16"/>
                      <a:pt x="4" y="22"/>
                      <a:pt x="6" y="26"/>
                    </a:cubicBezTo>
                    <a:cubicBezTo>
                      <a:pt x="7" y="28"/>
                      <a:pt x="9" y="35"/>
                      <a:pt x="9" y="40"/>
                    </a:cubicBezTo>
                    <a:cubicBezTo>
                      <a:pt x="11" y="40"/>
                      <a:pt x="12" y="39"/>
                      <a:pt x="14" y="39"/>
                    </a:cubicBezTo>
                    <a:cubicBezTo>
                      <a:pt x="17" y="39"/>
                      <a:pt x="20" y="38"/>
                      <a:pt x="20" y="36"/>
                    </a:cubicBezTo>
                    <a:cubicBezTo>
                      <a:pt x="21" y="33"/>
                      <a:pt x="24" y="31"/>
                      <a:pt x="25" y="32"/>
                    </a:cubicBezTo>
                    <a:cubicBezTo>
                      <a:pt x="27" y="33"/>
                      <a:pt x="29" y="39"/>
                      <a:pt x="30" y="43"/>
                    </a:cubicBezTo>
                    <a:cubicBezTo>
                      <a:pt x="30" y="44"/>
                      <a:pt x="30" y="45"/>
                      <a:pt x="31" y="47"/>
                    </a:cubicBezTo>
                    <a:cubicBezTo>
                      <a:pt x="32" y="45"/>
                      <a:pt x="34" y="44"/>
                      <a:pt x="34" y="44"/>
                    </a:cubicBezTo>
                    <a:cubicBezTo>
                      <a:pt x="34" y="44"/>
                      <a:pt x="35" y="41"/>
                      <a:pt x="36" y="39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2" name="Freeform 50">
                <a:extLst>
                  <a:ext uri="{FF2B5EF4-FFF2-40B4-BE49-F238E27FC236}">
                    <a16:creationId xmlns:a16="http://schemas.microsoft.com/office/drawing/2014/main" xmlns="" id="{09FA1441-C5DC-2047-8692-43C9736620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93791" y="4888388"/>
                <a:ext cx="420512" cy="443987"/>
              </a:xfrm>
              <a:custGeom>
                <a:avLst/>
                <a:gdLst>
                  <a:gd name="T0" fmla="*/ 158 w 224"/>
                  <a:gd name="T1" fmla="*/ 95 h 237"/>
                  <a:gd name="T2" fmla="*/ 157 w 224"/>
                  <a:gd name="T3" fmla="*/ 84 h 237"/>
                  <a:gd name="T4" fmla="*/ 169 w 224"/>
                  <a:gd name="T5" fmla="*/ 89 h 237"/>
                  <a:gd name="T6" fmla="*/ 182 w 224"/>
                  <a:gd name="T7" fmla="*/ 92 h 237"/>
                  <a:gd name="T8" fmla="*/ 181 w 224"/>
                  <a:gd name="T9" fmla="*/ 102 h 237"/>
                  <a:gd name="T10" fmla="*/ 187 w 224"/>
                  <a:gd name="T11" fmla="*/ 105 h 237"/>
                  <a:gd name="T12" fmla="*/ 191 w 224"/>
                  <a:gd name="T13" fmla="*/ 119 h 237"/>
                  <a:gd name="T14" fmla="*/ 195 w 224"/>
                  <a:gd name="T15" fmla="*/ 103 h 237"/>
                  <a:gd name="T16" fmla="*/ 204 w 224"/>
                  <a:gd name="T17" fmla="*/ 93 h 237"/>
                  <a:gd name="T18" fmla="*/ 212 w 224"/>
                  <a:gd name="T19" fmla="*/ 77 h 237"/>
                  <a:gd name="T20" fmla="*/ 222 w 224"/>
                  <a:gd name="T21" fmla="*/ 74 h 237"/>
                  <a:gd name="T22" fmla="*/ 223 w 224"/>
                  <a:gd name="T23" fmla="*/ 65 h 237"/>
                  <a:gd name="T24" fmla="*/ 215 w 224"/>
                  <a:gd name="T25" fmla="*/ 57 h 237"/>
                  <a:gd name="T26" fmla="*/ 202 w 224"/>
                  <a:gd name="T27" fmla="*/ 58 h 237"/>
                  <a:gd name="T28" fmla="*/ 191 w 224"/>
                  <a:gd name="T29" fmla="*/ 66 h 237"/>
                  <a:gd name="T30" fmla="*/ 184 w 224"/>
                  <a:gd name="T31" fmla="*/ 71 h 237"/>
                  <a:gd name="T32" fmla="*/ 177 w 224"/>
                  <a:gd name="T33" fmla="*/ 79 h 237"/>
                  <a:gd name="T34" fmla="*/ 164 w 224"/>
                  <a:gd name="T35" fmla="*/ 77 h 237"/>
                  <a:gd name="T36" fmla="*/ 158 w 224"/>
                  <a:gd name="T37" fmla="*/ 67 h 237"/>
                  <a:gd name="T38" fmla="*/ 155 w 224"/>
                  <a:gd name="T39" fmla="*/ 79 h 237"/>
                  <a:gd name="T40" fmla="*/ 131 w 224"/>
                  <a:gd name="T41" fmla="*/ 77 h 237"/>
                  <a:gd name="T42" fmla="*/ 118 w 224"/>
                  <a:gd name="T43" fmla="*/ 73 h 237"/>
                  <a:gd name="T44" fmla="*/ 106 w 224"/>
                  <a:gd name="T45" fmla="*/ 66 h 237"/>
                  <a:gd name="T46" fmla="*/ 95 w 224"/>
                  <a:gd name="T47" fmla="*/ 60 h 237"/>
                  <a:gd name="T48" fmla="*/ 100 w 224"/>
                  <a:gd name="T49" fmla="*/ 49 h 237"/>
                  <a:gd name="T50" fmla="*/ 92 w 224"/>
                  <a:gd name="T51" fmla="*/ 41 h 237"/>
                  <a:gd name="T52" fmla="*/ 83 w 224"/>
                  <a:gd name="T53" fmla="*/ 30 h 237"/>
                  <a:gd name="T54" fmla="*/ 89 w 224"/>
                  <a:gd name="T55" fmla="*/ 24 h 237"/>
                  <a:gd name="T56" fmla="*/ 84 w 224"/>
                  <a:gd name="T57" fmla="*/ 9 h 237"/>
                  <a:gd name="T58" fmla="*/ 77 w 224"/>
                  <a:gd name="T59" fmla="*/ 0 h 237"/>
                  <a:gd name="T60" fmla="*/ 70 w 224"/>
                  <a:gd name="T61" fmla="*/ 6 h 237"/>
                  <a:gd name="T62" fmla="*/ 50 w 224"/>
                  <a:gd name="T63" fmla="*/ 7 h 237"/>
                  <a:gd name="T64" fmla="*/ 47 w 224"/>
                  <a:gd name="T65" fmla="*/ 19 h 237"/>
                  <a:gd name="T66" fmla="*/ 56 w 224"/>
                  <a:gd name="T67" fmla="*/ 30 h 237"/>
                  <a:gd name="T68" fmla="*/ 50 w 224"/>
                  <a:gd name="T69" fmla="*/ 42 h 237"/>
                  <a:gd name="T70" fmla="*/ 42 w 224"/>
                  <a:gd name="T71" fmla="*/ 51 h 237"/>
                  <a:gd name="T72" fmla="*/ 32 w 224"/>
                  <a:gd name="T73" fmla="*/ 63 h 237"/>
                  <a:gd name="T74" fmla="*/ 22 w 224"/>
                  <a:gd name="T75" fmla="*/ 70 h 237"/>
                  <a:gd name="T76" fmla="*/ 10 w 224"/>
                  <a:gd name="T77" fmla="*/ 77 h 237"/>
                  <a:gd name="T78" fmla="*/ 18 w 224"/>
                  <a:gd name="T79" fmla="*/ 91 h 237"/>
                  <a:gd name="T80" fmla="*/ 15 w 224"/>
                  <a:gd name="T81" fmla="*/ 99 h 237"/>
                  <a:gd name="T82" fmla="*/ 0 w 224"/>
                  <a:gd name="T83" fmla="*/ 105 h 237"/>
                  <a:gd name="T84" fmla="*/ 7 w 224"/>
                  <a:gd name="T85" fmla="*/ 112 h 237"/>
                  <a:gd name="T86" fmla="*/ 5 w 224"/>
                  <a:gd name="T87" fmla="*/ 116 h 237"/>
                  <a:gd name="T88" fmla="*/ 30 w 224"/>
                  <a:gd name="T89" fmla="*/ 122 h 237"/>
                  <a:gd name="T90" fmla="*/ 35 w 224"/>
                  <a:gd name="T91" fmla="*/ 126 h 237"/>
                  <a:gd name="T92" fmla="*/ 36 w 224"/>
                  <a:gd name="T93" fmla="*/ 147 h 237"/>
                  <a:gd name="T94" fmla="*/ 48 w 224"/>
                  <a:gd name="T95" fmla="*/ 183 h 237"/>
                  <a:gd name="T96" fmla="*/ 63 w 224"/>
                  <a:gd name="T97" fmla="*/ 221 h 237"/>
                  <a:gd name="T98" fmla="*/ 78 w 224"/>
                  <a:gd name="T99" fmla="*/ 230 h 237"/>
                  <a:gd name="T100" fmla="*/ 89 w 224"/>
                  <a:gd name="T101" fmla="*/ 217 h 237"/>
                  <a:gd name="T102" fmla="*/ 94 w 224"/>
                  <a:gd name="T103" fmla="*/ 201 h 237"/>
                  <a:gd name="T104" fmla="*/ 95 w 224"/>
                  <a:gd name="T105" fmla="*/ 178 h 237"/>
                  <a:gd name="T106" fmla="*/ 106 w 224"/>
                  <a:gd name="T107" fmla="*/ 166 h 237"/>
                  <a:gd name="T108" fmla="*/ 131 w 224"/>
                  <a:gd name="T109" fmla="*/ 143 h 237"/>
                  <a:gd name="T110" fmla="*/ 146 w 224"/>
                  <a:gd name="T111" fmla="*/ 126 h 237"/>
                  <a:gd name="T112" fmla="*/ 163 w 224"/>
                  <a:gd name="T113" fmla="*/ 121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24" h="237">
                    <a:moveTo>
                      <a:pt x="160" y="107"/>
                    </a:moveTo>
                    <a:cubicBezTo>
                      <a:pt x="158" y="103"/>
                      <a:pt x="157" y="97"/>
                      <a:pt x="158" y="95"/>
                    </a:cubicBezTo>
                    <a:cubicBezTo>
                      <a:pt x="158" y="92"/>
                      <a:pt x="161" y="94"/>
                      <a:pt x="162" y="91"/>
                    </a:cubicBezTo>
                    <a:cubicBezTo>
                      <a:pt x="163" y="88"/>
                      <a:pt x="154" y="88"/>
                      <a:pt x="157" y="84"/>
                    </a:cubicBezTo>
                    <a:cubicBezTo>
                      <a:pt x="160" y="81"/>
                      <a:pt x="160" y="84"/>
                      <a:pt x="164" y="84"/>
                    </a:cubicBezTo>
                    <a:cubicBezTo>
                      <a:pt x="167" y="84"/>
                      <a:pt x="169" y="86"/>
                      <a:pt x="169" y="89"/>
                    </a:cubicBezTo>
                    <a:cubicBezTo>
                      <a:pt x="169" y="91"/>
                      <a:pt x="173" y="93"/>
                      <a:pt x="173" y="93"/>
                    </a:cubicBezTo>
                    <a:cubicBezTo>
                      <a:pt x="173" y="93"/>
                      <a:pt x="179" y="92"/>
                      <a:pt x="182" y="92"/>
                    </a:cubicBezTo>
                    <a:cubicBezTo>
                      <a:pt x="185" y="92"/>
                      <a:pt x="188" y="92"/>
                      <a:pt x="188" y="94"/>
                    </a:cubicBezTo>
                    <a:cubicBezTo>
                      <a:pt x="188" y="96"/>
                      <a:pt x="184" y="102"/>
                      <a:pt x="181" y="102"/>
                    </a:cubicBezTo>
                    <a:cubicBezTo>
                      <a:pt x="179" y="102"/>
                      <a:pt x="179" y="110"/>
                      <a:pt x="181" y="111"/>
                    </a:cubicBezTo>
                    <a:cubicBezTo>
                      <a:pt x="183" y="111"/>
                      <a:pt x="185" y="105"/>
                      <a:pt x="187" y="105"/>
                    </a:cubicBezTo>
                    <a:cubicBezTo>
                      <a:pt x="188" y="105"/>
                      <a:pt x="189" y="112"/>
                      <a:pt x="190" y="120"/>
                    </a:cubicBezTo>
                    <a:cubicBezTo>
                      <a:pt x="190" y="120"/>
                      <a:pt x="191" y="119"/>
                      <a:pt x="191" y="119"/>
                    </a:cubicBezTo>
                    <a:cubicBezTo>
                      <a:pt x="193" y="119"/>
                      <a:pt x="192" y="113"/>
                      <a:pt x="193" y="111"/>
                    </a:cubicBezTo>
                    <a:cubicBezTo>
                      <a:pt x="195" y="109"/>
                      <a:pt x="194" y="103"/>
                      <a:pt x="195" y="103"/>
                    </a:cubicBezTo>
                    <a:cubicBezTo>
                      <a:pt x="196" y="103"/>
                      <a:pt x="202" y="105"/>
                      <a:pt x="201" y="103"/>
                    </a:cubicBezTo>
                    <a:cubicBezTo>
                      <a:pt x="201" y="102"/>
                      <a:pt x="205" y="96"/>
                      <a:pt x="204" y="93"/>
                    </a:cubicBezTo>
                    <a:cubicBezTo>
                      <a:pt x="204" y="91"/>
                      <a:pt x="206" y="87"/>
                      <a:pt x="206" y="84"/>
                    </a:cubicBezTo>
                    <a:cubicBezTo>
                      <a:pt x="206" y="80"/>
                      <a:pt x="210" y="79"/>
                      <a:pt x="212" y="77"/>
                    </a:cubicBezTo>
                    <a:cubicBezTo>
                      <a:pt x="214" y="75"/>
                      <a:pt x="218" y="73"/>
                      <a:pt x="218" y="74"/>
                    </a:cubicBezTo>
                    <a:cubicBezTo>
                      <a:pt x="219" y="76"/>
                      <a:pt x="224" y="77"/>
                      <a:pt x="222" y="74"/>
                    </a:cubicBezTo>
                    <a:cubicBezTo>
                      <a:pt x="220" y="71"/>
                      <a:pt x="220" y="70"/>
                      <a:pt x="221" y="69"/>
                    </a:cubicBezTo>
                    <a:cubicBezTo>
                      <a:pt x="223" y="68"/>
                      <a:pt x="223" y="65"/>
                      <a:pt x="223" y="65"/>
                    </a:cubicBezTo>
                    <a:cubicBezTo>
                      <a:pt x="223" y="65"/>
                      <a:pt x="219" y="64"/>
                      <a:pt x="218" y="63"/>
                    </a:cubicBezTo>
                    <a:cubicBezTo>
                      <a:pt x="218" y="61"/>
                      <a:pt x="215" y="59"/>
                      <a:pt x="215" y="57"/>
                    </a:cubicBezTo>
                    <a:cubicBezTo>
                      <a:pt x="215" y="56"/>
                      <a:pt x="213" y="56"/>
                      <a:pt x="211" y="58"/>
                    </a:cubicBezTo>
                    <a:cubicBezTo>
                      <a:pt x="209" y="59"/>
                      <a:pt x="206" y="56"/>
                      <a:pt x="202" y="58"/>
                    </a:cubicBezTo>
                    <a:cubicBezTo>
                      <a:pt x="198" y="60"/>
                      <a:pt x="197" y="63"/>
                      <a:pt x="195" y="63"/>
                    </a:cubicBezTo>
                    <a:cubicBezTo>
                      <a:pt x="193" y="62"/>
                      <a:pt x="193" y="64"/>
                      <a:pt x="191" y="66"/>
                    </a:cubicBezTo>
                    <a:cubicBezTo>
                      <a:pt x="190" y="67"/>
                      <a:pt x="189" y="69"/>
                      <a:pt x="188" y="69"/>
                    </a:cubicBezTo>
                    <a:cubicBezTo>
                      <a:pt x="187" y="69"/>
                      <a:pt x="184" y="71"/>
                      <a:pt x="184" y="71"/>
                    </a:cubicBezTo>
                    <a:cubicBezTo>
                      <a:pt x="184" y="71"/>
                      <a:pt x="186" y="76"/>
                      <a:pt x="184" y="78"/>
                    </a:cubicBezTo>
                    <a:cubicBezTo>
                      <a:pt x="183" y="80"/>
                      <a:pt x="180" y="78"/>
                      <a:pt x="177" y="79"/>
                    </a:cubicBezTo>
                    <a:cubicBezTo>
                      <a:pt x="173" y="80"/>
                      <a:pt x="171" y="78"/>
                      <a:pt x="169" y="78"/>
                    </a:cubicBezTo>
                    <a:cubicBezTo>
                      <a:pt x="166" y="79"/>
                      <a:pt x="165" y="77"/>
                      <a:pt x="164" y="77"/>
                    </a:cubicBezTo>
                    <a:cubicBezTo>
                      <a:pt x="162" y="77"/>
                      <a:pt x="160" y="74"/>
                      <a:pt x="161" y="71"/>
                    </a:cubicBezTo>
                    <a:cubicBezTo>
                      <a:pt x="162" y="69"/>
                      <a:pt x="160" y="65"/>
                      <a:pt x="158" y="67"/>
                    </a:cubicBezTo>
                    <a:cubicBezTo>
                      <a:pt x="157" y="69"/>
                      <a:pt x="155" y="68"/>
                      <a:pt x="155" y="71"/>
                    </a:cubicBezTo>
                    <a:cubicBezTo>
                      <a:pt x="155" y="74"/>
                      <a:pt x="157" y="78"/>
                      <a:pt x="155" y="79"/>
                    </a:cubicBezTo>
                    <a:cubicBezTo>
                      <a:pt x="153" y="81"/>
                      <a:pt x="143" y="82"/>
                      <a:pt x="141" y="81"/>
                    </a:cubicBezTo>
                    <a:cubicBezTo>
                      <a:pt x="139" y="79"/>
                      <a:pt x="131" y="78"/>
                      <a:pt x="131" y="77"/>
                    </a:cubicBezTo>
                    <a:cubicBezTo>
                      <a:pt x="130" y="75"/>
                      <a:pt x="128" y="72"/>
                      <a:pt x="126" y="72"/>
                    </a:cubicBezTo>
                    <a:cubicBezTo>
                      <a:pt x="124" y="72"/>
                      <a:pt x="120" y="74"/>
                      <a:pt x="118" y="73"/>
                    </a:cubicBezTo>
                    <a:cubicBezTo>
                      <a:pt x="117" y="72"/>
                      <a:pt x="114" y="70"/>
                      <a:pt x="112" y="70"/>
                    </a:cubicBezTo>
                    <a:cubicBezTo>
                      <a:pt x="110" y="69"/>
                      <a:pt x="106" y="68"/>
                      <a:pt x="106" y="66"/>
                    </a:cubicBezTo>
                    <a:cubicBezTo>
                      <a:pt x="105" y="65"/>
                      <a:pt x="100" y="64"/>
                      <a:pt x="99" y="63"/>
                    </a:cubicBezTo>
                    <a:cubicBezTo>
                      <a:pt x="98" y="62"/>
                      <a:pt x="95" y="62"/>
                      <a:pt x="95" y="60"/>
                    </a:cubicBezTo>
                    <a:cubicBezTo>
                      <a:pt x="95" y="58"/>
                      <a:pt x="97" y="56"/>
                      <a:pt x="97" y="54"/>
                    </a:cubicBezTo>
                    <a:cubicBezTo>
                      <a:pt x="97" y="52"/>
                      <a:pt x="100" y="50"/>
                      <a:pt x="100" y="49"/>
                    </a:cubicBezTo>
                    <a:cubicBezTo>
                      <a:pt x="100" y="48"/>
                      <a:pt x="97" y="45"/>
                      <a:pt x="97" y="45"/>
                    </a:cubicBezTo>
                    <a:cubicBezTo>
                      <a:pt x="97" y="45"/>
                      <a:pt x="95" y="41"/>
                      <a:pt x="92" y="41"/>
                    </a:cubicBezTo>
                    <a:cubicBezTo>
                      <a:pt x="90" y="41"/>
                      <a:pt x="88" y="37"/>
                      <a:pt x="85" y="37"/>
                    </a:cubicBezTo>
                    <a:cubicBezTo>
                      <a:pt x="83" y="36"/>
                      <a:pt x="84" y="32"/>
                      <a:pt x="83" y="30"/>
                    </a:cubicBezTo>
                    <a:cubicBezTo>
                      <a:pt x="81" y="29"/>
                      <a:pt x="82" y="25"/>
                      <a:pt x="84" y="27"/>
                    </a:cubicBezTo>
                    <a:cubicBezTo>
                      <a:pt x="87" y="29"/>
                      <a:pt x="91" y="27"/>
                      <a:pt x="89" y="24"/>
                    </a:cubicBezTo>
                    <a:cubicBezTo>
                      <a:pt x="88" y="21"/>
                      <a:pt x="85" y="18"/>
                      <a:pt x="85" y="17"/>
                    </a:cubicBezTo>
                    <a:cubicBezTo>
                      <a:pt x="85" y="15"/>
                      <a:pt x="87" y="11"/>
                      <a:pt x="84" y="9"/>
                    </a:cubicBezTo>
                    <a:cubicBezTo>
                      <a:pt x="82" y="8"/>
                      <a:pt x="80" y="6"/>
                      <a:pt x="80" y="4"/>
                    </a:cubicBezTo>
                    <a:cubicBezTo>
                      <a:pt x="79" y="2"/>
                      <a:pt x="77" y="0"/>
                      <a:pt x="77" y="0"/>
                    </a:cubicBezTo>
                    <a:cubicBezTo>
                      <a:pt x="73" y="0"/>
                      <a:pt x="73" y="0"/>
                      <a:pt x="73" y="0"/>
                    </a:cubicBezTo>
                    <a:cubicBezTo>
                      <a:pt x="73" y="0"/>
                      <a:pt x="71" y="5"/>
                      <a:pt x="70" y="6"/>
                    </a:cubicBezTo>
                    <a:cubicBezTo>
                      <a:pt x="69" y="7"/>
                      <a:pt x="64" y="8"/>
                      <a:pt x="62" y="9"/>
                    </a:cubicBezTo>
                    <a:cubicBezTo>
                      <a:pt x="60" y="11"/>
                      <a:pt x="54" y="7"/>
                      <a:pt x="50" y="7"/>
                    </a:cubicBezTo>
                    <a:cubicBezTo>
                      <a:pt x="47" y="7"/>
                      <a:pt x="44" y="11"/>
                      <a:pt x="46" y="11"/>
                    </a:cubicBezTo>
                    <a:cubicBezTo>
                      <a:pt x="48" y="12"/>
                      <a:pt x="47" y="19"/>
                      <a:pt x="47" y="19"/>
                    </a:cubicBezTo>
                    <a:cubicBezTo>
                      <a:pt x="47" y="19"/>
                      <a:pt x="49" y="27"/>
                      <a:pt x="52" y="27"/>
                    </a:cubicBezTo>
                    <a:cubicBezTo>
                      <a:pt x="55" y="26"/>
                      <a:pt x="58" y="30"/>
                      <a:pt x="56" y="30"/>
                    </a:cubicBezTo>
                    <a:cubicBezTo>
                      <a:pt x="53" y="31"/>
                      <a:pt x="52" y="34"/>
                      <a:pt x="52" y="36"/>
                    </a:cubicBezTo>
                    <a:cubicBezTo>
                      <a:pt x="51" y="39"/>
                      <a:pt x="52" y="42"/>
                      <a:pt x="50" y="42"/>
                    </a:cubicBezTo>
                    <a:cubicBezTo>
                      <a:pt x="48" y="43"/>
                      <a:pt x="46" y="43"/>
                      <a:pt x="46" y="47"/>
                    </a:cubicBezTo>
                    <a:cubicBezTo>
                      <a:pt x="46" y="50"/>
                      <a:pt x="42" y="49"/>
                      <a:pt x="42" y="51"/>
                    </a:cubicBezTo>
                    <a:cubicBezTo>
                      <a:pt x="41" y="52"/>
                      <a:pt x="39" y="58"/>
                      <a:pt x="38" y="59"/>
                    </a:cubicBezTo>
                    <a:cubicBezTo>
                      <a:pt x="37" y="60"/>
                      <a:pt x="32" y="60"/>
                      <a:pt x="32" y="63"/>
                    </a:cubicBezTo>
                    <a:cubicBezTo>
                      <a:pt x="31" y="66"/>
                      <a:pt x="29" y="70"/>
                      <a:pt x="27" y="69"/>
                    </a:cubicBezTo>
                    <a:cubicBezTo>
                      <a:pt x="26" y="69"/>
                      <a:pt x="23" y="68"/>
                      <a:pt x="22" y="70"/>
                    </a:cubicBezTo>
                    <a:cubicBezTo>
                      <a:pt x="21" y="71"/>
                      <a:pt x="17" y="68"/>
                      <a:pt x="16" y="69"/>
                    </a:cubicBezTo>
                    <a:cubicBezTo>
                      <a:pt x="15" y="70"/>
                      <a:pt x="10" y="74"/>
                      <a:pt x="10" y="77"/>
                    </a:cubicBezTo>
                    <a:cubicBezTo>
                      <a:pt x="10" y="79"/>
                      <a:pt x="15" y="79"/>
                      <a:pt x="15" y="82"/>
                    </a:cubicBezTo>
                    <a:cubicBezTo>
                      <a:pt x="15" y="85"/>
                      <a:pt x="17" y="89"/>
                      <a:pt x="18" y="91"/>
                    </a:cubicBezTo>
                    <a:cubicBezTo>
                      <a:pt x="20" y="92"/>
                      <a:pt x="23" y="96"/>
                      <a:pt x="21" y="98"/>
                    </a:cubicBezTo>
                    <a:cubicBezTo>
                      <a:pt x="20" y="100"/>
                      <a:pt x="18" y="100"/>
                      <a:pt x="15" y="99"/>
                    </a:cubicBezTo>
                    <a:cubicBezTo>
                      <a:pt x="12" y="99"/>
                      <a:pt x="13" y="101"/>
                      <a:pt x="8" y="100"/>
                    </a:cubicBezTo>
                    <a:cubicBezTo>
                      <a:pt x="3" y="99"/>
                      <a:pt x="2" y="103"/>
                      <a:pt x="0" y="105"/>
                    </a:cubicBezTo>
                    <a:cubicBezTo>
                      <a:pt x="0" y="105"/>
                      <a:pt x="0" y="105"/>
                      <a:pt x="0" y="105"/>
                    </a:cubicBezTo>
                    <a:cubicBezTo>
                      <a:pt x="2" y="107"/>
                      <a:pt x="3" y="111"/>
                      <a:pt x="7" y="112"/>
                    </a:cubicBezTo>
                    <a:cubicBezTo>
                      <a:pt x="12" y="114"/>
                      <a:pt x="16" y="109"/>
                      <a:pt x="16" y="113"/>
                    </a:cubicBezTo>
                    <a:cubicBezTo>
                      <a:pt x="16" y="116"/>
                      <a:pt x="5" y="115"/>
                      <a:pt x="5" y="116"/>
                    </a:cubicBezTo>
                    <a:cubicBezTo>
                      <a:pt x="5" y="118"/>
                      <a:pt x="16" y="131"/>
                      <a:pt x="22" y="130"/>
                    </a:cubicBezTo>
                    <a:cubicBezTo>
                      <a:pt x="28" y="129"/>
                      <a:pt x="32" y="123"/>
                      <a:pt x="30" y="122"/>
                    </a:cubicBezTo>
                    <a:cubicBezTo>
                      <a:pt x="29" y="121"/>
                      <a:pt x="31" y="117"/>
                      <a:pt x="33" y="118"/>
                    </a:cubicBezTo>
                    <a:cubicBezTo>
                      <a:pt x="34" y="119"/>
                      <a:pt x="33" y="125"/>
                      <a:pt x="35" y="126"/>
                    </a:cubicBezTo>
                    <a:cubicBezTo>
                      <a:pt x="37" y="128"/>
                      <a:pt x="36" y="130"/>
                      <a:pt x="35" y="134"/>
                    </a:cubicBezTo>
                    <a:cubicBezTo>
                      <a:pt x="34" y="137"/>
                      <a:pt x="36" y="143"/>
                      <a:pt x="36" y="147"/>
                    </a:cubicBezTo>
                    <a:cubicBezTo>
                      <a:pt x="37" y="151"/>
                      <a:pt x="39" y="156"/>
                      <a:pt x="40" y="162"/>
                    </a:cubicBezTo>
                    <a:cubicBezTo>
                      <a:pt x="41" y="167"/>
                      <a:pt x="44" y="177"/>
                      <a:pt x="48" y="183"/>
                    </a:cubicBezTo>
                    <a:cubicBezTo>
                      <a:pt x="51" y="189"/>
                      <a:pt x="53" y="201"/>
                      <a:pt x="55" y="204"/>
                    </a:cubicBezTo>
                    <a:cubicBezTo>
                      <a:pt x="58" y="207"/>
                      <a:pt x="63" y="216"/>
                      <a:pt x="63" y="221"/>
                    </a:cubicBezTo>
                    <a:cubicBezTo>
                      <a:pt x="63" y="226"/>
                      <a:pt x="69" y="234"/>
                      <a:pt x="71" y="235"/>
                    </a:cubicBezTo>
                    <a:cubicBezTo>
                      <a:pt x="73" y="237"/>
                      <a:pt x="77" y="233"/>
                      <a:pt x="78" y="230"/>
                    </a:cubicBezTo>
                    <a:cubicBezTo>
                      <a:pt x="79" y="227"/>
                      <a:pt x="86" y="226"/>
                      <a:pt x="86" y="223"/>
                    </a:cubicBezTo>
                    <a:cubicBezTo>
                      <a:pt x="86" y="220"/>
                      <a:pt x="87" y="218"/>
                      <a:pt x="89" y="217"/>
                    </a:cubicBezTo>
                    <a:cubicBezTo>
                      <a:pt x="91" y="217"/>
                      <a:pt x="91" y="215"/>
                      <a:pt x="91" y="211"/>
                    </a:cubicBezTo>
                    <a:cubicBezTo>
                      <a:pt x="91" y="208"/>
                      <a:pt x="91" y="204"/>
                      <a:pt x="94" y="201"/>
                    </a:cubicBezTo>
                    <a:cubicBezTo>
                      <a:pt x="96" y="199"/>
                      <a:pt x="96" y="191"/>
                      <a:pt x="95" y="188"/>
                    </a:cubicBezTo>
                    <a:cubicBezTo>
                      <a:pt x="93" y="185"/>
                      <a:pt x="94" y="181"/>
                      <a:pt x="95" y="178"/>
                    </a:cubicBezTo>
                    <a:cubicBezTo>
                      <a:pt x="96" y="175"/>
                      <a:pt x="96" y="172"/>
                      <a:pt x="98" y="171"/>
                    </a:cubicBezTo>
                    <a:cubicBezTo>
                      <a:pt x="101" y="171"/>
                      <a:pt x="104" y="169"/>
                      <a:pt x="106" y="166"/>
                    </a:cubicBezTo>
                    <a:cubicBezTo>
                      <a:pt x="109" y="163"/>
                      <a:pt x="116" y="158"/>
                      <a:pt x="118" y="156"/>
                    </a:cubicBezTo>
                    <a:cubicBezTo>
                      <a:pt x="121" y="154"/>
                      <a:pt x="129" y="147"/>
                      <a:pt x="131" y="143"/>
                    </a:cubicBezTo>
                    <a:cubicBezTo>
                      <a:pt x="134" y="139"/>
                      <a:pt x="141" y="138"/>
                      <a:pt x="144" y="135"/>
                    </a:cubicBezTo>
                    <a:cubicBezTo>
                      <a:pt x="147" y="131"/>
                      <a:pt x="146" y="130"/>
                      <a:pt x="146" y="126"/>
                    </a:cubicBezTo>
                    <a:cubicBezTo>
                      <a:pt x="147" y="123"/>
                      <a:pt x="157" y="121"/>
                      <a:pt x="161" y="121"/>
                    </a:cubicBezTo>
                    <a:cubicBezTo>
                      <a:pt x="161" y="121"/>
                      <a:pt x="162" y="121"/>
                      <a:pt x="163" y="121"/>
                    </a:cubicBezTo>
                    <a:cubicBezTo>
                      <a:pt x="163" y="116"/>
                      <a:pt x="161" y="109"/>
                      <a:pt x="160" y="10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3" name="Freeform 51">
                <a:extLst>
                  <a:ext uri="{FF2B5EF4-FFF2-40B4-BE49-F238E27FC236}">
                    <a16:creationId xmlns:a16="http://schemas.microsoft.com/office/drawing/2014/main" xmlns="" id="{16B82474-B5BC-C74F-8B07-13CFD6C5C1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82638" y="4579129"/>
                <a:ext cx="474607" cy="204132"/>
              </a:xfrm>
              <a:custGeom>
                <a:avLst/>
                <a:gdLst>
                  <a:gd name="T0" fmla="*/ 235 w 253"/>
                  <a:gd name="T1" fmla="*/ 47 h 109"/>
                  <a:gd name="T2" fmla="*/ 219 w 253"/>
                  <a:gd name="T3" fmla="*/ 45 h 109"/>
                  <a:gd name="T4" fmla="*/ 220 w 253"/>
                  <a:gd name="T5" fmla="*/ 37 h 109"/>
                  <a:gd name="T6" fmla="*/ 221 w 253"/>
                  <a:gd name="T7" fmla="*/ 23 h 109"/>
                  <a:gd name="T8" fmla="*/ 204 w 253"/>
                  <a:gd name="T9" fmla="*/ 21 h 109"/>
                  <a:gd name="T10" fmla="*/ 191 w 253"/>
                  <a:gd name="T11" fmla="*/ 28 h 109"/>
                  <a:gd name="T12" fmla="*/ 170 w 253"/>
                  <a:gd name="T13" fmla="*/ 31 h 109"/>
                  <a:gd name="T14" fmla="*/ 156 w 253"/>
                  <a:gd name="T15" fmla="*/ 24 h 109"/>
                  <a:gd name="T16" fmla="*/ 143 w 253"/>
                  <a:gd name="T17" fmla="*/ 20 h 109"/>
                  <a:gd name="T18" fmla="*/ 128 w 253"/>
                  <a:gd name="T19" fmla="*/ 19 h 109"/>
                  <a:gd name="T20" fmla="*/ 115 w 253"/>
                  <a:gd name="T21" fmla="*/ 20 h 109"/>
                  <a:gd name="T22" fmla="*/ 109 w 253"/>
                  <a:gd name="T23" fmla="*/ 9 h 109"/>
                  <a:gd name="T24" fmla="*/ 95 w 253"/>
                  <a:gd name="T25" fmla="*/ 4 h 109"/>
                  <a:gd name="T26" fmla="*/ 84 w 253"/>
                  <a:gd name="T27" fmla="*/ 1 h 109"/>
                  <a:gd name="T28" fmla="*/ 77 w 253"/>
                  <a:gd name="T29" fmla="*/ 6 h 109"/>
                  <a:gd name="T30" fmla="*/ 77 w 253"/>
                  <a:gd name="T31" fmla="*/ 17 h 109"/>
                  <a:gd name="T32" fmla="*/ 70 w 253"/>
                  <a:gd name="T33" fmla="*/ 25 h 109"/>
                  <a:gd name="T34" fmla="*/ 58 w 253"/>
                  <a:gd name="T35" fmla="*/ 24 h 109"/>
                  <a:gd name="T36" fmla="*/ 49 w 253"/>
                  <a:gd name="T37" fmla="*/ 16 h 109"/>
                  <a:gd name="T38" fmla="*/ 32 w 253"/>
                  <a:gd name="T39" fmla="*/ 16 h 109"/>
                  <a:gd name="T40" fmla="*/ 21 w 253"/>
                  <a:gd name="T41" fmla="*/ 21 h 109"/>
                  <a:gd name="T42" fmla="*/ 7 w 253"/>
                  <a:gd name="T43" fmla="*/ 28 h 109"/>
                  <a:gd name="T44" fmla="*/ 0 w 253"/>
                  <a:gd name="T45" fmla="*/ 31 h 109"/>
                  <a:gd name="T46" fmla="*/ 7 w 253"/>
                  <a:gd name="T47" fmla="*/ 39 h 109"/>
                  <a:gd name="T48" fmla="*/ 21 w 253"/>
                  <a:gd name="T49" fmla="*/ 49 h 109"/>
                  <a:gd name="T50" fmla="*/ 24 w 253"/>
                  <a:gd name="T51" fmla="*/ 63 h 109"/>
                  <a:gd name="T52" fmla="*/ 41 w 253"/>
                  <a:gd name="T53" fmla="*/ 74 h 109"/>
                  <a:gd name="T54" fmla="*/ 52 w 253"/>
                  <a:gd name="T55" fmla="*/ 81 h 109"/>
                  <a:gd name="T56" fmla="*/ 63 w 253"/>
                  <a:gd name="T57" fmla="*/ 96 h 109"/>
                  <a:gd name="T58" fmla="*/ 92 w 253"/>
                  <a:gd name="T59" fmla="*/ 98 h 109"/>
                  <a:gd name="T60" fmla="*/ 116 w 253"/>
                  <a:gd name="T61" fmla="*/ 103 h 109"/>
                  <a:gd name="T62" fmla="*/ 130 w 253"/>
                  <a:gd name="T63" fmla="*/ 108 h 109"/>
                  <a:gd name="T64" fmla="*/ 162 w 253"/>
                  <a:gd name="T65" fmla="*/ 101 h 109"/>
                  <a:gd name="T66" fmla="*/ 187 w 253"/>
                  <a:gd name="T67" fmla="*/ 87 h 109"/>
                  <a:gd name="T68" fmla="*/ 192 w 253"/>
                  <a:gd name="T69" fmla="*/ 75 h 109"/>
                  <a:gd name="T70" fmla="*/ 217 w 253"/>
                  <a:gd name="T71" fmla="*/ 70 h 109"/>
                  <a:gd name="T72" fmla="*/ 234 w 253"/>
                  <a:gd name="T73" fmla="*/ 60 h 109"/>
                  <a:gd name="T74" fmla="*/ 253 w 253"/>
                  <a:gd name="T75" fmla="*/ 56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53" h="109">
                    <a:moveTo>
                      <a:pt x="243" y="46"/>
                    </a:moveTo>
                    <a:cubicBezTo>
                      <a:pt x="240" y="42"/>
                      <a:pt x="236" y="44"/>
                      <a:pt x="235" y="47"/>
                    </a:cubicBezTo>
                    <a:cubicBezTo>
                      <a:pt x="234" y="49"/>
                      <a:pt x="232" y="46"/>
                      <a:pt x="227" y="46"/>
                    </a:cubicBezTo>
                    <a:cubicBezTo>
                      <a:pt x="222" y="46"/>
                      <a:pt x="222" y="48"/>
                      <a:pt x="219" y="45"/>
                    </a:cubicBezTo>
                    <a:cubicBezTo>
                      <a:pt x="216" y="42"/>
                      <a:pt x="220" y="41"/>
                      <a:pt x="220" y="41"/>
                    </a:cubicBezTo>
                    <a:cubicBezTo>
                      <a:pt x="220" y="37"/>
                      <a:pt x="220" y="37"/>
                      <a:pt x="220" y="37"/>
                    </a:cubicBezTo>
                    <a:cubicBezTo>
                      <a:pt x="227" y="24"/>
                      <a:pt x="227" y="24"/>
                      <a:pt x="227" y="24"/>
                    </a:cubicBezTo>
                    <a:cubicBezTo>
                      <a:pt x="225" y="23"/>
                      <a:pt x="222" y="23"/>
                      <a:pt x="221" y="23"/>
                    </a:cubicBezTo>
                    <a:cubicBezTo>
                      <a:pt x="219" y="24"/>
                      <a:pt x="215" y="24"/>
                      <a:pt x="214" y="22"/>
                    </a:cubicBezTo>
                    <a:cubicBezTo>
                      <a:pt x="214" y="20"/>
                      <a:pt x="206" y="20"/>
                      <a:pt x="204" y="21"/>
                    </a:cubicBezTo>
                    <a:cubicBezTo>
                      <a:pt x="202" y="23"/>
                      <a:pt x="198" y="24"/>
                      <a:pt x="198" y="26"/>
                    </a:cubicBezTo>
                    <a:cubicBezTo>
                      <a:pt x="197" y="27"/>
                      <a:pt x="193" y="27"/>
                      <a:pt x="191" y="28"/>
                    </a:cubicBezTo>
                    <a:cubicBezTo>
                      <a:pt x="190" y="29"/>
                      <a:pt x="181" y="30"/>
                      <a:pt x="181" y="31"/>
                    </a:cubicBezTo>
                    <a:cubicBezTo>
                      <a:pt x="181" y="32"/>
                      <a:pt x="171" y="32"/>
                      <a:pt x="170" y="31"/>
                    </a:cubicBezTo>
                    <a:cubicBezTo>
                      <a:pt x="169" y="30"/>
                      <a:pt x="161" y="31"/>
                      <a:pt x="160" y="29"/>
                    </a:cubicBezTo>
                    <a:cubicBezTo>
                      <a:pt x="159" y="27"/>
                      <a:pt x="156" y="26"/>
                      <a:pt x="156" y="24"/>
                    </a:cubicBezTo>
                    <a:cubicBezTo>
                      <a:pt x="156" y="23"/>
                      <a:pt x="150" y="23"/>
                      <a:pt x="149" y="21"/>
                    </a:cubicBezTo>
                    <a:cubicBezTo>
                      <a:pt x="148" y="20"/>
                      <a:pt x="143" y="19"/>
                      <a:pt x="143" y="20"/>
                    </a:cubicBezTo>
                    <a:cubicBezTo>
                      <a:pt x="142" y="20"/>
                      <a:pt x="137" y="18"/>
                      <a:pt x="135" y="18"/>
                    </a:cubicBezTo>
                    <a:cubicBezTo>
                      <a:pt x="134" y="18"/>
                      <a:pt x="129" y="19"/>
                      <a:pt x="128" y="19"/>
                    </a:cubicBezTo>
                    <a:cubicBezTo>
                      <a:pt x="127" y="19"/>
                      <a:pt x="124" y="21"/>
                      <a:pt x="122" y="22"/>
                    </a:cubicBezTo>
                    <a:cubicBezTo>
                      <a:pt x="121" y="22"/>
                      <a:pt x="116" y="19"/>
                      <a:pt x="115" y="20"/>
                    </a:cubicBezTo>
                    <a:cubicBezTo>
                      <a:pt x="114" y="20"/>
                      <a:pt x="111" y="17"/>
                      <a:pt x="110" y="16"/>
                    </a:cubicBezTo>
                    <a:cubicBezTo>
                      <a:pt x="109" y="14"/>
                      <a:pt x="110" y="10"/>
                      <a:pt x="109" y="9"/>
                    </a:cubicBezTo>
                    <a:cubicBezTo>
                      <a:pt x="108" y="7"/>
                      <a:pt x="103" y="7"/>
                      <a:pt x="101" y="6"/>
                    </a:cubicBezTo>
                    <a:cubicBezTo>
                      <a:pt x="100" y="6"/>
                      <a:pt x="97" y="4"/>
                      <a:pt x="95" y="4"/>
                    </a:cubicBezTo>
                    <a:cubicBezTo>
                      <a:pt x="94" y="4"/>
                      <a:pt x="91" y="4"/>
                      <a:pt x="90" y="3"/>
                    </a:cubicBezTo>
                    <a:cubicBezTo>
                      <a:pt x="90" y="2"/>
                      <a:pt x="86" y="1"/>
                      <a:pt x="84" y="1"/>
                    </a:cubicBezTo>
                    <a:cubicBezTo>
                      <a:pt x="83" y="0"/>
                      <a:pt x="83" y="2"/>
                      <a:pt x="82" y="3"/>
                    </a:cubicBezTo>
                    <a:cubicBezTo>
                      <a:pt x="81" y="4"/>
                      <a:pt x="78" y="4"/>
                      <a:pt x="77" y="6"/>
                    </a:cubicBezTo>
                    <a:cubicBezTo>
                      <a:pt x="77" y="8"/>
                      <a:pt x="74" y="8"/>
                      <a:pt x="74" y="10"/>
                    </a:cubicBezTo>
                    <a:cubicBezTo>
                      <a:pt x="74" y="12"/>
                      <a:pt x="76" y="16"/>
                      <a:pt x="77" y="17"/>
                    </a:cubicBezTo>
                    <a:cubicBezTo>
                      <a:pt x="78" y="18"/>
                      <a:pt x="77" y="21"/>
                      <a:pt x="77" y="21"/>
                    </a:cubicBezTo>
                    <a:cubicBezTo>
                      <a:pt x="76" y="22"/>
                      <a:pt x="71" y="23"/>
                      <a:pt x="70" y="25"/>
                    </a:cubicBezTo>
                    <a:cubicBezTo>
                      <a:pt x="69" y="26"/>
                      <a:pt x="67" y="25"/>
                      <a:pt x="64" y="23"/>
                    </a:cubicBezTo>
                    <a:cubicBezTo>
                      <a:pt x="62" y="22"/>
                      <a:pt x="59" y="23"/>
                      <a:pt x="58" y="24"/>
                    </a:cubicBezTo>
                    <a:cubicBezTo>
                      <a:pt x="57" y="25"/>
                      <a:pt x="52" y="21"/>
                      <a:pt x="51" y="21"/>
                    </a:cubicBezTo>
                    <a:cubicBezTo>
                      <a:pt x="50" y="21"/>
                      <a:pt x="50" y="16"/>
                      <a:pt x="49" y="16"/>
                    </a:cubicBezTo>
                    <a:cubicBezTo>
                      <a:pt x="47" y="17"/>
                      <a:pt x="39" y="15"/>
                      <a:pt x="37" y="15"/>
                    </a:cubicBezTo>
                    <a:cubicBezTo>
                      <a:pt x="36" y="14"/>
                      <a:pt x="32" y="14"/>
                      <a:pt x="32" y="16"/>
                    </a:cubicBezTo>
                    <a:cubicBezTo>
                      <a:pt x="31" y="17"/>
                      <a:pt x="27" y="16"/>
                      <a:pt x="26" y="18"/>
                    </a:cubicBezTo>
                    <a:cubicBezTo>
                      <a:pt x="25" y="19"/>
                      <a:pt x="22" y="20"/>
                      <a:pt x="21" y="21"/>
                    </a:cubicBezTo>
                    <a:cubicBezTo>
                      <a:pt x="20" y="23"/>
                      <a:pt x="16" y="23"/>
                      <a:pt x="15" y="25"/>
                    </a:cubicBezTo>
                    <a:cubicBezTo>
                      <a:pt x="14" y="27"/>
                      <a:pt x="9" y="28"/>
                      <a:pt x="7" y="28"/>
                    </a:cubicBezTo>
                    <a:cubicBezTo>
                      <a:pt x="6" y="29"/>
                      <a:pt x="2" y="29"/>
                      <a:pt x="2" y="30"/>
                    </a:cubicBezTo>
                    <a:cubicBezTo>
                      <a:pt x="2" y="31"/>
                      <a:pt x="1" y="31"/>
                      <a:pt x="0" y="31"/>
                    </a:cubicBezTo>
                    <a:cubicBezTo>
                      <a:pt x="1" y="31"/>
                      <a:pt x="1" y="32"/>
                      <a:pt x="1" y="32"/>
                    </a:cubicBezTo>
                    <a:cubicBezTo>
                      <a:pt x="2" y="37"/>
                      <a:pt x="4" y="37"/>
                      <a:pt x="7" y="39"/>
                    </a:cubicBezTo>
                    <a:cubicBezTo>
                      <a:pt x="9" y="41"/>
                      <a:pt x="11" y="43"/>
                      <a:pt x="14" y="43"/>
                    </a:cubicBezTo>
                    <a:cubicBezTo>
                      <a:pt x="16" y="43"/>
                      <a:pt x="20" y="47"/>
                      <a:pt x="21" y="49"/>
                    </a:cubicBezTo>
                    <a:cubicBezTo>
                      <a:pt x="21" y="51"/>
                      <a:pt x="23" y="54"/>
                      <a:pt x="25" y="55"/>
                    </a:cubicBezTo>
                    <a:cubicBezTo>
                      <a:pt x="26" y="56"/>
                      <a:pt x="24" y="60"/>
                      <a:pt x="24" y="63"/>
                    </a:cubicBezTo>
                    <a:cubicBezTo>
                      <a:pt x="24" y="66"/>
                      <a:pt x="21" y="67"/>
                      <a:pt x="23" y="70"/>
                    </a:cubicBezTo>
                    <a:cubicBezTo>
                      <a:pt x="24" y="73"/>
                      <a:pt x="37" y="74"/>
                      <a:pt x="41" y="74"/>
                    </a:cubicBezTo>
                    <a:cubicBezTo>
                      <a:pt x="44" y="74"/>
                      <a:pt x="46" y="78"/>
                      <a:pt x="47" y="78"/>
                    </a:cubicBezTo>
                    <a:cubicBezTo>
                      <a:pt x="49" y="78"/>
                      <a:pt x="49" y="81"/>
                      <a:pt x="52" y="81"/>
                    </a:cubicBezTo>
                    <a:cubicBezTo>
                      <a:pt x="55" y="82"/>
                      <a:pt x="57" y="83"/>
                      <a:pt x="58" y="88"/>
                    </a:cubicBezTo>
                    <a:cubicBezTo>
                      <a:pt x="59" y="93"/>
                      <a:pt x="62" y="94"/>
                      <a:pt x="63" y="96"/>
                    </a:cubicBezTo>
                    <a:cubicBezTo>
                      <a:pt x="63" y="98"/>
                      <a:pt x="69" y="97"/>
                      <a:pt x="73" y="97"/>
                    </a:cubicBezTo>
                    <a:cubicBezTo>
                      <a:pt x="77" y="98"/>
                      <a:pt x="89" y="97"/>
                      <a:pt x="92" y="98"/>
                    </a:cubicBezTo>
                    <a:cubicBezTo>
                      <a:pt x="95" y="98"/>
                      <a:pt x="103" y="98"/>
                      <a:pt x="107" y="101"/>
                    </a:cubicBezTo>
                    <a:cubicBezTo>
                      <a:pt x="111" y="104"/>
                      <a:pt x="113" y="102"/>
                      <a:pt x="116" y="103"/>
                    </a:cubicBezTo>
                    <a:cubicBezTo>
                      <a:pt x="118" y="105"/>
                      <a:pt x="120" y="106"/>
                      <a:pt x="124" y="105"/>
                    </a:cubicBezTo>
                    <a:cubicBezTo>
                      <a:pt x="128" y="105"/>
                      <a:pt x="128" y="108"/>
                      <a:pt x="130" y="108"/>
                    </a:cubicBezTo>
                    <a:cubicBezTo>
                      <a:pt x="133" y="109"/>
                      <a:pt x="137" y="104"/>
                      <a:pt x="144" y="101"/>
                    </a:cubicBezTo>
                    <a:cubicBezTo>
                      <a:pt x="151" y="98"/>
                      <a:pt x="159" y="100"/>
                      <a:pt x="162" y="101"/>
                    </a:cubicBezTo>
                    <a:cubicBezTo>
                      <a:pt x="166" y="101"/>
                      <a:pt x="173" y="99"/>
                      <a:pt x="177" y="94"/>
                    </a:cubicBezTo>
                    <a:cubicBezTo>
                      <a:pt x="181" y="90"/>
                      <a:pt x="186" y="91"/>
                      <a:pt x="187" y="87"/>
                    </a:cubicBezTo>
                    <a:cubicBezTo>
                      <a:pt x="187" y="82"/>
                      <a:pt x="183" y="81"/>
                      <a:pt x="185" y="77"/>
                    </a:cubicBezTo>
                    <a:cubicBezTo>
                      <a:pt x="187" y="74"/>
                      <a:pt x="190" y="74"/>
                      <a:pt x="192" y="75"/>
                    </a:cubicBezTo>
                    <a:cubicBezTo>
                      <a:pt x="194" y="76"/>
                      <a:pt x="200" y="78"/>
                      <a:pt x="205" y="74"/>
                    </a:cubicBezTo>
                    <a:cubicBezTo>
                      <a:pt x="210" y="70"/>
                      <a:pt x="213" y="71"/>
                      <a:pt x="217" y="70"/>
                    </a:cubicBezTo>
                    <a:cubicBezTo>
                      <a:pt x="222" y="70"/>
                      <a:pt x="221" y="67"/>
                      <a:pt x="224" y="64"/>
                    </a:cubicBezTo>
                    <a:cubicBezTo>
                      <a:pt x="228" y="61"/>
                      <a:pt x="231" y="60"/>
                      <a:pt x="234" y="60"/>
                    </a:cubicBezTo>
                    <a:cubicBezTo>
                      <a:pt x="237" y="60"/>
                      <a:pt x="242" y="56"/>
                      <a:pt x="245" y="58"/>
                    </a:cubicBezTo>
                    <a:cubicBezTo>
                      <a:pt x="248" y="59"/>
                      <a:pt x="252" y="59"/>
                      <a:pt x="253" y="56"/>
                    </a:cubicBezTo>
                    <a:cubicBezTo>
                      <a:pt x="253" y="54"/>
                      <a:pt x="245" y="49"/>
                      <a:pt x="243" y="46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4" name="Freeform 52">
                <a:extLst>
                  <a:ext uri="{FF2B5EF4-FFF2-40B4-BE49-F238E27FC236}">
                    <a16:creationId xmlns:a16="http://schemas.microsoft.com/office/drawing/2014/main" xmlns="" id="{535774C2-57CF-6B4D-985F-98DC62EEE8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83461" y="4937380"/>
                <a:ext cx="8166" cy="20413"/>
              </a:xfrm>
              <a:custGeom>
                <a:avLst/>
                <a:gdLst>
                  <a:gd name="T0" fmla="*/ 2 w 4"/>
                  <a:gd name="T1" fmla="*/ 0 h 11"/>
                  <a:gd name="T2" fmla="*/ 0 w 4"/>
                  <a:gd name="T3" fmla="*/ 6 h 11"/>
                  <a:gd name="T4" fmla="*/ 3 w 4"/>
                  <a:gd name="T5" fmla="*/ 11 h 11"/>
                  <a:gd name="T6" fmla="*/ 4 w 4"/>
                  <a:gd name="T7" fmla="*/ 1 h 11"/>
                  <a:gd name="T8" fmla="*/ 4 w 4"/>
                  <a:gd name="T9" fmla="*/ 0 h 11"/>
                  <a:gd name="T10" fmla="*/ 2 w 4"/>
                  <a:gd name="T11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11">
                    <a:moveTo>
                      <a:pt x="2" y="0"/>
                    </a:moveTo>
                    <a:cubicBezTo>
                      <a:pt x="1" y="0"/>
                      <a:pt x="0" y="5"/>
                      <a:pt x="0" y="6"/>
                    </a:cubicBezTo>
                    <a:cubicBezTo>
                      <a:pt x="0" y="6"/>
                      <a:pt x="1" y="8"/>
                      <a:pt x="3" y="11"/>
                    </a:cubicBezTo>
                    <a:cubicBezTo>
                      <a:pt x="4" y="7"/>
                      <a:pt x="4" y="2"/>
                      <a:pt x="4" y="1"/>
                    </a:cubicBezTo>
                    <a:cubicBezTo>
                      <a:pt x="4" y="1"/>
                      <a:pt x="4" y="0"/>
                      <a:pt x="4" y="0"/>
                    </a:cubicBezTo>
                    <a:cubicBezTo>
                      <a:pt x="3" y="0"/>
                      <a:pt x="2" y="0"/>
                      <a:pt x="2" y="0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5" name="Freeform 53">
                <a:extLst>
                  <a:ext uri="{FF2B5EF4-FFF2-40B4-BE49-F238E27FC236}">
                    <a16:creationId xmlns:a16="http://schemas.microsoft.com/office/drawing/2014/main" xmlns="" id="{81BA2AD9-6FE7-F142-B363-B58AE6B9FE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71214" y="4924111"/>
                <a:ext cx="22455" cy="61240"/>
              </a:xfrm>
              <a:custGeom>
                <a:avLst/>
                <a:gdLst>
                  <a:gd name="T0" fmla="*/ 6 w 12"/>
                  <a:gd name="T1" fmla="*/ 33 h 33"/>
                  <a:gd name="T2" fmla="*/ 7 w 12"/>
                  <a:gd name="T3" fmla="*/ 33 h 33"/>
                  <a:gd name="T4" fmla="*/ 9 w 12"/>
                  <a:gd name="T5" fmla="*/ 22 h 33"/>
                  <a:gd name="T6" fmla="*/ 10 w 12"/>
                  <a:gd name="T7" fmla="*/ 18 h 33"/>
                  <a:gd name="T8" fmla="*/ 7 w 12"/>
                  <a:gd name="T9" fmla="*/ 13 h 33"/>
                  <a:gd name="T10" fmla="*/ 9 w 12"/>
                  <a:gd name="T11" fmla="*/ 7 h 33"/>
                  <a:gd name="T12" fmla="*/ 11 w 12"/>
                  <a:gd name="T13" fmla="*/ 7 h 33"/>
                  <a:gd name="T14" fmla="*/ 12 w 12"/>
                  <a:gd name="T15" fmla="*/ 1 h 33"/>
                  <a:gd name="T16" fmla="*/ 8 w 12"/>
                  <a:gd name="T17" fmla="*/ 0 h 33"/>
                  <a:gd name="T18" fmla="*/ 7 w 12"/>
                  <a:gd name="T19" fmla="*/ 3 h 33"/>
                  <a:gd name="T20" fmla="*/ 0 w 12"/>
                  <a:gd name="T21" fmla="*/ 18 h 33"/>
                  <a:gd name="T22" fmla="*/ 6 w 12"/>
                  <a:gd name="T23" fmla="*/ 32 h 33"/>
                  <a:gd name="T24" fmla="*/ 6 w 12"/>
                  <a:gd name="T25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" h="33">
                    <a:moveTo>
                      <a:pt x="6" y="33"/>
                    </a:moveTo>
                    <a:cubicBezTo>
                      <a:pt x="6" y="33"/>
                      <a:pt x="6" y="33"/>
                      <a:pt x="7" y="33"/>
                    </a:cubicBezTo>
                    <a:cubicBezTo>
                      <a:pt x="7" y="28"/>
                      <a:pt x="8" y="23"/>
                      <a:pt x="9" y="22"/>
                    </a:cubicBezTo>
                    <a:cubicBezTo>
                      <a:pt x="10" y="21"/>
                      <a:pt x="10" y="19"/>
                      <a:pt x="10" y="18"/>
                    </a:cubicBezTo>
                    <a:cubicBezTo>
                      <a:pt x="8" y="15"/>
                      <a:pt x="7" y="13"/>
                      <a:pt x="7" y="13"/>
                    </a:cubicBezTo>
                    <a:cubicBezTo>
                      <a:pt x="7" y="12"/>
                      <a:pt x="8" y="7"/>
                      <a:pt x="9" y="7"/>
                    </a:cubicBezTo>
                    <a:cubicBezTo>
                      <a:pt x="9" y="7"/>
                      <a:pt x="10" y="7"/>
                      <a:pt x="11" y="7"/>
                    </a:cubicBezTo>
                    <a:cubicBezTo>
                      <a:pt x="12" y="5"/>
                      <a:pt x="12" y="3"/>
                      <a:pt x="12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7" y="1"/>
                      <a:pt x="7" y="2"/>
                      <a:pt x="7" y="3"/>
                    </a:cubicBezTo>
                    <a:cubicBezTo>
                      <a:pt x="6" y="8"/>
                      <a:pt x="2" y="15"/>
                      <a:pt x="0" y="18"/>
                    </a:cubicBezTo>
                    <a:cubicBezTo>
                      <a:pt x="6" y="32"/>
                      <a:pt x="6" y="32"/>
                      <a:pt x="6" y="32"/>
                    </a:cubicBezTo>
                    <a:lnTo>
                      <a:pt x="6" y="33"/>
                    </a:ln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6" name="Freeform 54">
                <a:extLst>
                  <a:ext uri="{FF2B5EF4-FFF2-40B4-BE49-F238E27FC236}">
                    <a16:creationId xmlns:a16="http://schemas.microsoft.com/office/drawing/2014/main" xmlns="" id="{8D59F081-369D-7D41-9E89-67AFA8239C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83461" y="4922070"/>
                <a:ext cx="64302" cy="71446"/>
              </a:xfrm>
              <a:custGeom>
                <a:avLst/>
                <a:gdLst>
                  <a:gd name="T0" fmla="*/ 31 w 34"/>
                  <a:gd name="T1" fmla="*/ 0 h 38"/>
                  <a:gd name="T2" fmla="*/ 21 w 34"/>
                  <a:gd name="T3" fmla="*/ 5 h 38"/>
                  <a:gd name="T4" fmla="*/ 13 w 34"/>
                  <a:gd name="T5" fmla="*/ 9 h 38"/>
                  <a:gd name="T6" fmla="*/ 6 w 34"/>
                  <a:gd name="T7" fmla="*/ 5 h 38"/>
                  <a:gd name="T8" fmla="*/ 5 w 34"/>
                  <a:gd name="T9" fmla="*/ 2 h 38"/>
                  <a:gd name="T10" fmla="*/ 5 w 34"/>
                  <a:gd name="T11" fmla="*/ 2 h 38"/>
                  <a:gd name="T12" fmla="*/ 4 w 34"/>
                  <a:gd name="T13" fmla="*/ 9 h 38"/>
                  <a:gd name="T14" fmla="*/ 2 w 34"/>
                  <a:gd name="T15" fmla="*/ 23 h 38"/>
                  <a:gd name="T16" fmla="*/ 0 w 34"/>
                  <a:gd name="T17" fmla="*/ 34 h 38"/>
                  <a:gd name="T18" fmla="*/ 7 w 34"/>
                  <a:gd name="T19" fmla="*/ 37 h 38"/>
                  <a:gd name="T20" fmla="*/ 13 w 34"/>
                  <a:gd name="T21" fmla="*/ 33 h 38"/>
                  <a:gd name="T22" fmla="*/ 18 w 34"/>
                  <a:gd name="T23" fmla="*/ 30 h 38"/>
                  <a:gd name="T24" fmla="*/ 23 w 34"/>
                  <a:gd name="T25" fmla="*/ 26 h 38"/>
                  <a:gd name="T26" fmla="*/ 17 w 34"/>
                  <a:gd name="T27" fmla="*/ 19 h 38"/>
                  <a:gd name="T28" fmla="*/ 25 w 34"/>
                  <a:gd name="T29" fmla="*/ 14 h 38"/>
                  <a:gd name="T30" fmla="*/ 33 w 34"/>
                  <a:gd name="T31" fmla="*/ 12 h 38"/>
                  <a:gd name="T32" fmla="*/ 34 w 34"/>
                  <a:gd name="T33" fmla="*/ 12 h 38"/>
                  <a:gd name="T34" fmla="*/ 32 w 34"/>
                  <a:gd name="T35" fmla="*/ 4 h 38"/>
                  <a:gd name="T36" fmla="*/ 31 w 34"/>
                  <a:gd name="T37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4" h="38">
                    <a:moveTo>
                      <a:pt x="31" y="0"/>
                    </a:moveTo>
                    <a:cubicBezTo>
                      <a:pt x="26" y="3"/>
                      <a:pt x="22" y="5"/>
                      <a:pt x="21" y="5"/>
                    </a:cubicBezTo>
                    <a:cubicBezTo>
                      <a:pt x="19" y="5"/>
                      <a:pt x="13" y="9"/>
                      <a:pt x="13" y="9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5"/>
                      <a:pt x="4" y="8"/>
                      <a:pt x="4" y="9"/>
                    </a:cubicBezTo>
                    <a:cubicBezTo>
                      <a:pt x="4" y="11"/>
                      <a:pt x="4" y="21"/>
                      <a:pt x="2" y="23"/>
                    </a:cubicBezTo>
                    <a:cubicBezTo>
                      <a:pt x="1" y="24"/>
                      <a:pt x="0" y="29"/>
                      <a:pt x="0" y="34"/>
                    </a:cubicBezTo>
                    <a:cubicBezTo>
                      <a:pt x="2" y="36"/>
                      <a:pt x="5" y="37"/>
                      <a:pt x="7" y="37"/>
                    </a:cubicBezTo>
                    <a:cubicBezTo>
                      <a:pt x="10" y="38"/>
                      <a:pt x="13" y="34"/>
                      <a:pt x="13" y="33"/>
                    </a:cubicBezTo>
                    <a:cubicBezTo>
                      <a:pt x="13" y="31"/>
                      <a:pt x="16" y="30"/>
                      <a:pt x="18" y="30"/>
                    </a:cubicBezTo>
                    <a:cubicBezTo>
                      <a:pt x="21" y="30"/>
                      <a:pt x="21" y="27"/>
                      <a:pt x="23" y="26"/>
                    </a:cubicBezTo>
                    <a:cubicBezTo>
                      <a:pt x="25" y="26"/>
                      <a:pt x="19" y="20"/>
                      <a:pt x="17" y="19"/>
                    </a:cubicBezTo>
                    <a:cubicBezTo>
                      <a:pt x="15" y="19"/>
                      <a:pt x="19" y="15"/>
                      <a:pt x="25" y="14"/>
                    </a:cubicBezTo>
                    <a:cubicBezTo>
                      <a:pt x="31" y="14"/>
                      <a:pt x="30" y="12"/>
                      <a:pt x="33" y="12"/>
                    </a:cubicBezTo>
                    <a:cubicBezTo>
                      <a:pt x="33" y="12"/>
                      <a:pt x="34" y="12"/>
                      <a:pt x="34" y="12"/>
                    </a:cubicBezTo>
                    <a:cubicBezTo>
                      <a:pt x="33" y="9"/>
                      <a:pt x="32" y="6"/>
                      <a:pt x="32" y="4"/>
                    </a:cubicBezTo>
                    <a:cubicBezTo>
                      <a:pt x="31" y="3"/>
                      <a:pt x="31" y="1"/>
                      <a:pt x="31" y="0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7" name="Freeform 55">
                <a:extLst>
                  <a:ext uri="{FF2B5EF4-FFF2-40B4-BE49-F238E27FC236}">
                    <a16:creationId xmlns:a16="http://schemas.microsoft.com/office/drawing/2014/main" xmlns="" id="{56159A31-3665-344C-9102-D0C9FC79A3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11143" y="4749579"/>
                <a:ext cx="164326" cy="71446"/>
              </a:xfrm>
              <a:custGeom>
                <a:avLst/>
                <a:gdLst>
                  <a:gd name="T0" fmla="*/ 81 w 88"/>
                  <a:gd name="T1" fmla="*/ 8 h 38"/>
                  <a:gd name="T2" fmla="*/ 73 w 88"/>
                  <a:gd name="T3" fmla="*/ 5 h 38"/>
                  <a:gd name="T4" fmla="*/ 53 w 88"/>
                  <a:gd name="T5" fmla="*/ 4 h 38"/>
                  <a:gd name="T6" fmla="*/ 42 w 88"/>
                  <a:gd name="T7" fmla="*/ 1 h 38"/>
                  <a:gd name="T8" fmla="*/ 34 w 88"/>
                  <a:gd name="T9" fmla="*/ 4 h 38"/>
                  <a:gd name="T10" fmla="*/ 26 w 88"/>
                  <a:gd name="T11" fmla="*/ 6 h 38"/>
                  <a:gd name="T12" fmla="*/ 15 w 88"/>
                  <a:gd name="T13" fmla="*/ 6 h 38"/>
                  <a:gd name="T14" fmla="*/ 10 w 88"/>
                  <a:gd name="T15" fmla="*/ 11 h 38"/>
                  <a:gd name="T16" fmla="*/ 8 w 88"/>
                  <a:gd name="T17" fmla="*/ 16 h 38"/>
                  <a:gd name="T18" fmla="*/ 11 w 88"/>
                  <a:gd name="T19" fmla="*/ 18 h 38"/>
                  <a:gd name="T20" fmla="*/ 17 w 88"/>
                  <a:gd name="T21" fmla="*/ 18 h 38"/>
                  <a:gd name="T22" fmla="*/ 28 w 88"/>
                  <a:gd name="T23" fmla="*/ 23 h 38"/>
                  <a:gd name="T24" fmla="*/ 25 w 88"/>
                  <a:gd name="T25" fmla="*/ 27 h 38"/>
                  <a:gd name="T26" fmla="*/ 17 w 88"/>
                  <a:gd name="T27" fmla="*/ 29 h 38"/>
                  <a:gd name="T28" fmla="*/ 6 w 88"/>
                  <a:gd name="T29" fmla="*/ 30 h 38"/>
                  <a:gd name="T30" fmla="*/ 0 w 88"/>
                  <a:gd name="T31" fmla="*/ 35 h 38"/>
                  <a:gd name="T32" fmla="*/ 11 w 88"/>
                  <a:gd name="T33" fmla="*/ 36 h 38"/>
                  <a:gd name="T34" fmla="*/ 19 w 88"/>
                  <a:gd name="T35" fmla="*/ 36 h 38"/>
                  <a:gd name="T36" fmla="*/ 25 w 88"/>
                  <a:gd name="T37" fmla="*/ 38 h 38"/>
                  <a:gd name="T38" fmla="*/ 36 w 88"/>
                  <a:gd name="T39" fmla="*/ 37 h 38"/>
                  <a:gd name="T40" fmla="*/ 37 w 88"/>
                  <a:gd name="T41" fmla="*/ 33 h 38"/>
                  <a:gd name="T42" fmla="*/ 41 w 88"/>
                  <a:gd name="T43" fmla="*/ 31 h 38"/>
                  <a:gd name="T44" fmla="*/ 45 w 88"/>
                  <a:gd name="T45" fmla="*/ 28 h 38"/>
                  <a:gd name="T46" fmla="*/ 50 w 88"/>
                  <a:gd name="T47" fmla="*/ 26 h 38"/>
                  <a:gd name="T48" fmla="*/ 55 w 88"/>
                  <a:gd name="T49" fmla="*/ 28 h 38"/>
                  <a:gd name="T50" fmla="*/ 60 w 88"/>
                  <a:gd name="T51" fmla="*/ 25 h 38"/>
                  <a:gd name="T52" fmla="*/ 67 w 88"/>
                  <a:gd name="T53" fmla="*/ 23 h 38"/>
                  <a:gd name="T54" fmla="*/ 73 w 88"/>
                  <a:gd name="T55" fmla="*/ 19 h 38"/>
                  <a:gd name="T56" fmla="*/ 80 w 88"/>
                  <a:gd name="T57" fmla="*/ 15 h 38"/>
                  <a:gd name="T58" fmla="*/ 87 w 88"/>
                  <a:gd name="T59" fmla="*/ 12 h 38"/>
                  <a:gd name="T60" fmla="*/ 88 w 88"/>
                  <a:gd name="T61" fmla="*/ 10 h 38"/>
                  <a:gd name="T62" fmla="*/ 81 w 88"/>
                  <a:gd name="T63" fmla="*/ 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88" h="38">
                    <a:moveTo>
                      <a:pt x="81" y="8"/>
                    </a:moveTo>
                    <a:cubicBezTo>
                      <a:pt x="78" y="4"/>
                      <a:pt x="77" y="6"/>
                      <a:pt x="73" y="5"/>
                    </a:cubicBezTo>
                    <a:cubicBezTo>
                      <a:pt x="70" y="4"/>
                      <a:pt x="55" y="3"/>
                      <a:pt x="53" y="4"/>
                    </a:cubicBezTo>
                    <a:cubicBezTo>
                      <a:pt x="50" y="5"/>
                      <a:pt x="44" y="2"/>
                      <a:pt x="42" y="1"/>
                    </a:cubicBezTo>
                    <a:cubicBezTo>
                      <a:pt x="40" y="0"/>
                      <a:pt x="34" y="1"/>
                      <a:pt x="34" y="4"/>
                    </a:cubicBezTo>
                    <a:cubicBezTo>
                      <a:pt x="33" y="8"/>
                      <a:pt x="31" y="8"/>
                      <a:pt x="26" y="6"/>
                    </a:cubicBezTo>
                    <a:cubicBezTo>
                      <a:pt x="22" y="3"/>
                      <a:pt x="16" y="3"/>
                      <a:pt x="15" y="6"/>
                    </a:cubicBezTo>
                    <a:cubicBezTo>
                      <a:pt x="15" y="8"/>
                      <a:pt x="12" y="11"/>
                      <a:pt x="10" y="11"/>
                    </a:cubicBezTo>
                    <a:cubicBezTo>
                      <a:pt x="10" y="12"/>
                      <a:pt x="9" y="14"/>
                      <a:pt x="8" y="16"/>
                    </a:cubicBezTo>
                    <a:cubicBezTo>
                      <a:pt x="9" y="16"/>
                      <a:pt x="10" y="17"/>
                      <a:pt x="11" y="18"/>
                    </a:cubicBezTo>
                    <a:cubicBezTo>
                      <a:pt x="13" y="20"/>
                      <a:pt x="17" y="20"/>
                      <a:pt x="17" y="18"/>
                    </a:cubicBezTo>
                    <a:cubicBezTo>
                      <a:pt x="18" y="16"/>
                      <a:pt x="25" y="20"/>
                      <a:pt x="28" y="23"/>
                    </a:cubicBezTo>
                    <a:cubicBezTo>
                      <a:pt x="32" y="26"/>
                      <a:pt x="27" y="24"/>
                      <a:pt x="25" y="27"/>
                    </a:cubicBezTo>
                    <a:cubicBezTo>
                      <a:pt x="23" y="31"/>
                      <a:pt x="19" y="27"/>
                      <a:pt x="17" y="29"/>
                    </a:cubicBezTo>
                    <a:cubicBezTo>
                      <a:pt x="16" y="30"/>
                      <a:pt x="8" y="31"/>
                      <a:pt x="6" y="30"/>
                    </a:cubicBezTo>
                    <a:cubicBezTo>
                      <a:pt x="3" y="30"/>
                      <a:pt x="0" y="33"/>
                      <a:pt x="0" y="35"/>
                    </a:cubicBezTo>
                    <a:cubicBezTo>
                      <a:pt x="0" y="37"/>
                      <a:pt x="8" y="34"/>
                      <a:pt x="11" y="36"/>
                    </a:cubicBezTo>
                    <a:cubicBezTo>
                      <a:pt x="14" y="38"/>
                      <a:pt x="17" y="34"/>
                      <a:pt x="19" y="36"/>
                    </a:cubicBezTo>
                    <a:cubicBezTo>
                      <a:pt x="20" y="38"/>
                      <a:pt x="24" y="37"/>
                      <a:pt x="25" y="38"/>
                    </a:cubicBezTo>
                    <a:cubicBezTo>
                      <a:pt x="27" y="38"/>
                      <a:pt x="36" y="37"/>
                      <a:pt x="36" y="37"/>
                    </a:cubicBezTo>
                    <a:cubicBezTo>
                      <a:pt x="37" y="36"/>
                      <a:pt x="37" y="34"/>
                      <a:pt x="37" y="33"/>
                    </a:cubicBezTo>
                    <a:cubicBezTo>
                      <a:pt x="37" y="31"/>
                      <a:pt x="39" y="31"/>
                      <a:pt x="41" y="31"/>
                    </a:cubicBezTo>
                    <a:cubicBezTo>
                      <a:pt x="42" y="30"/>
                      <a:pt x="44" y="28"/>
                      <a:pt x="45" y="28"/>
                    </a:cubicBezTo>
                    <a:cubicBezTo>
                      <a:pt x="47" y="28"/>
                      <a:pt x="48" y="26"/>
                      <a:pt x="50" y="26"/>
                    </a:cubicBezTo>
                    <a:cubicBezTo>
                      <a:pt x="51" y="27"/>
                      <a:pt x="53" y="29"/>
                      <a:pt x="55" y="28"/>
                    </a:cubicBezTo>
                    <a:cubicBezTo>
                      <a:pt x="57" y="26"/>
                      <a:pt x="57" y="28"/>
                      <a:pt x="60" y="25"/>
                    </a:cubicBezTo>
                    <a:cubicBezTo>
                      <a:pt x="62" y="22"/>
                      <a:pt x="64" y="22"/>
                      <a:pt x="67" y="23"/>
                    </a:cubicBezTo>
                    <a:cubicBezTo>
                      <a:pt x="71" y="23"/>
                      <a:pt x="72" y="21"/>
                      <a:pt x="73" y="19"/>
                    </a:cubicBezTo>
                    <a:cubicBezTo>
                      <a:pt x="75" y="17"/>
                      <a:pt x="78" y="17"/>
                      <a:pt x="80" y="15"/>
                    </a:cubicBezTo>
                    <a:cubicBezTo>
                      <a:pt x="82" y="14"/>
                      <a:pt x="86" y="12"/>
                      <a:pt x="87" y="12"/>
                    </a:cubicBezTo>
                    <a:cubicBezTo>
                      <a:pt x="87" y="12"/>
                      <a:pt x="88" y="11"/>
                      <a:pt x="88" y="10"/>
                    </a:cubicBezTo>
                    <a:cubicBezTo>
                      <a:pt x="85" y="8"/>
                      <a:pt x="83" y="11"/>
                      <a:pt x="81" y="8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8" name="Freeform 56">
                <a:extLst>
                  <a:ext uri="{FF2B5EF4-FFF2-40B4-BE49-F238E27FC236}">
                    <a16:creationId xmlns:a16="http://schemas.microsoft.com/office/drawing/2014/main" xmlns="" id="{10E22D01-EEB9-B34D-B48D-86E2E67E28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58990" y="4742434"/>
                <a:ext cx="105128" cy="46950"/>
              </a:xfrm>
              <a:custGeom>
                <a:avLst/>
                <a:gdLst>
                  <a:gd name="T0" fmla="*/ 22 w 56"/>
                  <a:gd name="T1" fmla="*/ 19 h 25"/>
                  <a:gd name="T2" fmla="*/ 27 w 56"/>
                  <a:gd name="T3" fmla="*/ 24 h 25"/>
                  <a:gd name="T4" fmla="*/ 28 w 56"/>
                  <a:gd name="T5" fmla="*/ 24 h 25"/>
                  <a:gd name="T6" fmla="*/ 36 w 56"/>
                  <a:gd name="T7" fmla="*/ 23 h 25"/>
                  <a:gd name="T8" fmla="*/ 43 w 56"/>
                  <a:gd name="T9" fmla="*/ 23 h 25"/>
                  <a:gd name="T10" fmla="*/ 43 w 56"/>
                  <a:gd name="T11" fmla="*/ 21 h 25"/>
                  <a:gd name="T12" fmla="*/ 48 w 56"/>
                  <a:gd name="T13" fmla="*/ 23 h 25"/>
                  <a:gd name="T14" fmla="*/ 54 w 56"/>
                  <a:gd name="T15" fmla="*/ 24 h 25"/>
                  <a:gd name="T16" fmla="*/ 52 w 56"/>
                  <a:gd name="T17" fmla="*/ 20 h 25"/>
                  <a:gd name="T18" fmla="*/ 53 w 56"/>
                  <a:gd name="T19" fmla="*/ 17 h 25"/>
                  <a:gd name="T20" fmla="*/ 48 w 56"/>
                  <a:gd name="T21" fmla="*/ 15 h 25"/>
                  <a:gd name="T22" fmla="*/ 46 w 56"/>
                  <a:gd name="T23" fmla="*/ 10 h 25"/>
                  <a:gd name="T24" fmla="*/ 43 w 56"/>
                  <a:gd name="T25" fmla="*/ 9 h 25"/>
                  <a:gd name="T26" fmla="*/ 35 w 56"/>
                  <a:gd name="T27" fmla="*/ 10 h 25"/>
                  <a:gd name="T28" fmla="*/ 30 w 56"/>
                  <a:gd name="T29" fmla="*/ 7 h 25"/>
                  <a:gd name="T30" fmla="*/ 25 w 56"/>
                  <a:gd name="T31" fmla="*/ 4 h 25"/>
                  <a:gd name="T32" fmla="*/ 12 w 56"/>
                  <a:gd name="T33" fmla="*/ 3 h 25"/>
                  <a:gd name="T34" fmla="*/ 3 w 56"/>
                  <a:gd name="T35" fmla="*/ 0 h 25"/>
                  <a:gd name="T36" fmla="*/ 0 w 56"/>
                  <a:gd name="T37" fmla="*/ 1 h 25"/>
                  <a:gd name="T38" fmla="*/ 12 w 56"/>
                  <a:gd name="T39" fmla="*/ 8 h 25"/>
                  <a:gd name="T40" fmla="*/ 15 w 56"/>
                  <a:gd name="T41" fmla="*/ 17 h 25"/>
                  <a:gd name="T42" fmla="*/ 13 w 56"/>
                  <a:gd name="T43" fmla="*/ 19 h 25"/>
                  <a:gd name="T44" fmla="*/ 22 w 56"/>
                  <a:gd name="T45" fmla="*/ 19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6" h="25">
                    <a:moveTo>
                      <a:pt x="22" y="19"/>
                    </a:moveTo>
                    <a:cubicBezTo>
                      <a:pt x="24" y="18"/>
                      <a:pt x="25" y="21"/>
                      <a:pt x="27" y="24"/>
                    </a:cubicBezTo>
                    <a:cubicBezTo>
                      <a:pt x="28" y="24"/>
                      <a:pt x="28" y="24"/>
                      <a:pt x="28" y="24"/>
                    </a:cubicBezTo>
                    <a:cubicBezTo>
                      <a:pt x="31" y="24"/>
                      <a:pt x="33" y="23"/>
                      <a:pt x="36" y="23"/>
                    </a:cubicBezTo>
                    <a:cubicBezTo>
                      <a:pt x="38" y="22"/>
                      <a:pt x="41" y="23"/>
                      <a:pt x="43" y="23"/>
                    </a:cubicBezTo>
                    <a:cubicBezTo>
                      <a:pt x="43" y="23"/>
                      <a:pt x="42" y="22"/>
                      <a:pt x="43" y="21"/>
                    </a:cubicBezTo>
                    <a:cubicBezTo>
                      <a:pt x="43" y="20"/>
                      <a:pt x="47" y="22"/>
                      <a:pt x="48" y="23"/>
                    </a:cubicBezTo>
                    <a:cubicBezTo>
                      <a:pt x="49" y="24"/>
                      <a:pt x="53" y="25"/>
                      <a:pt x="54" y="24"/>
                    </a:cubicBezTo>
                    <a:cubicBezTo>
                      <a:pt x="56" y="22"/>
                      <a:pt x="52" y="21"/>
                      <a:pt x="52" y="20"/>
                    </a:cubicBezTo>
                    <a:cubicBezTo>
                      <a:pt x="51" y="19"/>
                      <a:pt x="52" y="18"/>
                      <a:pt x="53" y="17"/>
                    </a:cubicBezTo>
                    <a:cubicBezTo>
                      <a:pt x="51" y="16"/>
                      <a:pt x="49" y="14"/>
                      <a:pt x="48" y="15"/>
                    </a:cubicBezTo>
                    <a:cubicBezTo>
                      <a:pt x="47" y="15"/>
                      <a:pt x="47" y="10"/>
                      <a:pt x="46" y="10"/>
                    </a:cubicBezTo>
                    <a:cubicBezTo>
                      <a:pt x="44" y="10"/>
                      <a:pt x="44" y="9"/>
                      <a:pt x="43" y="9"/>
                    </a:cubicBezTo>
                    <a:cubicBezTo>
                      <a:pt x="42" y="9"/>
                      <a:pt x="36" y="9"/>
                      <a:pt x="35" y="10"/>
                    </a:cubicBezTo>
                    <a:cubicBezTo>
                      <a:pt x="33" y="11"/>
                      <a:pt x="32" y="7"/>
                      <a:pt x="30" y="7"/>
                    </a:cubicBezTo>
                    <a:cubicBezTo>
                      <a:pt x="28" y="7"/>
                      <a:pt x="26" y="5"/>
                      <a:pt x="25" y="4"/>
                    </a:cubicBezTo>
                    <a:cubicBezTo>
                      <a:pt x="24" y="2"/>
                      <a:pt x="15" y="5"/>
                      <a:pt x="12" y="3"/>
                    </a:cubicBezTo>
                    <a:cubicBezTo>
                      <a:pt x="10" y="1"/>
                      <a:pt x="5" y="0"/>
                      <a:pt x="3" y="0"/>
                    </a:cubicBezTo>
                    <a:cubicBezTo>
                      <a:pt x="2" y="0"/>
                      <a:pt x="1" y="1"/>
                      <a:pt x="0" y="1"/>
                    </a:cubicBezTo>
                    <a:cubicBezTo>
                      <a:pt x="4" y="4"/>
                      <a:pt x="11" y="3"/>
                      <a:pt x="12" y="8"/>
                    </a:cubicBezTo>
                    <a:cubicBezTo>
                      <a:pt x="13" y="14"/>
                      <a:pt x="16" y="12"/>
                      <a:pt x="15" y="17"/>
                    </a:cubicBezTo>
                    <a:cubicBezTo>
                      <a:pt x="15" y="18"/>
                      <a:pt x="14" y="19"/>
                      <a:pt x="13" y="19"/>
                    </a:cubicBezTo>
                    <a:cubicBezTo>
                      <a:pt x="17" y="20"/>
                      <a:pt x="21" y="20"/>
                      <a:pt x="22" y="19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9" name="Freeform 57">
                <a:extLst>
                  <a:ext uri="{FF2B5EF4-FFF2-40B4-BE49-F238E27FC236}">
                    <a16:creationId xmlns:a16="http://schemas.microsoft.com/office/drawing/2014/main" xmlns="" id="{9F06246E-D71A-224E-8B23-87BE76C6056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148735" y="4767951"/>
                <a:ext cx="284764" cy="111252"/>
              </a:xfrm>
              <a:custGeom>
                <a:avLst/>
                <a:gdLst>
                  <a:gd name="T0" fmla="*/ 147 w 152"/>
                  <a:gd name="T1" fmla="*/ 41 h 59"/>
                  <a:gd name="T2" fmla="*/ 147 w 152"/>
                  <a:gd name="T3" fmla="*/ 33 h 59"/>
                  <a:gd name="T4" fmla="*/ 147 w 152"/>
                  <a:gd name="T5" fmla="*/ 26 h 59"/>
                  <a:gd name="T6" fmla="*/ 149 w 152"/>
                  <a:gd name="T7" fmla="*/ 22 h 59"/>
                  <a:gd name="T8" fmla="*/ 148 w 152"/>
                  <a:gd name="T9" fmla="*/ 19 h 59"/>
                  <a:gd name="T10" fmla="*/ 142 w 152"/>
                  <a:gd name="T11" fmla="*/ 17 h 59"/>
                  <a:gd name="T12" fmla="*/ 139 w 152"/>
                  <a:gd name="T13" fmla="*/ 10 h 59"/>
                  <a:gd name="T14" fmla="*/ 134 w 152"/>
                  <a:gd name="T15" fmla="*/ 5 h 59"/>
                  <a:gd name="T16" fmla="*/ 125 w 152"/>
                  <a:gd name="T17" fmla="*/ 5 h 59"/>
                  <a:gd name="T18" fmla="*/ 110 w 152"/>
                  <a:gd name="T19" fmla="*/ 10 h 59"/>
                  <a:gd name="T20" fmla="*/ 96 w 152"/>
                  <a:gd name="T21" fmla="*/ 11 h 59"/>
                  <a:gd name="T22" fmla="*/ 87 w 152"/>
                  <a:gd name="T23" fmla="*/ 8 h 59"/>
                  <a:gd name="T24" fmla="*/ 80 w 152"/>
                  <a:gd name="T25" fmla="*/ 4 h 59"/>
                  <a:gd name="T26" fmla="*/ 68 w 152"/>
                  <a:gd name="T27" fmla="*/ 1 h 59"/>
                  <a:gd name="T28" fmla="*/ 43 w 152"/>
                  <a:gd name="T29" fmla="*/ 9 h 59"/>
                  <a:gd name="T30" fmla="*/ 26 w 152"/>
                  <a:gd name="T31" fmla="*/ 10 h 59"/>
                  <a:gd name="T32" fmla="*/ 22 w 152"/>
                  <a:gd name="T33" fmla="*/ 16 h 59"/>
                  <a:gd name="T34" fmla="*/ 5 w 152"/>
                  <a:gd name="T35" fmla="*/ 17 h 59"/>
                  <a:gd name="T36" fmla="*/ 3 w 152"/>
                  <a:gd name="T37" fmla="*/ 23 h 59"/>
                  <a:gd name="T38" fmla="*/ 7 w 152"/>
                  <a:gd name="T39" fmla="*/ 25 h 59"/>
                  <a:gd name="T40" fmla="*/ 7 w 152"/>
                  <a:gd name="T41" fmla="*/ 31 h 59"/>
                  <a:gd name="T42" fmla="*/ 7 w 152"/>
                  <a:gd name="T43" fmla="*/ 37 h 59"/>
                  <a:gd name="T44" fmla="*/ 7 w 152"/>
                  <a:gd name="T45" fmla="*/ 41 h 59"/>
                  <a:gd name="T46" fmla="*/ 12 w 152"/>
                  <a:gd name="T47" fmla="*/ 46 h 59"/>
                  <a:gd name="T48" fmla="*/ 17 w 152"/>
                  <a:gd name="T49" fmla="*/ 49 h 59"/>
                  <a:gd name="T50" fmla="*/ 21 w 152"/>
                  <a:gd name="T51" fmla="*/ 50 h 59"/>
                  <a:gd name="T52" fmla="*/ 26 w 152"/>
                  <a:gd name="T53" fmla="*/ 55 h 59"/>
                  <a:gd name="T54" fmla="*/ 36 w 152"/>
                  <a:gd name="T55" fmla="*/ 53 h 59"/>
                  <a:gd name="T56" fmla="*/ 43 w 152"/>
                  <a:gd name="T57" fmla="*/ 50 h 59"/>
                  <a:gd name="T58" fmla="*/ 54 w 152"/>
                  <a:gd name="T59" fmla="*/ 57 h 59"/>
                  <a:gd name="T60" fmla="*/ 62 w 152"/>
                  <a:gd name="T61" fmla="*/ 55 h 59"/>
                  <a:gd name="T62" fmla="*/ 69 w 152"/>
                  <a:gd name="T63" fmla="*/ 50 h 59"/>
                  <a:gd name="T64" fmla="*/ 76 w 152"/>
                  <a:gd name="T65" fmla="*/ 52 h 59"/>
                  <a:gd name="T66" fmla="*/ 82 w 152"/>
                  <a:gd name="T67" fmla="*/ 50 h 59"/>
                  <a:gd name="T68" fmla="*/ 80 w 152"/>
                  <a:gd name="T69" fmla="*/ 57 h 59"/>
                  <a:gd name="T70" fmla="*/ 80 w 152"/>
                  <a:gd name="T71" fmla="*/ 59 h 59"/>
                  <a:gd name="T72" fmla="*/ 85 w 152"/>
                  <a:gd name="T73" fmla="*/ 54 h 59"/>
                  <a:gd name="T74" fmla="*/ 88 w 152"/>
                  <a:gd name="T75" fmla="*/ 52 h 59"/>
                  <a:gd name="T76" fmla="*/ 95 w 152"/>
                  <a:gd name="T77" fmla="*/ 52 h 59"/>
                  <a:gd name="T78" fmla="*/ 100 w 152"/>
                  <a:gd name="T79" fmla="*/ 51 h 59"/>
                  <a:gd name="T80" fmla="*/ 109 w 152"/>
                  <a:gd name="T81" fmla="*/ 51 h 59"/>
                  <a:gd name="T82" fmla="*/ 120 w 152"/>
                  <a:gd name="T83" fmla="*/ 48 h 59"/>
                  <a:gd name="T84" fmla="*/ 129 w 152"/>
                  <a:gd name="T85" fmla="*/ 47 h 59"/>
                  <a:gd name="T86" fmla="*/ 132 w 152"/>
                  <a:gd name="T87" fmla="*/ 48 h 59"/>
                  <a:gd name="T88" fmla="*/ 136 w 152"/>
                  <a:gd name="T89" fmla="*/ 45 h 59"/>
                  <a:gd name="T90" fmla="*/ 143 w 152"/>
                  <a:gd name="T91" fmla="*/ 46 h 59"/>
                  <a:gd name="T92" fmla="*/ 151 w 152"/>
                  <a:gd name="T93" fmla="*/ 48 h 59"/>
                  <a:gd name="T94" fmla="*/ 147 w 152"/>
                  <a:gd name="T95" fmla="*/ 41 h 59"/>
                  <a:gd name="T96" fmla="*/ 14 w 152"/>
                  <a:gd name="T97" fmla="*/ 11 h 59"/>
                  <a:gd name="T98" fmla="*/ 24 w 152"/>
                  <a:gd name="T99" fmla="*/ 10 h 59"/>
                  <a:gd name="T100" fmla="*/ 18 w 152"/>
                  <a:gd name="T101" fmla="*/ 5 h 59"/>
                  <a:gd name="T102" fmla="*/ 16 w 152"/>
                  <a:gd name="T103" fmla="*/ 1 h 59"/>
                  <a:gd name="T104" fmla="*/ 13 w 152"/>
                  <a:gd name="T105" fmla="*/ 1 h 59"/>
                  <a:gd name="T106" fmla="*/ 5 w 152"/>
                  <a:gd name="T107" fmla="*/ 1 h 59"/>
                  <a:gd name="T108" fmla="*/ 6 w 152"/>
                  <a:gd name="T109" fmla="*/ 7 h 59"/>
                  <a:gd name="T110" fmla="*/ 3 w 152"/>
                  <a:gd name="T111" fmla="*/ 10 h 59"/>
                  <a:gd name="T112" fmla="*/ 1 w 152"/>
                  <a:gd name="T113" fmla="*/ 13 h 59"/>
                  <a:gd name="T114" fmla="*/ 6 w 152"/>
                  <a:gd name="T115" fmla="*/ 15 h 59"/>
                  <a:gd name="T116" fmla="*/ 14 w 152"/>
                  <a:gd name="T117" fmla="*/ 11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52" h="59">
                    <a:moveTo>
                      <a:pt x="147" y="41"/>
                    </a:moveTo>
                    <a:cubicBezTo>
                      <a:pt x="146" y="41"/>
                      <a:pt x="148" y="34"/>
                      <a:pt x="147" y="33"/>
                    </a:cubicBezTo>
                    <a:cubicBezTo>
                      <a:pt x="147" y="32"/>
                      <a:pt x="145" y="26"/>
                      <a:pt x="147" y="26"/>
                    </a:cubicBezTo>
                    <a:cubicBezTo>
                      <a:pt x="149" y="26"/>
                      <a:pt x="147" y="22"/>
                      <a:pt x="149" y="22"/>
                    </a:cubicBezTo>
                    <a:cubicBezTo>
                      <a:pt x="149" y="21"/>
                      <a:pt x="148" y="20"/>
                      <a:pt x="148" y="19"/>
                    </a:cubicBezTo>
                    <a:cubicBezTo>
                      <a:pt x="147" y="18"/>
                      <a:pt x="143" y="20"/>
                      <a:pt x="142" y="17"/>
                    </a:cubicBezTo>
                    <a:cubicBezTo>
                      <a:pt x="140" y="13"/>
                      <a:pt x="142" y="12"/>
                      <a:pt x="139" y="10"/>
                    </a:cubicBezTo>
                    <a:cubicBezTo>
                      <a:pt x="137" y="7"/>
                      <a:pt x="136" y="4"/>
                      <a:pt x="134" y="5"/>
                    </a:cubicBezTo>
                    <a:cubicBezTo>
                      <a:pt x="133" y="6"/>
                      <a:pt x="129" y="6"/>
                      <a:pt x="125" y="5"/>
                    </a:cubicBezTo>
                    <a:cubicBezTo>
                      <a:pt x="121" y="9"/>
                      <a:pt x="113" y="11"/>
                      <a:pt x="110" y="10"/>
                    </a:cubicBezTo>
                    <a:cubicBezTo>
                      <a:pt x="107" y="9"/>
                      <a:pt x="101" y="11"/>
                      <a:pt x="96" y="11"/>
                    </a:cubicBezTo>
                    <a:cubicBezTo>
                      <a:pt x="92" y="11"/>
                      <a:pt x="90" y="7"/>
                      <a:pt x="87" y="8"/>
                    </a:cubicBezTo>
                    <a:cubicBezTo>
                      <a:pt x="83" y="8"/>
                      <a:pt x="83" y="4"/>
                      <a:pt x="80" y="4"/>
                    </a:cubicBezTo>
                    <a:cubicBezTo>
                      <a:pt x="76" y="4"/>
                      <a:pt x="79" y="3"/>
                      <a:pt x="68" y="1"/>
                    </a:cubicBezTo>
                    <a:cubicBezTo>
                      <a:pt x="57" y="0"/>
                      <a:pt x="47" y="6"/>
                      <a:pt x="43" y="9"/>
                    </a:cubicBezTo>
                    <a:cubicBezTo>
                      <a:pt x="40" y="12"/>
                      <a:pt x="27" y="9"/>
                      <a:pt x="26" y="10"/>
                    </a:cubicBezTo>
                    <a:cubicBezTo>
                      <a:pt x="25" y="10"/>
                      <a:pt x="26" y="14"/>
                      <a:pt x="22" y="16"/>
                    </a:cubicBezTo>
                    <a:cubicBezTo>
                      <a:pt x="17" y="17"/>
                      <a:pt x="8" y="16"/>
                      <a:pt x="5" y="17"/>
                    </a:cubicBezTo>
                    <a:cubicBezTo>
                      <a:pt x="2" y="19"/>
                      <a:pt x="0" y="23"/>
                      <a:pt x="3" y="23"/>
                    </a:cubicBezTo>
                    <a:cubicBezTo>
                      <a:pt x="6" y="23"/>
                      <a:pt x="7" y="24"/>
                      <a:pt x="7" y="25"/>
                    </a:cubicBezTo>
                    <a:cubicBezTo>
                      <a:pt x="6" y="27"/>
                      <a:pt x="9" y="30"/>
                      <a:pt x="7" y="31"/>
                    </a:cubicBezTo>
                    <a:cubicBezTo>
                      <a:pt x="6" y="33"/>
                      <a:pt x="6" y="36"/>
                      <a:pt x="7" y="37"/>
                    </a:cubicBezTo>
                    <a:cubicBezTo>
                      <a:pt x="9" y="38"/>
                      <a:pt x="10" y="41"/>
                      <a:pt x="7" y="41"/>
                    </a:cubicBezTo>
                    <a:cubicBezTo>
                      <a:pt x="5" y="42"/>
                      <a:pt x="11" y="44"/>
                      <a:pt x="12" y="46"/>
                    </a:cubicBezTo>
                    <a:cubicBezTo>
                      <a:pt x="12" y="47"/>
                      <a:pt x="17" y="47"/>
                      <a:pt x="17" y="49"/>
                    </a:cubicBezTo>
                    <a:cubicBezTo>
                      <a:pt x="17" y="50"/>
                      <a:pt x="18" y="51"/>
                      <a:pt x="21" y="50"/>
                    </a:cubicBezTo>
                    <a:cubicBezTo>
                      <a:pt x="23" y="49"/>
                      <a:pt x="24" y="53"/>
                      <a:pt x="26" y="55"/>
                    </a:cubicBezTo>
                    <a:cubicBezTo>
                      <a:pt x="27" y="57"/>
                      <a:pt x="36" y="56"/>
                      <a:pt x="36" y="53"/>
                    </a:cubicBezTo>
                    <a:cubicBezTo>
                      <a:pt x="36" y="51"/>
                      <a:pt x="39" y="50"/>
                      <a:pt x="43" y="50"/>
                    </a:cubicBezTo>
                    <a:cubicBezTo>
                      <a:pt x="47" y="51"/>
                      <a:pt x="52" y="56"/>
                      <a:pt x="54" y="57"/>
                    </a:cubicBezTo>
                    <a:cubicBezTo>
                      <a:pt x="56" y="57"/>
                      <a:pt x="59" y="55"/>
                      <a:pt x="62" y="55"/>
                    </a:cubicBezTo>
                    <a:cubicBezTo>
                      <a:pt x="64" y="55"/>
                      <a:pt x="68" y="51"/>
                      <a:pt x="69" y="50"/>
                    </a:cubicBezTo>
                    <a:cubicBezTo>
                      <a:pt x="71" y="50"/>
                      <a:pt x="73" y="53"/>
                      <a:pt x="76" y="52"/>
                    </a:cubicBezTo>
                    <a:cubicBezTo>
                      <a:pt x="78" y="51"/>
                      <a:pt x="80" y="49"/>
                      <a:pt x="82" y="50"/>
                    </a:cubicBezTo>
                    <a:cubicBezTo>
                      <a:pt x="83" y="51"/>
                      <a:pt x="78" y="55"/>
                      <a:pt x="80" y="57"/>
                    </a:cubicBezTo>
                    <a:cubicBezTo>
                      <a:pt x="80" y="57"/>
                      <a:pt x="80" y="58"/>
                      <a:pt x="80" y="59"/>
                    </a:cubicBezTo>
                    <a:cubicBezTo>
                      <a:pt x="85" y="59"/>
                      <a:pt x="84" y="55"/>
                      <a:pt x="85" y="54"/>
                    </a:cubicBezTo>
                    <a:cubicBezTo>
                      <a:pt x="85" y="52"/>
                      <a:pt x="86" y="51"/>
                      <a:pt x="88" y="52"/>
                    </a:cubicBezTo>
                    <a:cubicBezTo>
                      <a:pt x="89" y="53"/>
                      <a:pt x="92" y="54"/>
                      <a:pt x="95" y="52"/>
                    </a:cubicBezTo>
                    <a:cubicBezTo>
                      <a:pt x="99" y="50"/>
                      <a:pt x="99" y="49"/>
                      <a:pt x="100" y="51"/>
                    </a:cubicBezTo>
                    <a:cubicBezTo>
                      <a:pt x="101" y="53"/>
                      <a:pt x="104" y="51"/>
                      <a:pt x="109" y="51"/>
                    </a:cubicBezTo>
                    <a:cubicBezTo>
                      <a:pt x="114" y="51"/>
                      <a:pt x="115" y="48"/>
                      <a:pt x="120" y="48"/>
                    </a:cubicBezTo>
                    <a:cubicBezTo>
                      <a:pt x="125" y="48"/>
                      <a:pt x="129" y="47"/>
                      <a:pt x="129" y="47"/>
                    </a:cubicBezTo>
                    <a:cubicBezTo>
                      <a:pt x="132" y="48"/>
                      <a:pt x="132" y="48"/>
                      <a:pt x="132" y="48"/>
                    </a:cubicBezTo>
                    <a:cubicBezTo>
                      <a:pt x="133" y="47"/>
                      <a:pt x="133" y="45"/>
                      <a:pt x="136" y="45"/>
                    </a:cubicBezTo>
                    <a:cubicBezTo>
                      <a:pt x="139" y="45"/>
                      <a:pt x="141" y="47"/>
                      <a:pt x="143" y="46"/>
                    </a:cubicBezTo>
                    <a:cubicBezTo>
                      <a:pt x="145" y="46"/>
                      <a:pt x="151" y="52"/>
                      <a:pt x="151" y="48"/>
                    </a:cubicBezTo>
                    <a:cubicBezTo>
                      <a:pt x="152" y="47"/>
                      <a:pt x="149" y="42"/>
                      <a:pt x="147" y="41"/>
                    </a:cubicBezTo>
                    <a:close/>
                    <a:moveTo>
                      <a:pt x="14" y="11"/>
                    </a:moveTo>
                    <a:cubicBezTo>
                      <a:pt x="16" y="10"/>
                      <a:pt x="23" y="11"/>
                      <a:pt x="24" y="10"/>
                    </a:cubicBezTo>
                    <a:cubicBezTo>
                      <a:pt x="26" y="8"/>
                      <a:pt x="20" y="7"/>
                      <a:pt x="18" y="5"/>
                    </a:cubicBezTo>
                    <a:cubicBezTo>
                      <a:pt x="17" y="4"/>
                      <a:pt x="17" y="2"/>
                      <a:pt x="16" y="1"/>
                    </a:cubicBezTo>
                    <a:cubicBezTo>
                      <a:pt x="15" y="1"/>
                      <a:pt x="14" y="2"/>
                      <a:pt x="13" y="1"/>
                    </a:cubicBezTo>
                    <a:cubicBezTo>
                      <a:pt x="11" y="0"/>
                      <a:pt x="6" y="1"/>
                      <a:pt x="5" y="1"/>
                    </a:cubicBezTo>
                    <a:cubicBezTo>
                      <a:pt x="4" y="2"/>
                      <a:pt x="6" y="5"/>
                      <a:pt x="6" y="7"/>
                    </a:cubicBezTo>
                    <a:cubicBezTo>
                      <a:pt x="6" y="9"/>
                      <a:pt x="3" y="9"/>
                      <a:pt x="3" y="10"/>
                    </a:cubicBezTo>
                    <a:cubicBezTo>
                      <a:pt x="3" y="11"/>
                      <a:pt x="2" y="12"/>
                      <a:pt x="1" y="13"/>
                    </a:cubicBezTo>
                    <a:cubicBezTo>
                      <a:pt x="3" y="14"/>
                      <a:pt x="4" y="15"/>
                      <a:pt x="6" y="15"/>
                    </a:cubicBezTo>
                    <a:cubicBezTo>
                      <a:pt x="9" y="15"/>
                      <a:pt x="11" y="12"/>
                      <a:pt x="14" y="11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00" name="Freeform 58">
                <a:extLst>
                  <a:ext uri="{FF2B5EF4-FFF2-40B4-BE49-F238E27FC236}">
                    <a16:creationId xmlns:a16="http://schemas.microsoft.com/office/drawing/2014/main" xmlns="" id="{DE88D895-0B9A-5046-93F4-AF71D69A5F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39746" y="4881244"/>
                <a:ext cx="35723" cy="33682"/>
              </a:xfrm>
              <a:custGeom>
                <a:avLst/>
                <a:gdLst>
                  <a:gd name="T0" fmla="*/ 9 w 19"/>
                  <a:gd name="T1" fmla="*/ 0 h 18"/>
                  <a:gd name="T2" fmla="*/ 0 w 19"/>
                  <a:gd name="T3" fmla="*/ 6 h 18"/>
                  <a:gd name="T4" fmla="*/ 2 w 19"/>
                  <a:gd name="T5" fmla="*/ 8 h 18"/>
                  <a:gd name="T6" fmla="*/ 6 w 19"/>
                  <a:gd name="T7" fmla="*/ 13 h 18"/>
                  <a:gd name="T8" fmla="*/ 7 w 19"/>
                  <a:gd name="T9" fmla="*/ 18 h 18"/>
                  <a:gd name="T10" fmla="*/ 11 w 19"/>
                  <a:gd name="T11" fmla="*/ 18 h 18"/>
                  <a:gd name="T12" fmla="*/ 19 w 19"/>
                  <a:gd name="T13" fmla="*/ 8 h 18"/>
                  <a:gd name="T14" fmla="*/ 9 w 19"/>
                  <a:gd name="T15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" h="18">
                    <a:moveTo>
                      <a:pt x="9" y="0"/>
                    </a:moveTo>
                    <a:cubicBezTo>
                      <a:pt x="7" y="0"/>
                      <a:pt x="1" y="3"/>
                      <a:pt x="0" y="6"/>
                    </a:cubicBezTo>
                    <a:cubicBezTo>
                      <a:pt x="1" y="6"/>
                      <a:pt x="1" y="7"/>
                      <a:pt x="2" y="8"/>
                    </a:cubicBezTo>
                    <a:cubicBezTo>
                      <a:pt x="2" y="10"/>
                      <a:pt x="4" y="12"/>
                      <a:pt x="6" y="13"/>
                    </a:cubicBezTo>
                    <a:cubicBezTo>
                      <a:pt x="8" y="14"/>
                      <a:pt x="8" y="16"/>
                      <a:pt x="7" y="18"/>
                    </a:cubicBezTo>
                    <a:cubicBezTo>
                      <a:pt x="9" y="18"/>
                      <a:pt x="10" y="18"/>
                      <a:pt x="11" y="18"/>
                    </a:cubicBezTo>
                    <a:cubicBezTo>
                      <a:pt x="13" y="17"/>
                      <a:pt x="18" y="10"/>
                      <a:pt x="19" y="8"/>
                    </a:cubicBezTo>
                    <a:cubicBezTo>
                      <a:pt x="19" y="6"/>
                      <a:pt x="12" y="1"/>
                      <a:pt x="9" y="0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01" name="Freeform 59">
                <a:extLst>
                  <a:ext uri="{FF2B5EF4-FFF2-40B4-BE49-F238E27FC236}">
                    <a16:creationId xmlns:a16="http://schemas.microsoft.com/office/drawing/2014/main" xmlns="" id="{0F58344E-30C1-8447-BF67-D21453A846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20526" y="4754683"/>
                <a:ext cx="105128" cy="100024"/>
              </a:xfrm>
              <a:custGeom>
                <a:avLst/>
                <a:gdLst>
                  <a:gd name="T0" fmla="*/ 54 w 56"/>
                  <a:gd name="T1" fmla="*/ 3 h 53"/>
                  <a:gd name="T2" fmla="*/ 47 w 56"/>
                  <a:gd name="T3" fmla="*/ 0 h 53"/>
                  <a:gd name="T4" fmla="*/ 42 w 56"/>
                  <a:gd name="T5" fmla="*/ 7 h 53"/>
                  <a:gd name="T6" fmla="*/ 36 w 56"/>
                  <a:gd name="T7" fmla="*/ 11 h 53"/>
                  <a:gd name="T8" fmla="*/ 33 w 56"/>
                  <a:gd name="T9" fmla="*/ 14 h 53"/>
                  <a:gd name="T10" fmla="*/ 28 w 56"/>
                  <a:gd name="T11" fmla="*/ 15 h 53"/>
                  <a:gd name="T12" fmla="*/ 23 w 56"/>
                  <a:gd name="T13" fmla="*/ 13 h 53"/>
                  <a:gd name="T14" fmla="*/ 18 w 56"/>
                  <a:gd name="T15" fmla="*/ 19 h 53"/>
                  <a:gd name="T16" fmla="*/ 3 w 56"/>
                  <a:gd name="T17" fmla="*/ 27 h 53"/>
                  <a:gd name="T18" fmla="*/ 0 w 56"/>
                  <a:gd name="T19" fmla="*/ 31 h 53"/>
                  <a:gd name="T20" fmla="*/ 10 w 56"/>
                  <a:gd name="T21" fmla="*/ 35 h 53"/>
                  <a:gd name="T22" fmla="*/ 5 w 56"/>
                  <a:gd name="T23" fmla="*/ 44 h 53"/>
                  <a:gd name="T24" fmla="*/ 6 w 56"/>
                  <a:gd name="T25" fmla="*/ 49 h 53"/>
                  <a:gd name="T26" fmla="*/ 10 w 56"/>
                  <a:gd name="T27" fmla="*/ 51 h 53"/>
                  <a:gd name="T28" fmla="*/ 17 w 56"/>
                  <a:gd name="T29" fmla="*/ 50 h 53"/>
                  <a:gd name="T30" fmla="*/ 18 w 56"/>
                  <a:gd name="T31" fmla="*/ 51 h 53"/>
                  <a:gd name="T32" fmla="*/ 23 w 56"/>
                  <a:gd name="T33" fmla="*/ 47 h 53"/>
                  <a:gd name="T34" fmla="*/ 31 w 56"/>
                  <a:gd name="T35" fmla="*/ 46 h 53"/>
                  <a:gd name="T36" fmla="*/ 35 w 56"/>
                  <a:gd name="T37" fmla="*/ 44 h 53"/>
                  <a:gd name="T38" fmla="*/ 28 w 56"/>
                  <a:gd name="T39" fmla="*/ 37 h 53"/>
                  <a:gd name="T40" fmla="*/ 30 w 56"/>
                  <a:gd name="T41" fmla="*/ 30 h 53"/>
                  <a:gd name="T42" fmla="*/ 44 w 56"/>
                  <a:gd name="T43" fmla="*/ 22 h 53"/>
                  <a:gd name="T44" fmla="*/ 47 w 56"/>
                  <a:gd name="T45" fmla="*/ 12 h 53"/>
                  <a:gd name="T46" fmla="*/ 56 w 56"/>
                  <a:gd name="T47" fmla="*/ 3 h 53"/>
                  <a:gd name="T48" fmla="*/ 54 w 56"/>
                  <a:gd name="T49" fmla="*/ 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56" h="53">
                    <a:moveTo>
                      <a:pt x="54" y="3"/>
                    </a:moveTo>
                    <a:cubicBezTo>
                      <a:pt x="50" y="4"/>
                      <a:pt x="49" y="0"/>
                      <a:pt x="47" y="0"/>
                    </a:cubicBezTo>
                    <a:cubicBezTo>
                      <a:pt x="44" y="0"/>
                      <a:pt x="45" y="7"/>
                      <a:pt x="42" y="7"/>
                    </a:cubicBezTo>
                    <a:cubicBezTo>
                      <a:pt x="40" y="7"/>
                      <a:pt x="40" y="10"/>
                      <a:pt x="36" y="11"/>
                    </a:cubicBezTo>
                    <a:cubicBezTo>
                      <a:pt x="33" y="11"/>
                      <a:pt x="32" y="11"/>
                      <a:pt x="33" y="14"/>
                    </a:cubicBezTo>
                    <a:cubicBezTo>
                      <a:pt x="35" y="16"/>
                      <a:pt x="31" y="15"/>
                      <a:pt x="28" y="15"/>
                    </a:cubicBezTo>
                    <a:cubicBezTo>
                      <a:pt x="25" y="15"/>
                      <a:pt x="25" y="13"/>
                      <a:pt x="23" y="13"/>
                    </a:cubicBezTo>
                    <a:cubicBezTo>
                      <a:pt x="21" y="13"/>
                      <a:pt x="19" y="17"/>
                      <a:pt x="18" y="19"/>
                    </a:cubicBezTo>
                    <a:cubicBezTo>
                      <a:pt x="16" y="21"/>
                      <a:pt x="6" y="26"/>
                      <a:pt x="3" y="27"/>
                    </a:cubicBezTo>
                    <a:cubicBezTo>
                      <a:pt x="2" y="28"/>
                      <a:pt x="1" y="29"/>
                      <a:pt x="0" y="31"/>
                    </a:cubicBezTo>
                    <a:cubicBezTo>
                      <a:pt x="4" y="31"/>
                      <a:pt x="8" y="33"/>
                      <a:pt x="10" y="35"/>
                    </a:cubicBezTo>
                    <a:cubicBezTo>
                      <a:pt x="12" y="38"/>
                      <a:pt x="7" y="41"/>
                      <a:pt x="5" y="44"/>
                    </a:cubicBezTo>
                    <a:cubicBezTo>
                      <a:pt x="3" y="47"/>
                      <a:pt x="6" y="47"/>
                      <a:pt x="6" y="49"/>
                    </a:cubicBezTo>
                    <a:cubicBezTo>
                      <a:pt x="6" y="51"/>
                      <a:pt x="9" y="53"/>
                      <a:pt x="10" y="51"/>
                    </a:cubicBezTo>
                    <a:cubicBezTo>
                      <a:pt x="11" y="49"/>
                      <a:pt x="13" y="50"/>
                      <a:pt x="17" y="50"/>
                    </a:cubicBezTo>
                    <a:cubicBezTo>
                      <a:pt x="18" y="50"/>
                      <a:pt x="18" y="50"/>
                      <a:pt x="18" y="51"/>
                    </a:cubicBezTo>
                    <a:cubicBezTo>
                      <a:pt x="20" y="49"/>
                      <a:pt x="22" y="48"/>
                      <a:pt x="23" y="47"/>
                    </a:cubicBezTo>
                    <a:cubicBezTo>
                      <a:pt x="24" y="46"/>
                      <a:pt x="28" y="46"/>
                      <a:pt x="31" y="46"/>
                    </a:cubicBezTo>
                    <a:cubicBezTo>
                      <a:pt x="32" y="46"/>
                      <a:pt x="33" y="45"/>
                      <a:pt x="35" y="44"/>
                    </a:cubicBezTo>
                    <a:cubicBezTo>
                      <a:pt x="32" y="41"/>
                      <a:pt x="29" y="38"/>
                      <a:pt x="28" y="37"/>
                    </a:cubicBezTo>
                    <a:cubicBezTo>
                      <a:pt x="25" y="36"/>
                      <a:pt x="27" y="31"/>
                      <a:pt x="30" y="30"/>
                    </a:cubicBezTo>
                    <a:cubicBezTo>
                      <a:pt x="33" y="29"/>
                      <a:pt x="41" y="23"/>
                      <a:pt x="44" y="22"/>
                    </a:cubicBezTo>
                    <a:cubicBezTo>
                      <a:pt x="46" y="20"/>
                      <a:pt x="45" y="16"/>
                      <a:pt x="47" y="12"/>
                    </a:cubicBezTo>
                    <a:cubicBezTo>
                      <a:pt x="48" y="10"/>
                      <a:pt x="52" y="6"/>
                      <a:pt x="56" y="3"/>
                    </a:cubicBezTo>
                    <a:cubicBezTo>
                      <a:pt x="55" y="3"/>
                      <a:pt x="54" y="3"/>
                      <a:pt x="54" y="3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02" name="Freeform 60">
                <a:extLst>
                  <a:ext uri="{FF2B5EF4-FFF2-40B4-BE49-F238E27FC236}">
                    <a16:creationId xmlns:a16="http://schemas.microsoft.com/office/drawing/2014/main" xmlns="" id="{5DBCA6F3-492D-2C42-B5A9-C10F307E58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72407" y="4976165"/>
                <a:ext cx="116356" cy="66342"/>
              </a:xfrm>
              <a:custGeom>
                <a:avLst/>
                <a:gdLst>
                  <a:gd name="T0" fmla="*/ 61 w 62"/>
                  <a:gd name="T1" fmla="*/ 22 h 35"/>
                  <a:gd name="T2" fmla="*/ 59 w 62"/>
                  <a:gd name="T3" fmla="*/ 22 h 35"/>
                  <a:gd name="T4" fmla="*/ 48 w 62"/>
                  <a:gd name="T5" fmla="*/ 20 h 35"/>
                  <a:gd name="T6" fmla="*/ 33 w 62"/>
                  <a:gd name="T7" fmla="*/ 14 h 35"/>
                  <a:gd name="T8" fmla="*/ 17 w 62"/>
                  <a:gd name="T9" fmla="*/ 2 h 35"/>
                  <a:gd name="T10" fmla="*/ 10 w 62"/>
                  <a:gd name="T11" fmla="*/ 1 h 35"/>
                  <a:gd name="T12" fmla="*/ 5 w 62"/>
                  <a:gd name="T13" fmla="*/ 2 h 35"/>
                  <a:gd name="T14" fmla="*/ 2 w 62"/>
                  <a:gd name="T15" fmla="*/ 7 h 35"/>
                  <a:gd name="T16" fmla="*/ 0 w 62"/>
                  <a:gd name="T17" fmla="*/ 13 h 35"/>
                  <a:gd name="T18" fmla="*/ 4 w 62"/>
                  <a:gd name="T19" fmla="*/ 16 h 35"/>
                  <a:gd name="T20" fmla="*/ 11 w 62"/>
                  <a:gd name="T21" fmla="*/ 19 h 35"/>
                  <a:gd name="T22" fmla="*/ 17 w 62"/>
                  <a:gd name="T23" fmla="*/ 23 h 35"/>
                  <a:gd name="T24" fmla="*/ 23 w 62"/>
                  <a:gd name="T25" fmla="*/ 26 h 35"/>
                  <a:gd name="T26" fmla="*/ 31 w 62"/>
                  <a:gd name="T27" fmla="*/ 25 h 35"/>
                  <a:gd name="T28" fmla="*/ 36 w 62"/>
                  <a:gd name="T29" fmla="*/ 30 h 35"/>
                  <a:gd name="T30" fmla="*/ 46 w 62"/>
                  <a:gd name="T31" fmla="*/ 34 h 35"/>
                  <a:gd name="T32" fmla="*/ 60 w 62"/>
                  <a:gd name="T33" fmla="*/ 32 h 35"/>
                  <a:gd name="T34" fmla="*/ 60 w 62"/>
                  <a:gd name="T35" fmla="*/ 24 h 35"/>
                  <a:gd name="T36" fmla="*/ 61 w 62"/>
                  <a:gd name="T37" fmla="*/ 2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62" h="35">
                    <a:moveTo>
                      <a:pt x="61" y="22"/>
                    </a:moveTo>
                    <a:cubicBezTo>
                      <a:pt x="60" y="22"/>
                      <a:pt x="60" y="22"/>
                      <a:pt x="59" y="22"/>
                    </a:cubicBezTo>
                    <a:cubicBezTo>
                      <a:pt x="54" y="22"/>
                      <a:pt x="51" y="20"/>
                      <a:pt x="48" y="20"/>
                    </a:cubicBezTo>
                    <a:cubicBezTo>
                      <a:pt x="45" y="21"/>
                      <a:pt x="37" y="17"/>
                      <a:pt x="33" y="14"/>
                    </a:cubicBezTo>
                    <a:cubicBezTo>
                      <a:pt x="29" y="11"/>
                      <a:pt x="19" y="5"/>
                      <a:pt x="17" y="2"/>
                    </a:cubicBezTo>
                    <a:cubicBezTo>
                      <a:pt x="14" y="0"/>
                      <a:pt x="10" y="0"/>
                      <a:pt x="10" y="1"/>
                    </a:cubicBezTo>
                    <a:cubicBezTo>
                      <a:pt x="10" y="2"/>
                      <a:pt x="8" y="2"/>
                      <a:pt x="5" y="2"/>
                    </a:cubicBezTo>
                    <a:cubicBezTo>
                      <a:pt x="4" y="4"/>
                      <a:pt x="2" y="5"/>
                      <a:pt x="2" y="7"/>
                    </a:cubicBezTo>
                    <a:cubicBezTo>
                      <a:pt x="2" y="9"/>
                      <a:pt x="0" y="11"/>
                      <a:pt x="0" y="13"/>
                    </a:cubicBezTo>
                    <a:cubicBezTo>
                      <a:pt x="0" y="15"/>
                      <a:pt x="3" y="15"/>
                      <a:pt x="4" y="16"/>
                    </a:cubicBezTo>
                    <a:cubicBezTo>
                      <a:pt x="5" y="17"/>
                      <a:pt x="10" y="18"/>
                      <a:pt x="11" y="19"/>
                    </a:cubicBezTo>
                    <a:cubicBezTo>
                      <a:pt x="11" y="21"/>
                      <a:pt x="15" y="22"/>
                      <a:pt x="17" y="23"/>
                    </a:cubicBezTo>
                    <a:cubicBezTo>
                      <a:pt x="19" y="23"/>
                      <a:pt x="22" y="25"/>
                      <a:pt x="23" y="26"/>
                    </a:cubicBezTo>
                    <a:cubicBezTo>
                      <a:pt x="25" y="27"/>
                      <a:pt x="29" y="25"/>
                      <a:pt x="31" y="25"/>
                    </a:cubicBezTo>
                    <a:cubicBezTo>
                      <a:pt x="33" y="25"/>
                      <a:pt x="35" y="28"/>
                      <a:pt x="36" y="30"/>
                    </a:cubicBezTo>
                    <a:cubicBezTo>
                      <a:pt x="36" y="31"/>
                      <a:pt x="44" y="32"/>
                      <a:pt x="46" y="34"/>
                    </a:cubicBezTo>
                    <a:cubicBezTo>
                      <a:pt x="48" y="35"/>
                      <a:pt x="58" y="34"/>
                      <a:pt x="60" y="32"/>
                    </a:cubicBezTo>
                    <a:cubicBezTo>
                      <a:pt x="62" y="31"/>
                      <a:pt x="60" y="27"/>
                      <a:pt x="60" y="24"/>
                    </a:cubicBezTo>
                    <a:cubicBezTo>
                      <a:pt x="60" y="23"/>
                      <a:pt x="60" y="23"/>
                      <a:pt x="61" y="22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03" name="Freeform 61">
                <a:extLst>
                  <a:ext uri="{FF2B5EF4-FFF2-40B4-BE49-F238E27FC236}">
                    <a16:creationId xmlns:a16="http://schemas.microsoft.com/office/drawing/2014/main" xmlns="" id="{32BBEC7A-FD03-E04D-9351-39059F8EA2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40816" y="5006785"/>
                <a:ext cx="129624" cy="284764"/>
              </a:xfrm>
              <a:custGeom>
                <a:avLst/>
                <a:gdLst>
                  <a:gd name="T0" fmla="*/ 55 w 69"/>
                  <a:gd name="T1" fmla="*/ 138 h 152"/>
                  <a:gd name="T2" fmla="*/ 53 w 69"/>
                  <a:gd name="T3" fmla="*/ 132 h 152"/>
                  <a:gd name="T4" fmla="*/ 50 w 69"/>
                  <a:gd name="T5" fmla="*/ 122 h 152"/>
                  <a:gd name="T6" fmla="*/ 47 w 69"/>
                  <a:gd name="T7" fmla="*/ 114 h 152"/>
                  <a:gd name="T8" fmla="*/ 48 w 69"/>
                  <a:gd name="T9" fmla="*/ 108 h 152"/>
                  <a:gd name="T10" fmla="*/ 48 w 69"/>
                  <a:gd name="T11" fmla="*/ 104 h 152"/>
                  <a:gd name="T12" fmla="*/ 47 w 69"/>
                  <a:gd name="T13" fmla="*/ 99 h 152"/>
                  <a:gd name="T14" fmla="*/ 41 w 69"/>
                  <a:gd name="T15" fmla="*/ 91 h 152"/>
                  <a:gd name="T16" fmla="*/ 42 w 69"/>
                  <a:gd name="T17" fmla="*/ 79 h 152"/>
                  <a:gd name="T18" fmla="*/ 47 w 69"/>
                  <a:gd name="T19" fmla="*/ 76 h 152"/>
                  <a:gd name="T20" fmla="*/ 53 w 69"/>
                  <a:gd name="T21" fmla="*/ 74 h 152"/>
                  <a:gd name="T22" fmla="*/ 60 w 69"/>
                  <a:gd name="T23" fmla="*/ 70 h 152"/>
                  <a:gd name="T24" fmla="*/ 64 w 69"/>
                  <a:gd name="T25" fmla="*/ 67 h 152"/>
                  <a:gd name="T26" fmla="*/ 68 w 69"/>
                  <a:gd name="T27" fmla="*/ 60 h 152"/>
                  <a:gd name="T28" fmla="*/ 69 w 69"/>
                  <a:gd name="T29" fmla="*/ 60 h 152"/>
                  <a:gd name="T30" fmla="*/ 65 w 69"/>
                  <a:gd name="T31" fmla="*/ 61 h 152"/>
                  <a:gd name="T32" fmla="*/ 60 w 69"/>
                  <a:gd name="T33" fmla="*/ 58 h 152"/>
                  <a:gd name="T34" fmla="*/ 55 w 69"/>
                  <a:gd name="T35" fmla="*/ 56 h 152"/>
                  <a:gd name="T36" fmla="*/ 55 w 69"/>
                  <a:gd name="T37" fmla="*/ 51 h 152"/>
                  <a:gd name="T38" fmla="*/ 52 w 69"/>
                  <a:gd name="T39" fmla="*/ 47 h 152"/>
                  <a:gd name="T40" fmla="*/ 50 w 69"/>
                  <a:gd name="T41" fmla="*/ 40 h 152"/>
                  <a:gd name="T42" fmla="*/ 43 w 69"/>
                  <a:gd name="T43" fmla="*/ 39 h 152"/>
                  <a:gd name="T44" fmla="*/ 41 w 69"/>
                  <a:gd name="T45" fmla="*/ 35 h 152"/>
                  <a:gd name="T46" fmla="*/ 48 w 69"/>
                  <a:gd name="T47" fmla="*/ 24 h 152"/>
                  <a:gd name="T48" fmla="*/ 50 w 69"/>
                  <a:gd name="T49" fmla="*/ 12 h 152"/>
                  <a:gd name="T50" fmla="*/ 47 w 69"/>
                  <a:gd name="T51" fmla="*/ 8 h 152"/>
                  <a:gd name="T52" fmla="*/ 45 w 69"/>
                  <a:gd name="T53" fmla="*/ 4 h 152"/>
                  <a:gd name="T54" fmla="*/ 39 w 69"/>
                  <a:gd name="T55" fmla="*/ 1 h 152"/>
                  <a:gd name="T56" fmla="*/ 38 w 69"/>
                  <a:gd name="T57" fmla="*/ 2 h 152"/>
                  <a:gd name="T58" fmla="*/ 38 w 69"/>
                  <a:gd name="T59" fmla="*/ 2 h 152"/>
                  <a:gd name="T60" fmla="*/ 36 w 69"/>
                  <a:gd name="T61" fmla="*/ 6 h 152"/>
                  <a:gd name="T62" fmla="*/ 37 w 69"/>
                  <a:gd name="T63" fmla="*/ 11 h 152"/>
                  <a:gd name="T64" fmla="*/ 33 w 69"/>
                  <a:gd name="T65" fmla="*/ 11 h 152"/>
                  <a:gd name="T66" fmla="*/ 27 w 69"/>
                  <a:gd name="T67" fmla="*/ 14 h 152"/>
                  <a:gd name="T68" fmla="*/ 21 w 69"/>
                  <a:gd name="T69" fmla="*/ 21 h 152"/>
                  <a:gd name="T70" fmla="*/ 19 w 69"/>
                  <a:gd name="T71" fmla="*/ 30 h 152"/>
                  <a:gd name="T72" fmla="*/ 16 w 69"/>
                  <a:gd name="T73" fmla="*/ 40 h 152"/>
                  <a:gd name="T74" fmla="*/ 10 w 69"/>
                  <a:gd name="T75" fmla="*/ 40 h 152"/>
                  <a:gd name="T76" fmla="*/ 8 w 69"/>
                  <a:gd name="T77" fmla="*/ 48 h 152"/>
                  <a:gd name="T78" fmla="*/ 6 w 69"/>
                  <a:gd name="T79" fmla="*/ 56 h 152"/>
                  <a:gd name="T80" fmla="*/ 3 w 69"/>
                  <a:gd name="T81" fmla="*/ 62 h 152"/>
                  <a:gd name="T82" fmla="*/ 0 w 69"/>
                  <a:gd name="T83" fmla="*/ 65 h 152"/>
                  <a:gd name="T84" fmla="*/ 7 w 69"/>
                  <a:gd name="T85" fmla="*/ 73 h 152"/>
                  <a:gd name="T86" fmla="*/ 16 w 69"/>
                  <a:gd name="T87" fmla="*/ 89 h 152"/>
                  <a:gd name="T88" fmla="*/ 15 w 69"/>
                  <a:gd name="T89" fmla="*/ 102 h 152"/>
                  <a:gd name="T90" fmla="*/ 19 w 69"/>
                  <a:gd name="T91" fmla="*/ 106 h 152"/>
                  <a:gd name="T92" fmla="*/ 26 w 69"/>
                  <a:gd name="T93" fmla="*/ 105 h 152"/>
                  <a:gd name="T94" fmla="*/ 33 w 69"/>
                  <a:gd name="T95" fmla="*/ 97 h 152"/>
                  <a:gd name="T96" fmla="*/ 37 w 69"/>
                  <a:gd name="T97" fmla="*/ 101 h 152"/>
                  <a:gd name="T98" fmla="*/ 41 w 69"/>
                  <a:gd name="T99" fmla="*/ 109 h 152"/>
                  <a:gd name="T100" fmla="*/ 45 w 69"/>
                  <a:gd name="T101" fmla="*/ 127 h 152"/>
                  <a:gd name="T102" fmla="*/ 48 w 69"/>
                  <a:gd name="T103" fmla="*/ 140 h 152"/>
                  <a:gd name="T104" fmla="*/ 49 w 69"/>
                  <a:gd name="T105" fmla="*/ 149 h 152"/>
                  <a:gd name="T106" fmla="*/ 48 w 69"/>
                  <a:gd name="T107" fmla="*/ 151 h 152"/>
                  <a:gd name="T108" fmla="*/ 55 w 69"/>
                  <a:gd name="T109" fmla="*/ 138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69" h="152">
                    <a:moveTo>
                      <a:pt x="55" y="138"/>
                    </a:moveTo>
                    <a:cubicBezTo>
                      <a:pt x="55" y="135"/>
                      <a:pt x="53" y="135"/>
                      <a:pt x="53" y="132"/>
                    </a:cubicBezTo>
                    <a:cubicBezTo>
                      <a:pt x="53" y="129"/>
                      <a:pt x="53" y="125"/>
                      <a:pt x="50" y="122"/>
                    </a:cubicBezTo>
                    <a:cubicBezTo>
                      <a:pt x="46" y="119"/>
                      <a:pt x="45" y="115"/>
                      <a:pt x="47" y="114"/>
                    </a:cubicBezTo>
                    <a:cubicBezTo>
                      <a:pt x="49" y="112"/>
                      <a:pt x="47" y="108"/>
                      <a:pt x="48" y="108"/>
                    </a:cubicBezTo>
                    <a:cubicBezTo>
                      <a:pt x="49" y="108"/>
                      <a:pt x="50" y="105"/>
                      <a:pt x="48" y="104"/>
                    </a:cubicBezTo>
                    <a:cubicBezTo>
                      <a:pt x="46" y="103"/>
                      <a:pt x="48" y="99"/>
                      <a:pt x="47" y="99"/>
                    </a:cubicBezTo>
                    <a:cubicBezTo>
                      <a:pt x="45" y="98"/>
                      <a:pt x="41" y="93"/>
                      <a:pt x="41" y="91"/>
                    </a:cubicBezTo>
                    <a:cubicBezTo>
                      <a:pt x="41" y="90"/>
                      <a:pt x="42" y="81"/>
                      <a:pt x="42" y="79"/>
                    </a:cubicBezTo>
                    <a:cubicBezTo>
                      <a:pt x="43" y="76"/>
                      <a:pt x="46" y="76"/>
                      <a:pt x="47" y="76"/>
                    </a:cubicBezTo>
                    <a:cubicBezTo>
                      <a:pt x="48" y="76"/>
                      <a:pt x="52" y="76"/>
                      <a:pt x="53" y="74"/>
                    </a:cubicBezTo>
                    <a:cubicBezTo>
                      <a:pt x="54" y="72"/>
                      <a:pt x="59" y="72"/>
                      <a:pt x="60" y="70"/>
                    </a:cubicBezTo>
                    <a:cubicBezTo>
                      <a:pt x="61" y="68"/>
                      <a:pt x="64" y="68"/>
                      <a:pt x="64" y="67"/>
                    </a:cubicBezTo>
                    <a:cubicBezTo>
                      <a:pt x="64" y="65"/>
                      <a:pt x="68" y="60"/>
                      <a:pt x="68" y="60"/>
                    </a:cubicBezTo>
                    <a:cubicBezTo>
                      <a:pt x="68" y="60"/>
                      <a:pt x="68" y="60"/>
                      <a:pt x="69" y="60"/>
                    </a:cubicBezTo>
                    <a:cubicBezTo>
                      <a:pt x="68" y="59"/>
                      <a:pt x="67" y="60"/>
                      <a:pt x="65" y="61"/>
                    </a:cubicBezTo>
                    <a:cubicBezTo>
                      <a:pt x="61" y="62"/>
                      <a:pt x="60" y="60"/>
                      <a:pt x="60" y="58"/>
                    </a:cubicBezTo>
                    <a:cubicBezTo>
                      <a:pt x="60" y="56"/>
                      <a:pt x="57" y="56"/>
                      <a:pt x="55" y="56"/>
                    </a:cubicBezTo>
                    <a:cubicBezTo>
                      <a:pt x="54" y="56"/>
                      <a:pt x="55" y="53"/>
                      <a:pt x="55" y="51"/>
                    </a:cubicBezTo>
                    <a:cubicBezTo>
                      <a:pt x="56" y="48"/>
                      <a:pt x="55" y="47"/>
                      <a:pt x="52" y="47"/>
                    </a:cubicBezTo>
                    <a:cubicBezTo>
                      <a:pt x="50" y="47"/>
                      <a:pt x="49" y="42"/>
                      <a:pt x="50" y="40"/>
                    </a:cubicBezTo>
                    <a:cubicBezTo>
                      <a:pt x="51" y="39"/>
                      <a:pt x="45" y="38"/>
                      <a:pt x="43" y="39"/>
                    </a:cubicBezTo>
                    <a:cubicBezTo>
                      <a:pt x="40" y="40"/>
                      <a:pt x="42" y="37"/>
                      <a:pt x="41" y="35"/>
                    </a:cubicBezTo>
                    <a:cubicBezTo>
                      <a:pt x="40" y="33"/>
                      <a:pt x="44" y="27"/>
                      <a:pt x="48" y="24"/>
                    </a:cubicBezTo>
                    <a:cubicBezTo>
                      <a:pt x="51" y="20"/>
                      <a:pt x="50" y="16"/>
                      <a:pt x="50" y="12"/>
                    </a:cubicBezTo>
                    <a:cubicBezTo>
                      <a:pt x="50" y="8"/>
                      <a:pt x="48" y="8"/>
                      <a:pt x="47" y="8"/>
                    </a:cubicBezTo>
                    <a:cubicBezTo>
                      <a:pt x="45" y="8"/>
                      <a:pt x="45" y="6"/>
                      <a:pt x="45" y="4"/>
                    </a:cubicBezTo>
                    <a:cubicBezTo>
                      <a:pt x="45" y="1"/>
                      <a:pt x="41" y="0"/>
                      <a:pt x="39" y="1"/>
                    </a:cubicBezTo>
                    <a:cubicBezTo>
                      <a:pt x="39" y="1"/>
                      <a:pt x="39" y="2"/>
                      <a:pt x="38" y="2"/>
                    </a:cubicBezTo>
                    <a:cubicBezTo>
                      <a:pt x="38" y="2"/>
                      <a:pt x="38" y="2"/>
                      <a:pt x="38" y="2"/>
                    </a:cubicBezTo>
                    <a:cubicBezTo>
                      <a:pt x="38" y="2"/>
                      <a:pt x="38" y="5"/>
                      <a:pt x="36" y="6"/>
                    </a:cubicBezTo>
                    <a:cubicBezTo>
                      <a:pt x="35" y="7"/>
                      <a:pt x="35" y="8"/>
                      <a:pt x="37" y="11"/>
                    </a:cubicBezTo>
                    <a:cubicBezTo>
                      <a:pt x="39" y="14"/>
                      <a:pt x="34" y="13"/>
                      <a:pt x="33" y="11"/>
                    </a:cubicBezTo>
                    <a:cubicBezTo>
                      <a:pt x="33" y="10"/>
                      <a:pt x="29" y="12"/>
                      <a:pt x="27" y="14"/>
                    </a:cubicBezTo>
                    <a:cubicBezTo>
                      <a:pt x="25" y="16"/>
                      <a:pt x="21" y="17"/>
                      <a:pt x="21" y="21"/>
                    </a:cubicBezTo>
                    <a:cubicBezTo>
                      <a:pt x="21" y="24"/>
                      <a:pt x="19" y="28"/>
                      <a:pt x="19" y="30"/>
                    </a:cubicBezTo>
                    <a:cubicBezTo>
                      <a:pt x="20" y="33"/>
                      <a:pt x="16" y="39"/>
                      <a:pt x="16" y="40"/>
                    </a:cubicBezTo>
                    <a:cubicBezTo>
                      <a:pt x="17" y="42"/>
                      <a:pt x="11" y="40"/>
                      <a:pt x="10" y="40"/>
                    </a:cubicBezTo>
                    <a:cubicBezTo>
                      <a:pt x="9" y="40"/>
                      <a:pt x="10" y="46"/>
                      <a:pt x="8" y="48"/>
                    </a:cubicBezTo>
                    <a:cubicBezTo>
                      <a:pt x="7" y="50"/>
                      <a:pt x="8" y="56"/>
                      <a:pt x="6" y="56"/>
                    </a:cubicBezTo>
                    <a:cubicBezTo>
                      <a:pt x="4" y="56"/>
                      <a:pt x="3" y="62"/>
                      <a:pt x="3" y="62"/>
                    </a:cubicBezTo>
                    <a:cubicBezTo>
                      <a:pt x="3" y="62"/>
                      <a:pt x="1" y="63"/>
                      <a:pt x="0" y="65"/>
                    </a:cubicBezTo>
                    <a:cubicBezTo>
                      <a:pt x="1" y="68"/>
                      <a:pt x="4" y="71"/>
                      <a:pt x="7" y="73"/>
                    </a:cubicBezTo>
                    <a:cubicBezTo>
                      <a:pt x="12" y="75"/>
                      <a:pt x="15" y="84"/>
                      <a:pt x="16" y="89"/>
                    </a:cubicBezTo>
                    <a:cubicBezTo>
                      <a:pt x="18" y="94"/>
                      <a:pt x="17" y="99"/>
                      <a:pt x="15" y="102"/>
                    </a:cubicBezTo>
                    <a:cubicBezTo>
                      <a:pt x="14" y="105"/>
                      <a:pt x="16" y="105"/>
                      <a:pt x="19" y="106"/>
                    </a:cubicBezTo>
                    <a:cubicBezTo>
                      <a:pt x="21" y="108"/>
                      <a:pt x="24" y="108"/>
                      <a:pt x="26" y="105"/>
                    </a:cubicBezTo>
                    <a:cubicBezTo>
                      <a:pt x="28" y="103"/>
                      <a:pt x="33" y="101"/>
                      <a:pt x="33" y="97"/>
                    </a:cubicBezTo>
                    <a:cubicBezTo>
                      <a:pt x="34" y="94"/>
                      <a:pt x="36" y="99"/>
                      <a:pt x="37" y="101"/>
                    </a:cubicBezTo>
                    <a:cubicBezTo>
                      <a:pt x="39" y="102"/>
                      <a:pt x="40" y="105"/>
                      <a:pt x="41" y="109"/>
                    </a:cubicBezTo>
                    <a:cubicBezTo>
                      <a:pt x="41" y="114"/>
                      <a:pt x="41" y="124"/>
                      <a:pt x="45" y="127"/>
                    </a:cubicBezTo>
                    <a:cubicBezTo>
                      <a:pt x="48" y="130"/>
                      <a:pt x="49" y="137"/>
                      <a:pt x="48" y="140"/>
                    </a:cubicBezTo>
                    <a:cubicBezTo>
                      <a:pt x="47" y="142"/>
                      <a:pt x="50" y="146"/>
                      <a:pt x="49" y="149"/>
                    </a:cubicBezTo>
                    <a:cubicBezTo>
                      <a:pt x="49" y="150"/>
                      <a:pt x="49" y="150"/>
                      <a:pt x="48" y="151"/>
                    </a:cubicBezTo>
                    <a:cubicBezTo>
                      <a:pt x="52" y="152"/>
                      <a:pt x="55" y="138"/>
                      <a:pt x="55" y="138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04" name="Freeform 62">
                <a:extLst>
                  <a:ext uri="{FF2B5EF4-FFF2-40B4-BE49-F238E27FC236}">
                    <a16:creationId xmlns:a16="http://schemas.microsoft.com/office/drawing/2014/main" xmlns="" id="{37C1DD13-C381-ED41-B7AB-F7C4EF8A29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95906" y="5009846"/>
                <a:ext cx="46950" cy="28578"/>
              </a:xfrm>
              <a:custGeom>
                <a:avLst/>
                <a:gdLst>
                  <a:gd name="T0" fmla="*/ 24 w 25"/>
                  <a:gd name="T1" fmla="*/ 5 h 15"/>
                  <a:gd name="T2" fmla="*/ 15 w 25"/>
                  <a:gd name="T3" fmla="*/ 3 h 15"/>
                  <a:gd name="T4" fmla="*/ 8 w 25"/>
                  <a:gd name="T5" fmla="*/ 2 h 15"/>
                  <a:gd name="T6" fmla="*/ 2 w 25"/>
                  <a:gd name="T7" fmla="*/ 7 h 15"/>
                  <a:gd name="T8" fmla="*/ 0 w 25"/>
                  <a:gd name="T9" fmla="*/ 10 h 15"/>
                  <a:gd name="T10" fmla="*/ 3 w 25"/>
                  <a:gd name="T11" fmla="*/ 12 h 15"/>
                  <a:gd name="T12" fmla="*/ 8 w 25"/>
                  <a:gd name="T13" fmla="*/ 13 h 15"/>
                  <a:gd name="T14" fmla="*/ 16 w 25"/>
                  <a:gd name="T15" fmla="*/ 14 h 15"/>
                  <a:gd name="T16" fmla="*/ 23 w 25"/>
                  <a:gd name="T17" fmla="*/ 13 h 15"/>
                  <a:gd name="T18" fmla="*/ 23 w 25"/>
                  <a:gd name="T19" fmla="*/ 6 h 15"/>
                  <a:gd name="T20" fmla="*/ 24 w 25"/>
                  <a:gd name="T21" fmla="*/ 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" h="15">
                    <a:moveTo>
                      <a:pt x="24" y="5"/>
                    </a:moveTo>
                    <a:cubicBezTo>
                      <a:pt x="19" y="1"/>
                      <a:pt x="18" y="4"/>
                      <a:pt x="15" y="3"/>
                    </a:cubicBezTo>
                    <a:cubicBezTo>
                      <a:pt x="11" y="1"/>
                      <a:pt x="10" y="0"/>
                      <a:pt x="8" y="2"/>
                    </a:cubicBezTo>
                    <a:cubicBezTo>
                      <a:pt x="6" y="3"/>
                      <a:pt x="4" y="3"/>
                      <a:pt x="2" y="7"/>
                    </a:cubicBezTo>
                    <a:cubicBezTo>
                      <a:pt x="2" y="8"/>
                      <a:pt x="1" y="9"/>
                      <a:pt x="0" y="10"/>
                    </a:cubicBezTo>
                    <a:cubicBezTo>
                      <a:pt x="1" y="11"/>
                      <a:pt x="2" y="12"/>
                      <a:pt x="3" y="12"/>
                    </a:cubicBezTo>
                    <a:cubicBezTo>
                      <a:pt x="4" y="12"/>
                      <a:pt x="5" y="14"/>
                      <a:pt x="8" y="13"/>
                    </a:cubicBezTo>
                    <a:cubicBezTo>
                      <a:pt x="10" y="13"/>
                      <a:pt x="12" y="15"/>
                      <a:pt x="16" y="14"/>
                    </a:cubicBezTo>
                    <a:cubicBezTo>
                      <a:pt x="19" y="13"/>
                      <a:pt x="22" y="15"/>
                      <a:pt x="23" y="13"/>
                    </a:cubicBezTo>
                    <a:cubicBezTo>
                      <a:pt x="25" y="11"/>
                      <a:pt x="23" y="6"/>
                      <a:pt x="23" y="6"/>
                    </a:cubicBezTo>
                    <a:cubicBezTo>
                      <a:pt x="23" y="6"/>
                      <a:pt x="23" y="6"/>
                      <a:pt x="24" y="5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05" name="Freeform 63">
                <a:extLst>
                  <a:ext uri="{FF2B5EF4-FFF2-40B4-BE49-F238E27FC236}">
                    <a16:creationId xmlns:a16="http://schemas.microsoft.com/office/drawing/2014/main" xmlns="" id="{EBCBEE82-FA55-2740-935B-2441FA19CB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84729" y="5090479"/>
                <a:ext cx="113294" cy="230669"/>
              </a:xfrm>
              <a:custGeom>
                <a:avLst/>
                <a:gdLst>
                  <a:gd name="T0" fmla="*/ 44 w 60"/>
                  <a:gd name="T1" fmla="*/ 15 h 123"/>
                  <a:gd name="T2" fmla="*/ 36 w 60"/>
                  <a:gd name="T3" fmla="*/ 9 h 123"/>
                  <a:gd name="T4" fmla="*/ 34 w 60"/>
                  <a:gd name="T5" fmla="*/ 4 h 123"/>
                  <a:gd name="T6" fmla="*/ 27 w 60"/>
                  <a:gd name="T7" fmla="*/ 1 h 123"/>
                  <a:gd name="T8" fmla="*/ 21 w 60"/>
                  <a:gd name="T9" fmla="*/ 5 h 123"/>
                  <a:gd name="T10" fmla="*/ 16 w 60"/>
                  <a:gd name="T11" fmla="*/ 6 h 123"/>
                  <a:gd name="T12" fmla="*/ 9 w 60"/>
                  <a:gd name="T13" fmla="*/ 6 h 123"/>
                  <a:gd name="T14" fmla="*/ 2 w 60"/>
                  <a:gd name="T15" fmla="*/ 6 h 123"/>
                  <a:gd name="T16" fmla="*/ 0 w 60"/>
                  <a:gd name="T17" fmla="*/ 8 h 123"/>
                  <a:gd name="T18" fmla="*/ 3 w 60"/>
                  <a:gd name="T19" fmla="*/ 12 h 123"/>
                  <a:gd name="T20" fmla="*/ 7 w 60"/>
                  <a:gd name="T21" fmla="*/ 18 h 123"/>
                  <a:gd name="T22" fmla="*/ 14 w 60"/>
                  <a:gd name="T23" fmla="*/ 22 h 123"/>
                  <a:gd name="T24" fmla="*/ 20 w 60"/>
                  <a:gd name="T25" fmla="*/ 23 h 123"/>
                  <a:gd name="T26" fmla="*/ 22 w 60"/>
                  <a:gd name="T27" fmla="*/ 30 h 123"/>
                  <a:gd name="T28" fmla="*/ 16 w 60"/>
                  <a:gd name="T29" fmla="*/ 33 h 123"/>
                  <a:gd name="T30" fmla="*/ 25 w 60"/>
                  <a:gd name="T31" fmla="*/ 41 h 123"/>
                  <a:gd name="T32" fmla="*/ 29 w 60"/>
                  <a:gd name="T33" fmla="*/ 48 h 123"/>
                  <a:gd name="T34" fmla="*/ 35 w 60"/>
                  <a:gd name="T35" fmla="*/ 57 h 123"/>
                  <a:gd name="T36" fmla="*/ 42 w 60"/>
                  <a:gd name="T37" fmla="*/ 63 h 123"/>
                  <a:gd name="T38" fmla="*/ 43 w 60"/>
                  <a:gd name="T39" fmla="*/ 71 h 123"/>
                  <a:gd name="T40" fmla="*/ 46 w 60"/>
                  <a:gd name="T41" fmla="*/ 84 h 123"/>
                  <a:gd name="T42" fmla="*/ 40 w 60"/>
                  <a:gd name="T43" fmla="*/ 93 h 123"/>
                  <a:gd name="T44" fmla="*/ 33 w 60"/>
                  <a:gd name="T45" fmla="*/ 98 h 123"/>
                  <a:gd name="T46" fmla="*/ 33 w 60"/>
                  <a:gd name="T47" fmla="*/ 105 h 123"/>
                  <a:gd name="T48" fmla="*/ 24 w 60"/>
                  <a:gd name="T49" fmla="*/ 105 h 123"/>
                  <a:gd name="T50" fmla="*/ 19 w 60"/>
                  <a:gd name="T51" fmla="*/ 109 h 123"/>
                  <a:gd name="T52" fmla="*/ 23 w 60"/>
                  <a:gd name="T53" fmla="*/ 112 h 123"/>
                  <a:gd name="T54" fmla="*/ 20 w 60"/>
                  <a:gd name="T55" fmla="*/ 119 h 123"/>
                  <a:gd name="T56" fmla="*/ 24 w 60"/>
                  <a:gd name="T57" fmla="*/ 122 h 123"/>
                  <a:gd name="T58" fmla="*/ 32 w 60"/>
                  <a:gd name="T59" fmla="*/ 116 h 123"/>
                  <a:gd name="T60" fmla="*/ 34 w 60"/>
                  <a:gd name="T61" fmla="*/ 113 h 123"/>
                  <a:gd name="T62" fmla="*/ 36 w 60"/>
                  <a:gd name="T63" fmla="*/ 109 h 123"/>
                  <a:gd name="T64" fmla="*/ 41 w 60"/>
                  <a:gd name="T65" fmla="*/ 108 h 123"/>
                  <a:gd name="T66" fmla="*/ 52 w 60"/>
                  <a:gd name="T67" fmla="*/ 103 h 123"/>
                  <a:gd name="T68" fmla="*/ 58 w 60"/>
                  <a:gd name="T69" fmla="*/ 92 h 123"/>
                  <a:gd name="T70" fmla="*/ 56 w 60"/>
                  <a:gd name="T71" fmla="*/ 73 h 123"/>
                  <a:gd name="T72" fmla="*/ 49 w 60"/>
                  <a:gd name="T73" fmla="*/ 61 h 123"/>
                  <a:gd name="T74" fmla="*/ 36 w 60"/>
                  <a:gd name="T75" fmla="*/ 50 h 123"/>
                  <a:gd name="T76" fmla="*/ 32 w 60"/>
                  <a:gd name="T77" fmla="*/ 44 h 123"/>
                  <a:gd name="T78" fmla="*/ 30 w 60"/>
                  <a:gd name="T79" fmla="*/ 33 h 123"/>
                  <a:gd name="T80" fmla="*/ 36 w 60"/>
                  <a:gd name="T81" fmla="*/ 26 h 123"/>
                  <a:gd name="T82" fmla="*/ 39 w 60"/>
                  <a:gd name="T83" fmla="*/ 21 h 123"/>
                  <a:gd name="T84" fmla="*/ 45 w 60"/>
                  <a:gd name="T85" fmla="*/ 17 h 123"/>
                  <a:gd name="T86" fmla="*/ 46 w 60"/>
                  <a:gd name="T87" fmla="*/ 16 h 123"/>
                  <a:gd name="T88" fmla="*/ 44 w 60"/>
                  <a:gd name="T89" fmla="*/ 15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60" h="123">
                    <a:moveTo>
                      <a:pt x="44" y="15"/>
                    </a:moveTo>
                    <a:cubicBezTo>
                      <a:pt x="42" y="15"/>
                      <a:pt x="36" y="10"/>
                      <a:pt x="36" y="9"/>
                    </a:cubicBezTo>
                    <a:cubicBezTo>
                      <a:pt x="36" y="7"/>
                      <a:pt x="39" y="5"/>
                      <a:pt x="34" y="4"/>
                    </a:cubicBezTo>
                    <a:cubicBezTo>
                      <a:pt x="29" y="3"/>
                      <a:pt x="28" y="2"/>
                      <a:pt x="27" y="1"/>
                    </a:cubicBezTo>
                    <a:cubicBezTo>
                      <a:pt x="26" y="0"/>
                      <a:pt x="22" y="3"/>
                      <a:pt x="21" y="5"/>
                    </a:cubicBezTo>
                    <a:cubicBezTo>
                      <a:pt x="20" y="7"/>
                      <a:pt x="18" y="4"/>
                      <a:pt x="16" y="6"/>
                    </a:cubicBezTo>
                    <a:cubicBezTo>
                      <a:pt x="13" y="7"/>
                      <a:pt x="10" y="3"/>
                      <a:pt x="9" y="6"/>
                    </a:cubicBezTo>
                    <a:cubicBezTo>
                      <a:pt x="7" y="8"/>
                      <a:pt x="4" y="4"/>
                      <a:pt x="2" y="6"/>
                    </a:cubicBezTo>
                    <a:cubicBezTo>
                      <a:pt x="2" y="7"/>
                      <a:pt x="1" y="8"/>
                      <a:pt x="0" y="8"/>
                    </a:cubicBezTo>
                    <a:cubicBezTo>
                      <a:pt x="2" y="10"/>
                      <a:pt x="3" y="11"/>
                      <a:pt x="3" y="12"/>
                    </a:cubicBezTo>
                    <a:cubicBezTo>
                      <a:pt x="3" y="14"/>
                      <a:pt x="7" y="16"/>
                      <a:pt x="7" y="18"/>
                    </a:cubicBezTo>
                    <a:cubicBezTo>
                      <a:pt x="7" y="21"/>
                      <a:pt x="12" y="23"/>
                      <a:pt x="14" y="22"/>
                    </a:cubicBezTo>
                    <a:cubicBezTo>
                      <a:pt x="15" y="21"/>
                      <a:pt x="19" y="20"/>
                      <a:pt x="20" y="23"/>
                    </a:cubicBezTo>
                    <a:cubicBezTo>
                      <a:pt x="20" y="27"/>
                      <a:pt x="22" y="27"/>
                      <a:pt x="22" y="30"/>
                    </a:cubicBezTo>
                    <a:cubicBezTo>
                      <a:pt x="22" y="32"/>
                      <a:pt x="17" y="31"/>
                      <a:pt x="16" y="33"/>
                    </a:cubicBezTo>
                    <a:cubicBezTo>
                      <a:pt x="15" y="36"/>
                      <a:pt x="25" y="39"/>
                      <a:pt x="25" y="41"/>
                    </a:cubicBezTo>
                    <a:cubicBezTo>
                      <a:pt x="25" y="43"/>
                      <a:pt x="28" y="45"/>
                      <a:pt x="29" y="48"/>
                    </a:cubicBezTo>
                    <a:cubicBezTo>
                      <a:pt x="30" y="50"/>
                      <a:pt x="34" y="54"/>
                      <a:pt x="35" y="57"/>
                    </a:cubicBezTo>
                    <a:cubicBezTo>
                      <a:pt x="36" y="60"/>
                      <a:pt x="40" y="61"/>
                      <a:pt x="42" y="63"/>
                    </a:cubicBezTo>
                    <a:cubicBezTo>
                      <a:pt x="43" y="64"/>
                      <a:pt x="44" y="68"/>
                      <a:pt x="43" y="71"/>
                    </a:cubicBezTo>
                    <a:cubicBezTo>
                      <a:pt x="43" y="74"/>
                      <a:pt x="43" y="80"/>
                      <a:pt x="46" y="84"/>
                    </a:cubicBezTo>
                    <a:cubicBezTo>
                      <a:pt x="49" y="89"/>
                      <a:pt x="42" y="91"/>
                      <a:pt x="40" y="93"/>
                    </a:cubicBezTo>
                    <a:cubicBezTo>
                      <a:pt x="38" y="96"/>
                      <a:pt x="39" y="99"/>
                      <a:pt x="33" y="98"/>
                    </a:cubicBezTo>
                    <a:cubicBezTo>
                      <a:pt x="27" y="96"/>
                      <a:pt x="34" y="103"/>
                      <a:pt x="33" y="105"/>
                    </a:cubicBezTo>
                    <a:cubicBezTo>
                      <a:pt x="32" y="107"/>
                      <a:pt x="24" y="103"/>
                      <a:pt x="24" y="105"/>
                    </a:cubicBezTo>
                    <a:cubicBezTo>
                      <a:pt x="24" y="106"/>
                      <a:pt x="21" y="108"/>
                      <a:pt x="19" y="109"/>
                    </a:cubicBezTo>
                    <a:cubicBezTo>
                      <a:pt x="20" y="110"/>
                      <a:pt x="21" y="111"/>
                      <a:pt x="23" y="112"/>
                    </a:cubicBezTo>
                    <a:cubicBezTo>
                      <a:pt x="25" y="113"/>
                      <a:pt x="20" y="115"/>
                      <a:pt x="20" y="119"/>
                    </a:cubicBezTo>
                    <a:cubicBezTo>
                      <a:pt x="21" y="122"/>
                      <a:pt x="23" y="123"/>
                      <a:pt x="24" y="122"/>
                    </a:cubicBezTo>
                    <a:cubicBezTo>
                      <a:pt x="26" y="120"/>
                      <a:pt x="30" y="117"/>
                      <a:pt x="32" y="116"/>
                    </a:cubicBezTo>
                    <a:cubicBezTo>
                      <a:pt x="34" y="116"/>
                      <a:pt x="32" y="113"/>
                      <a:pt x="34" y="113"/>
                    </a:cubicBezTo>
                    <a:cubicBezTo>
                      <a:pt x="36" y="113"/>
                      <a:pt x="35" y="110"/>
                      <a:pt x="36" y="109"/>
                    </a:cubicBezTo>
                    <a:cubicBezTo>
                      <a:pt x="37" y="107"/>
                      <a:pt x="38" y="108"/>
                      <a:pt x="41" y="108"/>
                    </a:cubicBezTo>
                    <a:cubicBezTo>
                      <a:pt x="44" y="108"/>
                      <a:pt x="48" y="105"/>
                      <a:pt x="52" y="103"/>
                    </a:cubicBezTo>
                    <a:cubicBezTo>
                      <a:pt x="56" y="100"/>
                      <a:pt x="56" y="100"/>
                      <a:pt x="58" y="92"/>
                    </a:cubicBezTo>
                    <a:cubicBezTo>
                      <a:pt x="60" y="85"/>
                      <a:pt x="56" y="76"/>
                      <a:pt x="56" y="73"/>
                    </a:cubicBezTo>
                    <a:cubicBezTo>
                      <a:pt x="56" y="71"/>
                      <a:pt x="51" y="61"/>
                      <a:pt x="49" y="61"/>
                    </a:cubicBezTo>
                    <a:cubicBezTo>
                      <a:pt x="46" y="61"/>
                      <a:pt x="37" y="51"/>
                      <a:pt x="36" y="50"/>
                    </a:cubicBezTo>
                    <a:cubicBezTo>
                      <a:pt x="34" y="48"/>
                      <a:pt x="34" y="46"/>
                      <a:pt x="32" y="44"/>
                    </a:cubicBezTo>
                    <a:cubicBezTo>
                      <a:pt x="30" y="42"/>
                      <a:pt x="29" y="36"/>
                      <a:pt x="30" y="33"/>
                    </a:cubicBezTo>
                    <a:cubicBezTo>
                      <a:pt x="31" y="29"/>
                      <a:pt x="36" y="28"/>
                      <a:pt x="36" y="26"/>
                    </a:cubicBezTo>
                    <a:cubicBezTo>
                      <a:pt x="36" y="23"/>
                      <a:pt x="36" y="21"/>
                      <a:pt x="39" y="21"/>
                    </a:cubicBezTo>
                    <a:cubicBezTo>
                      <a:pt x="41" y="21"/>
                      <a:pt x="44" y="19"/>
                      <a:pt x="45" y="17"/>
                    </a:cubicBezTo>
                    <a:cubicBezTo>
                      <a:pt x="45" y="17"/>
                      <a:pt x="45" y="16"/>
                      <a:pt x="46" y="16"/>
                    </a:cubicBezTo>
                    <a:cubicBezTo>
                      <a:pt x="45" y="15"/>
                      <a:pt x="45" y="15"/>
                      <a:pt x="44" y="15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06" name="Freeform 64">
                <a:extLst>
                  <a:ext uri="{FF2B5EF4-FFF2-40B4-BE49-F238E27FC236}">
                    <a16:creationId xmlns:a16="http://schemas.microsoft.com/office/drawing/2014/main" xmlns="" id="{CFEB2A34-FA93-C641-99D6-9EF2F5E492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84729" y="5229288"/>
                <a:ext cx="91859" cy="66342"/>
              </a:xfrm>
              <a:custGeom>
                <a:avLst/>
                <a:gdLst>
                  <a:gd name="T0" fmla="*/ 24 w 49"/>
                  <a:gd name="T1" fmla="*/ 31 h 35"/>
                  <a:gd name="T2" fmla="*/ 33 w 49"/>
                  <a:gd name="T3" fmla="*/ 31 h 35"/>
                  <a:gd name="T4" fmla="*/ 33 w 49"/>
                  <a:gd name="T5" fmla="*/ 24 h 35"/>
                  <a:gd name="T6" fmla="*/ 40 w 49"/>
                  <a:gd name="T7" fmla="*/ 19 h 35"/>
                  <a:gd name="T8" fmla="*/ 46 w 49"/>
                  <a:gd name="T9" fmla="*/ 10 h 35"/>
                  <a:gd name="T10" fmla="*/ 43 w 49"/>
                  <a:gd name="T11" fmla="*/ 0 h 35"/>
                  <a:gd name="T12" fmla="*/ 38 w 49"/>
                  <a:gd name="T13" fmla="*/ 1 h 35"/>
                  <a:gd name="T14" fmla="*/ 32 w 49"/>
                  <a:gd name="T15" fmla="*/ 3 h 35"/>
                  <a:gd name="T16" fmla="*/ 30 w 49"/>
                  <a:gd name="T17" fmla="*/ 5 h 35"/>
                  <a:gd name="T18" fmla="*/ 25 w 49"/>
                  <a:gd name="T19" fmla="*/ 2 h 35"/>
                  <a:gd name="T20" fmla="*/ 14 w 49"/>
                  <a:gd name="T21" fmla="*/ 2 h 35"/>
                  <a:gd name="T22" fmla="*/ 3 w 49"/>
                  <a:gd name="T23" fmla="*/ 7 h 35"/>
                  <a:gd name="T24" fmla="*/ 4 w 49"/>
                  <a:gd name="T25" fmla="*/ 14 h 35"/>
                  <a:gd name="T26" fmla="*/ 5 w 49"/>
                  <a:gd name="T27" fmla="*/ 20 h 35"/>
                  <a:gd name="T28" fmla="*/ 4 w 49"/>
                  <a:gd name="T29" fmla="*/ 21 h 35"/>
                  <a:gd name="T30" fmla="*/ 7 w 49"/>
                  <a:gd name="T31" fmla="*/ 28 h 35"/>
                  <a:gd name="T32" fmla="*/ 12 w 49"/>
                  <a:gd name="T33" fmla="*/ 29 h 35"/>
                  <a:gd name="T34" fmla="*/ 12 w 49"/>
                  <a:gd name="T35" fmla="*/ 33 h 35"/>
                  <a:gd name="T36" fmla="*/ 18 w 49"/>
                  <a:gd name="T37" fmla="*/ 34 h 35"/>
                  <a:gd name="T38" fmla="*/ 19 w 49"/>
                  <a:gd name="T39" fmla="*/ 35 h 35"/>
                  <a:gd name="T40" fmla="*/ 24 w 49"/>
                  <a:gd name="T41" fmla="*/ 31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9" h="35">
                    <a:moveTo>
                      <a:pt x="24" y="31"/>
                    </a:moveTo>
                    <a:cubicBezTo>
                      <a:pt x="24" y="29"/>
                      <a:pt x="32" y="33"/>
                      <a:pt x="33" y="31"/>
                    </a:cubicBezTo>
                    <a:cubicBezTo>
                      <a:pt x="34" y="29"/>
                      <a:pt x="27" y="22"/>
                      <a:pt x="33" y="24"/>
                    </a:cubicBezTo>
                    <a:cubicBezTo>
                      <a:pt x="39" y="25"/>
                      <a:pt x="38" y="22"/>
                      <a:pt x="40" y="19"/>
                    </a:cubicBezTo>
                    <a:cubicBezTo>
                      <a:pt x="42" y="17"/>
                      <a:pt x="49" y="15"/>
                      <a:pt x="46" y="10"/>
                    </a:cubicBezTo>
                    <a:cubicBezTo>
                      <a:pt x="44" y="7"/>
                      <a:pt x="43" y="3"/>
                      <a:pt x="43" y="0"/>
                    </a:cubicBezTo>
                    <a:cubicBezTo>
                      <a:pt x="41" y="2"/>
                      <a:pt x="39" y="2"/>
                      <a:pt x="38" y="1"/>
                    </a:cubicBezTo>
                    <a:cubicBezTo>
                      <a:pt x="36" y="1"/>
                      <a:pt x="32" y="0"/>
                      <a:pt x="32" y="3"/>
                    </a:cubicBezTo>
                    <a:cubicBezTo>
                      <a:pt x="32" y="6"/>
                      <a:pt x="29" y="6"/>
                      <a:pt x="30" y="5"/>
                    </a:cubicBezTo>
                    <a:cubicBezTo>
                      <a:pt x="30" y="4"/>
                      <a:pt x="27" y="4"/>
                      <a:pt x="25" y="2"/>
                    </a:cubicBezTo>
                    <a:cubicBezTo>
                      <a:pt x="23" y="0"/>
                      <a:pt x="17" y="3"/>
                      <a:pt x="14" y="2"/>
                    </a:cubicBezTo>
                    <a:cubicBezTo>
                      <a:pt x="11" y="1"/>
                      <a:pt x="6" y="3"/>
                      <a:pt x="3" y="7"/>
                    </a:cubicBezTo>
                    <a:cubicBezTo>
                      <a:pt x="0" y="11"/>
                      <a:pt x="4" y="11"/>
                      <a:pt x="4" y="14"/>
                    </a:cubicBezTo>
                    <a:cubicBezTo>
                      <a:pt x="4" y="18"/>
                      <a:pt x="6" y="18"/>
                      <a:pt x="5" y="20"/>
                    </a:cubicBezTo>
                    <a:cubicBezTo>
                      <a:pt x="5" y="21"/>
                      <a:pt x="5" y="21"/>
                      <a:pt x="4" y="21"/>
                    </a:cubicBezTo>
                    <a:cubicBezTo>
                      <a:pt x="8" y="22"/>
                      <a:pt x="6" y="26"/>
                      <a:pt x="7" y="28"/>
                    </a:cubicBezTo>
                    <a:cubicBezTo>
                      <a:pt x="7" y="30"/>
                      <a:pt x="10" y="29"/>
                      <a:pt x="12" y="29"/>
                    </a:cubicBezTo>
                    <a:cubicBezTo>
                      <a:pt x="13" y="29"/>
                      <a:pt x="11" y="31"/>
                      <a:pt x="12" y="33"/>
                    </a:cubicBezTo>
                    <a:cubicBezTo>
                      <a:pt x="13" y="35"/>
                      <a:pt x="18" y="32"/>
                      <a:pt x="18" y="34"/>
                    </a:cubicBezTo>
                    <a:cubicBezTo>
                      <a:pt x="19" y="34"/>
                      <a:pt x="19" y="35"/>
                      <a:pt x="19" y="35"/>
                    </a:cubicBezTo>
                    <a:cubicBezTo>
                      <a:pt x="21" y="34"/>
                      <a:pt x="24" y="32"/>
                      <a:pt x="24" y="31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07" name="Freeform 65">
                <a:extLst>
                  <a:ext uri="{FF2B5EF4-FFF2-40B4-BE49-F238E27FC236}">
                    <a16:creationId xmlns:a16="http://schemas.microsoft.com/office/drawing/2014/main" xmlns="" id="{4AA37EDE-CE05-6B4E-8B21-DE02DD5296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55130" y="5103747"/>
                <a:ext cx="112273" cy="136768"/>
              </a:xfrm>
              <a:custGeom>
                <a:avLst/>
                <a:gdLst>
                  <a:gd name="T0" fmla="*/ 41 w 60"/>
                  <a:gd name="T1" fmla="*/ 34 h 73"/>
                  <a:gd name="T2" fmla="*/ 32 w 60"/>
                  <a:gd name="T3" fmla="*/ 26 h 73"/>
                  <a:gd name="T4" fmla="*/ 38 w 60"/>
                  <a:gd name="T5" fmla="*/ 23 h 73"/>
                  <a:gd name="T6" fmla="*/ 36 w 60"/>
                  <a:gd name="T7" fmla="*/ 16 h 73"/>
                  <a:gd name="T8" fmla="*/ 30 w 60"/>
                  <a:gd name="T9" fmla="*/ 15 h 73"/>
                  <a:gd name="T10" fmla="*/ 23 w 60"/>
                  <a:gd name="T11" fmla="*/ 11 h 73"/>
                  <a:gd name="T12" fmla="*/ 19 w 60"/>
                  <a:gd name="T13" fmla="*/ 5 h 73"/>
                  <a:gd name="T14" fmla="*/ 16 w 60"/>
                  <a:gd name="T15" fmla="*/ 1 h 73"/>
                  <a:gd name="T16" fmla="*/ 13 w 60"/>
                  <a:gd name="T17" fmla="*/ 1 h 73"/>
                  <a:gd name="T18" fmla="*/ 12 w 60"/>
                  <a:gd name="T19" fmla="*/ 5 h 73"/>
                  <a:gd name="T20" fmla="*/ 12 w 60"/>
                  <a:gd name="T21" fmla="*/ 12 h 73"/>
                  <a:gd name="T22" fmla="*/ 7 w 60"/>
                  <a:gd name="T23" fmla="*/ 8 h 73"/>
                  <a:gd name="T24" fmla="*/ 3 w 60"/>
                  <a:gd name="T25" fmla="*/ 15 h 73"/>
                  <a:gd name="T26" fmla="*/ 0 w 60"/>
                  <a:gd name="T27" fmla="*/ 17 h 73"/>
                  <a:gd name="T28" fmla="*/ 2 w 60"/>
                  <a:gd name="T29" fmla="*/ 18 h 73"/>
                  <a:gd name="T30" fmla="*/ 3 w 60"/>
                  <a:gd name="T31" fmla="*/ 25 h 73"/>
                  <a:gd name="T32" fmla="*/ 8 w 60"/>
                  <a:gd name="T33" fmla="*/ 27 h 73"/>
                  <a:gd name="T34" fmla="*/ 8 w 60"/>
                  <a:gd name="T35" fmla="*/ 35 h 73"/>
                  <a:gd name="T36" fmla="*/ 5 w 60"/>
                  <a:gd name="T37" fmla="*/ 41 h 73"/>
                  <a:gd name="T38" fmla="*/ 13 w 60"/>
                  <a:gd name="T39" fmla="*/ 39 h 73"/>
                  <a:gd name="T40" fmla="*/ 18 w 60"/>
                  <a:gd name="T41" fmla="*/ 38 h 73"/>
                  <a:gd name="T42" fmla="*/ 24 w 60"/>
                  <a:gd name="T43" fmla="*/ 37 h 73"/>
                  <a:gd name="T44" fmla="*/ 31 w 60"/>
                  <a:gd name="T45" fmla="*/ 37 h 73"/>
                  <a:gd name="T46" fmla="*/ 37 w 60"/>
                  <a:gd name="T47" fmla="*/ 43 h 73"/>
                  <a:gd name="T48" fmla="*/ 38 w 60"/>
                  <a:gd name="T49" fmla="*/ 52 h 73"/>
                  <a:gd name="T50" fmla="*/ 43 w 60"/>
                  <a:gd name="T51" fmla="*/ 61 h 73"/>
                  <a:gd name="T52" fmla="*/ 42 w 60"/>
                  <a:gd name="T53" fmla="*/ 70 h 73"/>
                  <a:gd name="T54" fmla="*/ 46 w 60"/>
                  <a:gd name="T55" fmla="*/ 72 h 73"/>
                  <a:gd name="T56" fmla="*/ 48 w 60"/>
                  <a:gd name="T57" fmla="*/ 70 h 73"/>
                  <a:gd name="T58" fmla="*/ 54 w 60"/>
                  <a:gd name="T59" fmla="*/ 68 h 73"/>
                  <a:gd name="T60" fmla="*/ 59 w 60"/>
                  <a:gd name="T61" fmla="*/ 67 h 73"/>
                  <a:gd name="T62" fmla="*/ 59 w 60"/>
                  <a:gd name="T63" fmla="*/ 64 h 73"/>
                  <a:gd name="T64" fmla="*/ 58 w 60"/>
                  <a:gd name="T65" fmla="*/ 56 h 73"/>
                  <a:gd name="T66" fmla="*/ 51 w 60"/>
                  <a:gd name="T67" fmla="*/ 50 h 73"/>
                  <a:gd name="T68" fmla="*/ 45 w 60"/>
                  <a:gd name="T69" fmla="*/ 41 h 73"/>
                  <a:gd name="T70" fmla="*/ 41 w 60"/>
                  <a:gd name="T71" fmla="*/ 34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0" h="73">
                    <a:moveTo>
                      <a:pt x="41" y="34"/>
                    </a:moveTo>
                    <a:cubicBezTo>
                      <a:pt x="41" y="32"/>
                      <a:pt x="31" y="29"/>
                      <a:pt x="32" y="26"/>
                    </a:cubicBezTo>
                    <a:cubicBezTo>
                      <a:pt x="33" y="24"/>
                      <a:pt x="38" y="25"/>
                      <a:pt x="38" y="23"/>
                    </a:cubicBezTo>
                    <a:cubicBezTo>
                      <a:pt x="38" y="20"/>
                      <a:pt x="36" y="20"/>
                      <a:pt x="36" y="16"/>
                    </a:cubicBezTo>
                    <a:cubicBezTo>
                      <a:pt x="35" y="13"/>
                      <a:pt x="31" y="14"/>
                      <a:pt x="30" y="15"/>
                    </a:cubicBezTo>
                    <a:cubicBezTo>
                      <a:pt x="28" y="16"/>
                      <a:pt x="23" y="14"/>
                      <a:pt x="23" y="11"/>
                    </a:cubicBezTo>
                    <a:cubicBezTo>
                      <a:pt x="23" y="9"/>
                      <a:pt x="19" y="7"/>
                      <a:pt x="19" y="5"/>
                    </a:cubicBezTo>
                    <a:cubicBezTo>
                      <a:pt x="19" y="4"/>
                      <a:pt x="18" y="3"/>
                      <a:pt x="16" y="1"/>
                    </a:cubicBezTo>
                    <a:cubicBezTo>
                      <a:pt x="15" y="2"/>
                      <a:pt x="14" y="2"/>
                      <a:pt x="13" y="1"/>
                    </a:cubicBezTo>
                    <a:cubicBezTo>
                      <a:pt x="12" y="0"/>
                      <a:pt x="11" y="4"/>
                      <a:pt x="12" y="5"/>
                    </a:cubicBezTo>
                    <a:cubicBezTo>
                      <a:pt x="13" y="6"/>
                      <a:pt x="14" y="12"/>
                      <a:pt x="12" y="12"/>
                    </a:cubicBezTo>
                    <a:cubicBezTo>
                      <a:pt x="9" y="11"/>
                      <a:pt x="9" y="8"/>
                      <a:pt x="7" y="8"/>
                    </a:cubicBezTo>
                    <a:cubicBezTo>
                      <a:pt x="7" y="8"/>
                      <a:pt x="3" y="13"/>
                      <a:pt x="3" y="15"/>
                    </a:cubicBezTo>
                    <a:cubicBezTo>
                      <a:pt x="3" y="16"/>
                      <a:pt x="2" y="16"/>
                      <a:pt x="0" y="17"/>
                    </a:cubicBezTo>
                    <a:cubicBezTo>
                      <a:pt x="1" y="18"/>
                      <a:pt x="2" y="18"/>
                      <a:pt x="2" y="18"/>
                    </a:cubicBezTo>
                    <a:cubicBezTo>
                      <a:pt x="3" y="20"/>
                      <a:pt x="2" y="22"/>
                      <a:pt x="3" y="25"/>
                    </a:cubicBezTo>
                    <a:cubicBezTo>
                      <a:pt x="4" y="27"/>
                      <a:pt x="7" y="23"/>
                      <a:pt x="8" y="27"/>
                    </a:cubicBezTo>
                    <a:cubicBezTo>
                      <a:pt x="9" y="30"/>
                      <a:pt x="8" y="32"/>
                      <a:pt x="8" y="35"/>
                    </a:cubicBezTo>
                    <a:cubicBezTo>
                      <a:pt x="8" y="39"/>
                      <a:pt x="5" y="38"/>
                      <a:pt x="5" y="41"/>
                    </a:cubicBezTo>
                    <a:cubicBezTo>
                      <a:pt x="6" y="45"/>
                      <a:pt x="10" y="41"/>
                      <a:pt x="13" y="39"/>
                    </a:cubicBezTo>
                    <a:cubicBezTo>
                      <a:pt x="15" y="37"/>
                      <a:pt x="17" y="37"/>
                      <a:pt x="18" y="38"/>
                    </a:cubicBezTo>
                    <a:cubicBezTo>
                      <a:pt x="20" y="40"/>
                      <a:pt x="23" y="39"/>
                      <a:pt x="24" y="37"/>
                    </a:cubicBezTo>
                    <a:cubicBezTo>
                      <a:pt x="24" y="35"/>
                      <a:pt x="29" y="35"/>
                      <a:pt x="31" y="37"/>
                    </a:cubicBezTo>
                    <a:cubicBezTo>
                      <a:pt x="33" y="39"/>
                      <a:pt x="35" y="41"/>
                      <a:pt x="37" y="43"/>
                    </a:cubicBezTo>
                    <a:cubicBezTo>
                      <a:pt x="39" y="44"/>
                      <a:pt x="35" y="51"/>
                      <a:pt x="38" y="52"/>
                    </a:cubicBezTo>
                    <a:cubicBezTo>
                      <a:pt x="40" y="53"/>
                      <a:pt x="44" y="57"/>
                      <a:pt x="43" y="61"/>
                    </a:cubicBezTo>
                    <a:cubicBezTo>
                      <a:pt x="43" y="64"/>
                      <a:pt x="45" y="67"/>
                      <a:pt x="42" y="70"/>
                    </a:cubicBezTo>
                    <a:cubicBezTo>
                      <a:pt x="44" y="71"/>
                      <a:pt x="46" y="71"/>
                      <a:pt x="46" y="72"/>
                    </a:cubicBezTo>
                    <a:cubicBezTo>
                      <a:pt x="45" y="73"/>
                      <a:pt x="48" y="73"/>
                      <a:pt x="48" y="70"/>
                    </a:cubicBezTo>
                    <a:cubicBezTo>
                      <a:pt x="48" y="67"/>
                      <a:pt x="52" y="68"/>
                      <a:pt x="54" y="68"/>
                    </a:cubicBezTo>
                    <a:cubicBezTo>
                      <a:pt x="55" y="69"/>
                      <a:pt x="57" y="69"/>
                      <a:pt x="59" y="67"/>
                    </a:cubicBezTo>
                    <a:cubicBezTo>
                      <a:pt x="59" y="66"/>
                      <a:pt x="59" y="65"/>
                      <a:pt x="59" y="64"/>
                    </a:cubicBezTo>
                    <a:cubicBezTo>
                      <a:pt x="60" y="61"/>
                      <a:pt x="59" y="57"/>
                      <a:pt x="58" y="56"/>
                    </a:cubicBezTo>
                    <a:cubicBezTo>
                      <a:pt x="56" y="54"/>
                      <a:pt x="52" y="53"/>
                      <a:pt x="51" y="50"/>
                    </a:cubicBezTo>
                    <a:cubicBezTo>
                      <a:pt x="50" y="47"/>
                      <a:pt x="46" y="43"/>
                      <a:pt x="45" y="41"/>
                    </a:cubicBezTo>
                    <a:cubicBezTo>
                      <a:pt x="44" y="38"/>
                      <a:pt x="41" y="36"/>
                      <a:pt x="41" y="34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08" name="Freeform 66">
                <a:extLst>
                  <a:ext uri="{FF2B5EF4-FFF2-40B4-BE49-F238E27FC236}">
                    <a16:creationId xmlns:a16="http://schemas.microsoft.com/office/drawing/2014/main" xmlns="" id="{8B9CEC56-65AA-954E-8290-87BDF2DDD6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17366" y="5136408"/>
                <a:ext cx="122479" cy="228627"/>
              </a:xfrm>
              <a:custGeom>
                <a:avLst/>
                <a:gdLst>
                  <a:gd name="T0" fmla="*/ 40 w 65"/>
                  <a:gd name="T1" fmla="*/ 64 h 122"/>
                  <a:gd name="T2" fmla="*/ 39 w 65"/>
                  <a:gd name="T3" fmla="*/ 57 h 122"/>
                  <a:gd name="T4" fmla="*/ 50 w 65"/>
                  <a:gd name="T5" fmla="*/ 52 h 122"/>
                  <a:gd name="T6" fmla="*/ 61 w 65"/>
                  <a:gd name="T7" fmla="*/ 52 h 122"/>
                  <a:gd name="T8" fmla="*/ 62 w 65"/>
                  <a:gd name="T9" fmla="*/ 53 h 122"/>
                  <a:gd name="T10" fmla="*/ 63 w 65"/>
                  <a:gd name="T11" fmla="*/ 44 h 122"/>
                  <a:gd name="T12" fmla="*/ 58 w 65"/>
                  <a:gd name="T13" fmla="*/ 35 h 122"/>
                  <a:gd name="T14" fmla="*/ 57 w 65"/>
                  <a:gd name="T15" fmla="*/ 26 h 122"/>
                  <a:gd name="T16" fmla="*/ 51 w 65"/>
                  <a:gd name="T17" fmla="*/ 20 h 122"/>
                  <a:gd name="T18" fmla="*/ 44 w 65"/>
                  <a:gd name="T19" fmla="*/ 20 h 122"/>
                  <a:gd name="T20" fmla="*/ 38 w 65"/>
                  <a:gd name="T21" fmla="*/ 21 h 122"/>
                  <a:gd name="T22" fmla="*/ 33 w 65"/>
                  <a:gd name="T23" fmla="*/ 22 h 122"/>
                  <a:gd name="T24" fmla="*/ 25 w 65"/>
                  <a:gd name="T25" fmla="*/ 24 h 122"/>
                  <a:gd name="T26" fmla="*/ 28 w 65"/>
                  <a:gd name="T27" fmla="*/ 18 h 122"/>
                  <a:gd name="T28" fmla="*/ 28 w 65"/>
                  <a:gd name="T29" fmla="*/ 10 h 122"/>
                  <a:gd name="T30" fmla="*/ 23 w 65"/>
                  <a:gd name="T31" fmla="*/ 8 h 122"/>
                  <a:gd name="T32" fmla="*/ 22 w 65"/>
                  <a:gd name="T33" fmla="*/ 1 h 122"/>
                  <a:gd name="T34" fmla="*/ 20 w 65"/>
                  <a:gd name="T35" fmla="*/ 0 h 122"/>
                  <a:gd name="T36" fmla="*/ 19 w 65"/>
                  <a:gd name="T37" fmla="*/ 1 h 122"/>
                  <a:gd name="T38" fmla="*/ 12 w 65"/>
                  <a:gd name="T39" fmla="*/ 5 h 122"/>
                  <a:gd name="T40" fmla="*/ 6 w 65"/>
                  <a:gd name="T41" fmla="*/ 7 h 122"/>
                  <a:gd name="T42" fmla="*/ 1 w 65"/>
                  <a:gd name="T43" fmla="*/ 10 h 122"/>
                  <a:gd name="T44" fmla="*/ 0 w 65"/>
                  <a:gd name="T45" fmla="*/ 22 h 122"/>
                  <a:gd name="T46" fmla="*/ 6 w 65"/>
                  <a:gd name="T47" fmla="*/ 30 h 122"/>
                  <a:gd name="T48" fmla="*/ 7 w 65"/>
                  <a:gd name="T49" fmla="*/ 35 h 122"/>
                  <a:gd name="T50" fmla="*/ 7 w 65"/>
                  <a:gd name="T51" fmla="*/ 39 h 122"/>
                  <a:gd name="T52" fmla="*/ 6 w 65"/>
                  <a:gd name="T53" fmla="*/ 45 h 122"/>
                  <a:gd name="T54" fmla="*/ 9 w 65"/>
                  <a:gd name="T55" fmla="*/ 53 h 122"/>
                  <a:gd name="T56" fmla="*/ 12 w 65"/>
                  <a:gd name="T57" fmla="*/ 63 h 122"/>
                  <a:gd name="T58" fmla="*/ 14 w 65"/>
                  <a:gd name="T59" fmla="*/ 69 h 122"/>
                  <a:gd name="T60" fmla="*/ 7 w 65"/>
                  <a:gd name="T61" fmla="*/ 82 h 122"/>
                  <a:gd name="T62" fmla="*/ 5 w 65"/>
                  <a:gd name="T63" fmla="*/ 94 h 122"/>
                  <a:gd name="T64" fmla="*/ 6 w 65"/>
                  <a:gd name="T65" fmla="*/ 101 h 122"/>
                  <a:gd name="T66" fmla="*/ 16 w 65"/>
                  <a:gd name="T67" fmla="*/ 112 h 122"/>
                  <a:gd name="T68" fmla="*/ 19 w 65"/>
                  <a:gd name="T69" fmla="*/ 116 h 122"/>
                  <a:gd name="T70" fmla="*/ 23 w 65"/>
                  <a:gd name="T71" fmla="*/ 116 h 122"/>
                  <a:gd name="T72" fmla="*/ 27 w 65"/>
                  <a:gd name="T73" fmla="*/ 121 h 122"/>
                  <a:gd name="T74" fmla="*/ 34 w 65"/>
                  <a:gd name="T75" fmla="*/ 121 h 122"/>
                  <a:gd name="T76" fmla="*/ 36 w 65"/>
                  <a:gd name="T77" fmla="*/ 118 h 122"/>
                  <a:gd name="T78" fmla="*/ 27 w 65"/>
                  <a:gd name="T79" fmla="*/ 113 h 122"/>
                  <a:gd name="T80" fmla="*/ 21 w 65"/>
                  <a:gd name="T81" fmla="*/ 104 h 122"/>
                  <a:gd name="T82" fmla="*/ 18 w 65"/>
                  <a:gd name="T83" fmla="*/ 96 h 122"/>
                  <a:gd name="T84" fmla="*/ 13 w 65"/>
                  <a:gd name="T85" fmla="*/ 92 h 122"/>
                  <a:gd name="T86" fmla="*/ 14 w 65"/>
                  <a:gd name="T87" fmla="*/ 79 h 122"/>
                  <a:gd name="T88" fmla="*/ 19 w 65"/>
                  <a:gd name="T89" fmla="*/ 63 h 122"/>
                  <a:gd name="T90" fmla="*/ 25 w 65"/>
                  <a:gd name="T91" fmla="*/ 61 h 122"/>
                  <a:gd name="T92" fmla="*/ 31 w 65"/>
                  <a:gd name="T93" fmla="*/ 66 h 122"/>
                  <a:gd name="T94" fmla="*/ 40 w 65"/>
                  <a:gd name="T95" fmla="*/ 70 h 122"/>
                  <a:gd name="T96" fmla="*/ 40 w 65"/>
                  <a:gd name="T97" fmla="*/ 71 h 122"/>
                  <a:gd name="T98" fmla="*/ 41 w 65"/>
                  <a:gd name="T99" fmla="*/ 70 h 122"/>
                  <a:gd name="T100" fmla="*/ 40 w 65"/>
                  <a:gd name="T101" fmla="*/ 64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65" h="122">
                    <a:moveTo>
                      <a:pt x="40" y="64"/>
                    </a:moveTo>
                    <a:cubicBezTo>
                      <a:pt x="40" y="61"/>
                      <a:pt x="36" y="61"/>
                      <a:pt x="39" y="57"/>
                    </a:cubicBezTo>
                    <a:cubicBezTo>
                      <a:pt x="42" y="53"/>
                      <a:pt x="47" y="51"/>
                      <a:pt x="50" y="52"/>
                    </a:cubicBezTo>
                    <a:cubicBezTo>
                      <a:pt x="53" y="53"/>
                      <a:pt x="59" y="50"/>
                      <a:pt x="61" y="52"/>
                    </a:cubicBezTo>
                    <a:cubicBezTo>
                      <a:pt x="61" y="52"/>
                      <a:pt x="62" y="53"/>
                      <a:pt x="62" y="53"/>
                    </a:cubicBezTo>
                    <a:cubicBezTo>
                      <a:pt x="65" y="50"/>
                      <a:pt x="63" y="47"/>
                      <a:pt x="63" y="44"/>
                    </a:cubicBezTo>
                    <a:cubicBezTo>
                      <a:pt x="64" y="40"/>
                      <a:pt x="60" y="36"/>
                      <a:pt x="58" y="35"/>
                    </a:cubicBezTo>
                    <a:cubicBezTo>
                      <a:pt x="55" y="34"/>
                      <a:pt x="59" y="27"/>
                      <a:pt x="57" y="26"/>
                    </a:cubicBezTo>
                    <a:cubicBezTo>
                      <a:pt x="55" y="24"/>
                      <a:pt x="53" y="22"/>
                      <a:pt x="51" y="20"/>
                    </a:cubicBezTo>
                    <a:cubicBezTo>
                      <a:pt x="49" y="18"/>
                      <a:pt x="44" y="18"/>
                      <a:pt x="44" y="20"/>
                    </a:cubicBezTo>
                    <a:cubicBezTo>
                      <a:pt x="43" y="22"/>
                      <a:pt x="40" y="23"/>
                      <a:pt x="38" y="21"/>
                    </a:cubicBezTo>
                    <a:cubicBezTo>
                      <a:pt x="37" y="20"/>
                      <a:pt x="35" y="20"/>
                      <a:pt x="33" y="22"/>
                    </a:cubicBezTo>
                    <a:cubicBezTo>
                      <a:pt x="30" y="24"/>
                      <a:pt x="26" y="28"/>
                      <a:pt x="25" y="24"/>
                    </a:cubicBezTo>
                    <a:cubicBezTo>
                      <a:pt x="25" y="21"/>
                      <a:pt x="28" y="22"/>
                      <a:pt x="28" y="18"/>
                    </a:cubicBezTo>
                    <a:cubicBezTo>
                      <a:pt x="28" y="15"/>
                      <a:pt x="29" y="13"/>
                      <a:pt x="28" y="10"/>
                    </a:cubicBezTo>
                    <a:cubicBezTo>
                      <a:pt x="27" y="6"/>
                      <a:pt x="24" y="10"/>
                      <a:pt x="23" y="8"/>
                    </a:cubicBezTo>
                    <a:cubicBezTo>
                      <a:pt x="22" y="5"/>
                      <a:pt x="23" y="3"/>
                      <a:pt x="22" y="1"/>
                    </a:cubicBezTo>
                    <a:cubicBezTo>
                      <a:pt x="22" y="1"/>
                      <a:pt x="21" y="1"/>
                      <a:pt x="20" y="0"/>
                    </a:cubicBezTo>
                    <a:cubicBezTo>
                      <a:pt x="20" y="0"/>
                      <a:pt x="19" y="1"/>
                      <a:pt x="19" y="1"/>
                    </a:cubicBezTo>
                    <a:cubicBezTo>
                      <a:pt x="18" y="3"/>
                      <a:pt x="13" y="3"/>
                      <a:pt x="12" y="5"/>
                    </a:cubicBezTo>
                    <a:cubicBezTo>
                      <a:pt x="11" y="7"/>
                      <a:pt x="7" y="7"/>
                      <a:pt x="6" y="7"/>
                    </a:cubicBezTo>
                    <a:cubicBezTo>
                      <a:pt x="5" y="7"/>
                      <a:pt x="2" y="7"/>
                      <a:pt x="1" y="10"/>
                    </a:cubicBezTo>
                    <a:cubicBezTo>
                      <a:pt x="1" y="12"/>
                      <a:pt x="0" y="21"/>
                      <a:pt x="0" y="22"/>
                    </a:cubicBezTo>
                    <a:cubicBezTo>
                      <a:pt x="0" y="24"/>
                      <a:pt x="4" y="29"/>
                      <a:pt x="6" y="30"/>
                    </a:cubicBezTo>
                    <a:cubicBezTo>
                      <a:pt x="7" y="30"/>
                      <a:pt x="5" y="34"/>
                      <a:pt x="7" y="35"/>
                    </a:cubicBezTo>
                    <a:cubicBezTo>
                      <a:pt x="9" y="36"/>
                      <a:pt x="8" y="39"/>
                      <a:pt x="7" y="39"/>
                    </a:cubicBezTo>
                    <a:cubicBezTo>
                      <a:pt x="6" y="39"/>
                      <a:pt x="8" y="43"/>
                      <a:pt x="6" y="45"/>
                    </a:cubicBezTo>
                    <a:cubicBezTo>
                      <a:pt x="4" y="46"/>
                      <a:pt x="5" y="50"/>
                      <a:pt x="9" y="53"/>
                    </a:cubicBezTo>
                    <a:cubicBezTo>
                      <a:pt x="12" y="56"/>
                      <a:pt x="12" y="60"/>
                      <a:pt x="12" y="63"/>
                    </a:cubicBezTo>
                    <a:cubicBezTo>
                      <a:pt x="12" y="66"/>
                      <a:pt x="14" y="66"/>
                      <a:pt x="14" y="69"/>
                    </a:cubicBezTo>
                    <a:cubicBezTo>
                      <a:pt x="14" y="69"/>
                      <a:pt x="11" y="83"/>
                      <a:pt x="7" y="82"/>
                    </a:cubicBezTo>
                    <a:cubicBezTo>
                      <a:pt x="7" y="86"/>
                      <a:pt x="6" y="91"/>
                      <a:pt x="5" y="94"/>
                    </a:cubicBezTo>
                    <a:cubicBezTo>
                      <a:pt x="4" y="98"/>
                      <a:pt x="4" y="101"/>
                      <a:pt x="6" y="101"/>
                    </a:cubicBezTo>
                    <a:cubicBezTo>
                      <a:pt x="8" y="101"/>
                      <a:pt x="12" y="106"/>
                      <a:pt x="16" y="112"/>
                    </a:cubicBezTo>
                    <a:cubicBezTo>
                      <a:pt x="17" y="113"/>
                      <a:pt x="18" y="114"/>
                      <a:pt x="19" y="116"/>
                    </a:cubicBezTo>
                    <a:cubicBezTo>
                      <a:pt x="20" y="115"/>
                      <a:pt x="22" y="116"/>
                      <a:pt x="23" y="116"/>
                    </a:cubicBezTo>
                    <a:cubicBezTo>
                      <a:pt x="26" y="116"/>
                      <a:pt x="27" y="119"/>
                      <a:pt x="27" y="121"/>
                    </a:cubicBezTo>
                    <a:cubicBezTo>
                      <a:pt x="27" y="122"/>
                      <a:pt x="33" y="122"/>
                      <a:pt x="34" y="121"/>
                    </a:cubicBezTo>
                    <a:cubicBezTo>
                      <a:pt x="34" y="121"/>
                      <a:pt x="33" y="119"/>
                      <a:pt x="36" y="118"/>
                    </a:cubicBezTo>
                    <a:cubicBezTo>
                      <a:pt x="34" y="116"/>
                      <a:pt x="30" y="113"/>
                      <a:pt x="27" y="113"/>
                    </a:cubicBezTo>
                    <a:cubicBezTo>
                      <a:pt x="23" y="112"/>
                      <a:pt x="21" y="106"/>
                      <a:pt x="21" y="104"/>
                    </a:cubicBezTo>
                    <a:cubicBezTo>
                      <a:pt x="22" y="101"/>
                      <a:pt x="18" y="99"/>
                      <a:pt x="18" y="96"/>
                    </a:cubicBezTo>
                    <a:cubicBezTo>
                      <a:pt x="18" y="94"/>
                      <a:pt x="16" y="94"/>
                      <a:pt x="13" y="92"/>
                    </a:cubicBezTo>
                    <a:cubicBezTo>
                      <a:pt x="10" y="91"/>
                      <a:pt x="14" y="83"/>
                      <a:pt x="14" y="79"/>
                    </a:cubicBezTo>
                    <a:cubicBezTo>
                      <a:pt x="14" y="76"/>
                      <a:pt x="20" y="66"/>
                      <a:pt x="19" y="63"/>
                    </a:cubicBezTo>
                    <a:cubicBezTo>
                      <a:pt x="17" y="60"/>
                      <a:pt x="24" y="58"/>
                      <a:pt x="25" y="61"/>
                    </a:cubicBezTo>
                    <a:cubicBezTo>
                      <a:pt x="26" y="65"/>
                      <a:pt x="27" y="66"/>
                      <a:pt x="31" y="66"/>
                    </a:cubicBezTo>
                    <a:cubicBezTo>
                      <a:pt x="36" y="66"/>
                      <a:pt x="36" y="69"/>
                      <a:pt x="40" y="70"/>
                    </a:cubicBezTo>
                    <a:cubicBezTo>
                      <a:pt x="40" y="71"/>
                      <a:pt x="40" y="71"/>
                      <a:pt x="40" y="71"/>
                    </a:cubicBezTo>
                    <a:cubicBezTo>
                      <a:pt x="41" y="71"/>
                      <a:pt x="41" y="71"/>
                      <a:pt x="41" y="70"/>
                    </a:cubicBezTo>
                    <a:cubicBezTo>
                      <a:pt x="42" y="68"/>
                      <a:pt x="40" y="68"/>
                      <a:pt x="40" y="64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09" name="Freeform 67">
                <a:extLst>
                  <a:ext uri="{FF2B5EF4-FFF2-40B4-BE49-F238E27FC236}">
                    <a16:creationId xmlns:a16="http://schemas.microsoft.com/office/drawing/2014/main" xmlns="" id="{D836E051-6F70-2049-9D9F-FF120C2743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78284" y="4516869"/>
                <a:ext cx="143913" cy="118396"/>
              </a:xfrm>
              <a:custGeom>
                <a:avLst/>
                <a:gdLst>
                  <a:gd name="T0" fmla="*/ 1 w 77"/>
                  <a:gd name="T1" fmla="*/ 13 h 63"/>
                  <a:gd name="T2" fmla="*/ 1 w 77"/>
                  <a:gd name="T3" fmla="*/ 22 h 63"/>
                  <a:gd name="T4" fmla="*/ 1 w 77"/>
                  <a:gd name="T5" fmla="*/ 25 h 63"/>
                  <a:gd name="T6" fmla="*/ 3 w 77"/>
                  <a:gd name="T7" fmla="*/ 29 h 63"/>
                  <a:gd name="T8" fmla="*/ 4 w 77"/>
                  <a:gd name="T9" fmla="*/ 33 h 63"/>
                  <a:gd name="T10" fmla="*/ 6 w 77"/>
                  <a:gd name="T11" fmla="*/ 39 h 63"/>
                  <a:gd name="T12" fmla="*/ 6 w 77"/>
                  <a:gd name="T13" fmla="*/ 43 h 63"/>
                  <a:gd name="T14" fmla="*/ 11 w 77"/>
                  <a:gd name="T15" fmla="*/ 46 h 63"/>
                  <a:gd name="T16" fmla="*/ 16 w 77"/>
                  <a:gd name="T17" fmla="*/ 49 h 63"/>
                  <a:gd name="T18" fmla="*/ 21 w 77"/>
                  <a:gd name="T19" fmla="*/ 51 h 63"/>
                  <a:gd name="T20" fmla="*/ 25 w 77"/>
                  <a:gd name="T21" fmla="*/ 50 h 63"/>
                  <a:gd name="T22" fmla="*/ 27 w 77"/>
                  <a:gd name="T23" fmla="*/ 53 h 63"/>
                  <a:gd name="T24" fmla="*/ 33 w 77"/>
                  <a:gd name="T25" fmla="*/ 55 h 63"/>
                  <a:gd name="T26" fmla="*/ 36 w 77"/>
                  <a:gd name="T27" fmla="*/ 59 h 63"/>
                  <a:gd name="T28" fmla="*/ 41 w 77"/>
                  <a:gd name="T29" fmla="*/ 59 h 63"/>
                  <a:gd name="T30" fmla="*/ 48 w 77"/>
                  <a:gd name="T31" fmla="*/ 60 h 63"/>
                  <a:gd name="T32" fmla="*/ 54 w 77"/>
                  <a:gd name="T33" fmla="*/ 60 h 63"/>
                  <a:gd name="T34" fmla="*/ 61 w 77"/>
                  <a:gd name="T35" fmla="*/ 62 h 63"/>
                  <a:gd name="T36" fmla="*/ 66 w 77"/>
                  <a:gd name="T37" fmla="*/ 63 h 63"/>
                  <a:gd name="T38" fmla="*/ 65 w 77"/>
                  <a:gd name="T39" fmla="*/ 58 h 63"/>
                  <a:gd name="T40" fmla="*/ 73 w 77"/>
                  <a:gd name="T41" fmla="*/ 50 h 63"/>
                  <a:gd name="T42" fmla="*/ 76 w 77"/>
                  <a:gd name="T43" fmla="*/ 47 h 63"/>
                  <a:gd name="T44" fmla="*/ 73 w 77"/>
                  <a:gd name="T45" fmla="*/ 39 h 63"/>
                  <a:gd name="T46" fmla="*/ 73 w 77"/>
                  <a:gd name="T47" fmla="*/ 32 h 63"/>
                  <a:gd name="T48" fmla="*/ 70 w 77"/>
                  <a:gd name="T49" fmla="*/ 28 h 63"/>
                  <a:gd name="T50" fmla="*/ 75 w 77"/>
                  <a:gd name="T51" fmla="*/ 24 h 63"/>
                  <a:gd name="T52" fmla="*/ 74 w 77"/>
                  <a:gd name="T53" fmla="*/ 17 h 63"/>
                  <a:gd name="T54" fmla="*/ 73 w 77"/>
                  <a:gd name="T55" fmla="*/ 11 h 63"/>
                  <a:gd name="T56" fmla="*/ 67 w 77"/>
                  <a:gd name="T57" fmla="*/ 7 h 63"/>
                  <a:gd name="T58" fmla="*/ 66 w 77"/>
                  <a:gd name="T59" fmla="*/ 6 h 63"/>
                  <a:gd name="T60" fmla="*/ 46 w 77"/>
                  <a:gd name="T61" fmla="*/ 5 h 63"/>
                  <a:gd name="T62" fmla="*/ 42 w 77"/>
                  <a:gd name="T63" fmla="*/ 4 h 63"/>
                  <a:gd name="T64" fmla="*/ 37 w 77"/>
                  <a:gd name="T65" fmla="*/ 6 h 63"/>
                  <a:gd name="T66" fmla="*/ 33 w 77"/>
                  <a:gd name="T67" fmla="*/ 1 h 63"/>
                  <a:gd name="T68" fmla="*/ 16 w 77"/>
                  <a:gd name="T69" fmla="*/ 6 h 63"/>
                  <a:gd name="T70" fmla="*/ 3 w 77"/>
                  <a:gd name="T71" fmla="*/ 10 h 63"/>
                  <a:gd name="T72" fmla="*/ 1 w 77"/>
                  <a:gd name="T73" fmla="*/ 12 h 63"/>
                  <a:gd name="T74" fmla="*/ 1 w 77"/>
                  <a:gd name="T75" fmla="*/ 1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7" h="63">
                    <a:moveTo>
                      <a:pt x="1" y="13"/>
                    </a:moveTo>
                    <a:cubicBezTo>
                      <a:pt x="2" y="15"/>
                      <a:pt x="2" y="20"/>
                      <a:pt x="1" y="22"/>
                    </a:cubicBezTo>
                    <a:cubicBezTo>
                      <a:pt x="0" y="23"/>
                      <a:pt x="0" y="24"/>
                      <a:pt x="1" y="25"/>
                    </a:cubicBezTo>
                    <a:cubicBezTo>
                      <a:pt x="3" y="25"/>
                      <a:pt x="3" y="27"/>
                      <a:pt x="3" y="29"/>
                    </a:cubicBezTo>
                    <a:cubicBezTo>
                      <a:pt x="3" y="30"/>
                      <a:pt x="4" y="30"/>
                      <a:pt x="4" y="33"/>
                    </a:cubicBezTo>
                    <a:cubicBezTo>
                      <a:pt x="4" y="36"/>
                      <a:pt x="5" y="38"/>
                      <a:pt x="6" y="39"/>
                    </a:cubicBezTo>
                    <a:cubicBezTo>
                      <a:pt x="7" y="40"/>
                      <a:pt x="7" y="42"/>
                      <a:pt x="6" y="43"/>
                    </a:cubicBezTo>
                    <a:cubicBezTo>
                      <a:pt x="8" y="44"/>
                      <a:pt x="10" y="45"/>
                      <a:pt x="11" y="46"/>
                    </a:cubicBezTo>
                    <a:cubicBezTo>
                      <a:pt x="15" y="47"/>
                      <a:pt x="16" y="48"/>
                      <a:pt x="16" y="49"/>
                    </a:cubicBezTo>
                    <a:cubicBezTo>
                      <a:pt x="17" y="51"/>
                      <a:pt x="20" y="53"/>
                      <a:pt x="21" y="51"/>
                    </a:cubicBezTo>
                    <a:cubicBezTo>
                      <a:pt x="21" y="49"/>
                      <a:pt x="24" y="50"/>
                      <a:pt x="25" y="50"/>
                    </a:cubicBezTo>
                    <a:cubicBezTo>
                      <a:pt x="27" y="50"/>
                      <a:pt x="27" y="52"/>
                      <a:pt x="27" y="53"/>
                    </a:cubicBezTo>
                    <a:cubicBezTo>
                      <a:pt x="28" y="54"/>
                      <a:pt x="31" y="54"/>
                      <a:pt x="33" y="55"/>
                    </a:cubicBezTo>
                    <a:cubicBezTo>
                      <a:pt x="34" y="55"/>
                      <a:pt x="34" y="58"/>
                      <a:pt x="36" y="59"/>
                    </a:cubicBezTo>
                    <a:cubicBezTo>
                      <a:pt x="38" y="61"/>
                      <a:pt x="40" y="58"/>
                      <a:pt x="41" y="59"/>
                    </a:cubicBezTo>
                    <a:cubicBezTo>
                      <a:pt x="42" y="60"/>
                      <a:pt x="46" y="61"/>
                      <a:pt x="48" y="60"/>
                    </a:cubicBezTo>
                    <a:cubicBezTo>
                      <a:pt x="50" y="59"/>
                      <a:pt x="51" y="61"/>
                      <a:pt x="54" y="60"/>
                    </a:cubicBezTo>
                    <a:cubicBezTo>
                      <a:pt x="57" y="60"/>
                      <a:pt x="60" y="61"/>
                      <a:pt x="61" y="62"/>
                    </a:cubicBezTo>
                    <a:cubicBezTo>
                      <a:pt x="61" y="62"/>
                      <a:pt x="64" y="63"/>
                      <a:pt x="66" y="63"/>
                    </a:cubicBezTo>
                    <a:cubicBezTo>
                      <a:pt x="66" y="62"/>
                      <a:pt x="65" y="59"/>
                      <a:pt x="65" y="58"/>
                    </a:cubicBezTo>
                    <a:cubicBezTo>
                      <a:pt x="66" y="57"/>
                      <a:pt x="72" y="51"/>
                      <a:pt x="73" y="50"/>
                    </a:cubicBezTo>
                    <a:cubicBezTo>
                      <a:pt x="74" y="49"/>
                      <a:pt x="76" y="49"/>
                      <a:pt x="76" y="47"/>
                    </a:cubicBezTo>
                    <a:cubicBezTo>
                      <a:pt x="77" y="46"/>
                      <a:pt x="74" y="40"/>
                      <a:pt x="73" y="39"/>
                    </a:cubicBezTo>
                    <a:cubicBezTo>
                      <a:pt x="72" y="38"/>
                      <a:pt x="72" y="34"/>
                      <a:pt x="73" y="32"/>
                    </a:cubicBezTo>
                    <a:cubicBezTo>
                      <a:pt x="73" y="30"/>
                      <a:pt x="70" y="29"/>
                      <a:pt x="70" y="28"/>
                    </a:cubicBezTo>
                    <a:cubicBezTo>
                      <a:pt x="70" y="27"/>
                      <a:pt x="73" y="25"/>
                      <a:pt x="75" y="24"/>
                    </a:cubicBezTo>
                    <a:cubicBezTo>
                      <a:pt x="76" y="23"/>
                      <a:pt x="76" y="18"/>
                      <a:pt x="74" y="17"/>
                    </a:cubicBezTo>
                    <a:cubicBezTo>
                      <a:pt x="73" y="16"/>
                      <a:pt x="72" y="14"/>
                      <a:pt x="73" y="11"/>
                    </a:cubicBezTo>
                    <a:cubicBezTo>
                      <a:pt x="74" y="9"/>
                      <a:pt x="68" y="7"/>
                      <a:pt x="67" y="7"/>
                    </a:cubicBezTo>
                    <a:cubicBezTo>
                      <a:pt x="67" y="7"/>
                      <a:pt x="67" y="6"/>
                      <a:pt x="66" y="6"/>
                    </a:cubicBezTo>
                    <a:cubicBezTo>
                      <a:pt x="61" y="7"/>
                      <a:pt x="47" y="6"/>
                      <a:pt x="46" y="5"/>
                    </a:cubicBezTo>
                    <a:cubicBezTo>
                      <a:pt x="45" y="5"/>
                      <a:pt x="43" y="4"/>
                      <a:pt x="42" y="4"/>
                    </a:cubicBezTo>
                    <a:cubicBezTo>
                      <a:pt x="41" y="5"/>
                      <a:pt x="39" y="6"/>
                      <a:pt x="37" y="6"/>
                    </a:cubicBezTo>
                    <a:cubicBezTo>
                      <a:pt x="34" y="6"/>
                      <a:pt x="33" y="3"/>
                      <a:pt x="33" y="1"/>
                    </a:cubicBezTo>
                    <a:cubicBezTo>
                      <a:pt x="33" y="0"/>
                      <a:pt x="19" y="2"/>
                      <a:pt x="16" y="6"/>
                    </a:cubicBezTo>
                    <a:cubicBezTo>
                      <a:pt x="12" y="10"/>
                      <a:pt x="3" y="8"/>
                      <a:pt x="3" y="10"/>
                    </a:cubicBezTo>
                    <a:cubicBezTo>
                      <a:pt x="3" y="12"/>
                      <a:pt x="2" y="13"/>
                      <a:pt x="1" y="12"/>
                    </a:cubicBezTo>
                    <a:cubicBezTo>
                      <a:pt x="1" y="13"/>
                      <a:pt x="1" y="13"/>
                      <a:pt x="1" y="13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10" name="Freeform 68">
                <a:extLst>
                  <a:ext uri="{FF2B5EF4-FFF2-40B4-BE49-F238E27FC236}">
                    <a16:creationId xmlns:a16="http://schemas.microsoft.com/office/drawing/2014/main" xmlns="" id="{3C791722-58C4-F64D-9526-B38FF80A98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98697" y="4709773"/>
                <a:ext cx="54095" cy="51033"/>
              </a:xfrm>
              <a:custGeom>
                <a:avLst/>
                <a:gdLst>
                  <a:gd name="T0" fmla="*/ 21 w 29"/>
                  <a:gd name="T1" fmla="*/ 25 h 27"/>
                  <a:gd name="T2" fmla="*/ 28 w 29"/>
                  <a:gd name="T3" fmla="*/ 16 h 27"/>
                  <a:gd name="T4" fmla="*/ 29 w 29"/>
                  <a:gd name="T5" fmla="*/ 5 h 27"/>
                  <a:gd name="T6" fmla="*/ 21 w 29"/>
                  <a:gd name="T7" fmla="*/ 2 h 27"/>
                  <a:gd name="T8" fmla="*/ 9 w 29"/>
                  <a:gd name="T9" fmla="*/ 0 h 27"/>
                  <a:gd name="T10" fmla="*/ 4 w 29"/>
                  <a:gd name="T11" fmla="*/ 1 h 27"/>
                  <a:gd name="T12" fmla="*/ 0 w 29"/>
                  <a:gd name="T13" fmla="*/ 3 h 27"/>
                  <a:gd name="T14" fmla="*/ 4 w 29"/>
                  <a:gd name="T15" fmla="*/ 9 h 27"/>
                  <a:gd name="T16" fmla="*/ 10 w 29"/>
                  <a:gd name="T17" fmla="*/ 17 h 27"/>
                  <a:gd name="T18" fmla="*/ 17 w 29"/>
                  <a:gd name="T19" fmla="*/ 24 h 27"/>
                  <a:gd name="T20" fmla="*/ 21 w 29"/>
                  <a:gd name="T21" fmla="*/ 27 h 27"/>
                  <a:gd name="T22" fmla="*/ 21 w 29"/>
                  <a:gd name="T23" fmla="*/ 25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9" h="27">
                    <a:moveTo>
                      <a:pt x="21" y="25"/>
                    </a:moveTo>
                    <a:cubicBezTo>
                      <a:pt x="21" y="23"/>
                      <a:pt x="26" y="16"/>
                      <a:pt x="28" y="16"/>
                    </a:cubicBezTo>
                    <a:cubicBezTo>
                      <a:pt x="29" y="16"/>
                      <a:pt x="29" y="9"/>
                      <a:pt x="29" y="5"/>
                    </a:cubicBezTo>
                    <a:cubicBezTo>
                      <a:pt x="25" y="2"/>
                      <a:pt x="21" y="2"/>
                      <a:pt x="21" y="2"/>
                    </a:cubicBezTo>
                    <a:cubicBezTo>
                      <a:pt x="21" y="2"/>
                      <a:pt x="11" y="1"/>
                      <a:pt x="9" y="0"/>
                    </a:cubicBezTo>
                    <a:cubicBezTo>
                      <a:pt x="7" y="0"/>
                      <a:pt x="5" y="3"/>
                      <a:pt x="4" y="1"/>
                    </a:cubicBezTo>
                    <a:cubicBezTo>
                      <a:pt x="2" y="0"/>
                      <a:pt x="0" y="2"/>
                      <a:pt x="0" y="3"/>
                    </a:cubicBezTo>
                    <a:cubicBezTo>
                      <a:pt x="1" y="5"/>
                      <a:pt x="4" y="6"/>
                      <a:pt x="4" y="9"/>
                    </a:cubicBezTo>
                    <a:cubicBezTo>
                      <a:pt x="4" y="12"/>
                      <a:pt x="11" y="16"/>
                      <a:pt x="10" y="17"/>
                    </a:cubicBezTo>
                    <a:cubicBezTo>
                      <a:pt x="10" y="18"/>
                      <a:pt x="15" y="21"/>
                      <a:pt x="17" y="24"/>
                    </a:cubicBezTo>
                    <a:cubicBezTo>
                      <a:pt x="18" y="25"/>
                      <a:pt x="20" y="26"/>
                      <a:pt x="21" y="27"/>
                    </a:cubicBezTo>
                    <a:cubicBezTo>
                      <a:pt x="21" y="26"/>
                      <a:pt x="22" y="25"/>
                      <a:pt x="21" y="25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11" name="Freeform 69">
                <a:extLst>
                  <a:ext uri="{FF2B5EF4-FFF2-40B4-BE49-F238E27FC236}">
                    <a16:creationId xmlns:a16="http://schemas.microsoft.com/office/drawing/2014/main" xmlns="" id="{374DE229-3055-DE4F-A8AE-0B76518B32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72160" y="4685277"/>
                <a:ext cx="80632" cy="69405"/>
              </a:xfrm>
              <a:custGeom>
                <a:avLst/>
                <a:gdLst>
                  <a:gd name="T0" fmla="*/ 24 w 43"/>
                  <a:gd name="T1" fmla="*/ 30 h 37"/>
                  <a:gd name="T2" fmla="*/ 18 w 43"/>
                  <a:gd name="T3" fmla="*/ 22 h 37"/>
                  <a:gd name="T4" fmla="*/ 14 w 43"/>
                  <a:gd name="T5" fmla="*/ 16 h 37"/>
                  <a:gd name="T6" fmla="*/ 18 w 43"/>
                  <a:gd name="T7" fmla="*/ 14 h 37"/>
                  <a:gd name="T8" fmla="*/ 23 w 43"/>
                  <a:gd name="T9" fmla="*/ 13 h 37"/>
                  <a:gd name="T10" fmla="*/ 35 w 43"/>
                  <a:gd name="T11" fmla="*/ 15 h 37"/>
                  <a:gd name="T12" fmla="*/ 43 w 43"/>
                  <a:gd name="T13" fmla="*/ 18 h 37"/>
                  <a:gd name="T14" fmla="*/ 42 w 43"/>
                  <a:gd name="T15" fmla="*/ 16 h 37"/>
                  <a:gd name="T16" fmla="*/ 40 w 43"/>
                  <a:gd name="T17" fmla="*/ 11 h 37"/>
                  <a:gd name="T18" fmla="*/ 38 w 43"/>
                  <a:gd name="T19" fmla="*/ 6 h 37"/>
                  <a:gd name="T20" fmla="*/ 35 w 43"/>
                  <a:gd name="T21" fmla="*/ 7 h 37"/>
                  <a:gd name="T22" fmla="*/ 27 w 43"/>
                  <a:gd name="T23" fmla="*/ 5 h 37"/>
                  <a:gd name="T24" fmla="*/ 20 w 43"/>
                  <a:gd name="T25" fmla="*/ 0 h 37"/>
                  <a:gd name="T26" fmla="*/ 15 w 43"/>
                  <a:gd name="T27" fmla="*/ 3 h 37"/>
                  <a:gd name="T28" fmla="*/ 13 w 43"/>
                  <a:gd name="T29" fmla="*/ 7 h 37"/>
                  <a:gd name="T30" fmla="*/ 10 w 43"/>
                  <a:gd name="T31" fmla="*/ 11 h 37"/>
                  <a:gd name="T32" fmla="*/ 5 w 43"/>
                  <a:gd name="T33" fmla="*/ 10 h 37"/>
                  <a:gd name="T34" fmla="*/ 0 w 43"/>
                  <a:gd name="T35" fmla="*/ 11 h 37"/>
                  <a:gd name="T36" fmla="*/ 1 w 43"/>
                  <a:gd name="T37" fmla="*/ 15 h 37"/>
                  <a:gd name="T38" fmla="*/ 7 w 43"/>
                  <a:gd name="T39" fmla="*/ 17 h 37"/>
                  <a:gd name="T40" fmla="*/ 14 w 43"/>
                  <a:gd name="T41" fmla="*/ 29 h 37"/>
                  <a:gd name="T42" fmla="*/ 21 w 43"/>
                  <a:gd name="T43" fmla="*/ 32 h 37"/>
                  <a:gd name="T44" fmla="*/ 28 w 43"/>
                  <a:gd name="T45" fmla="*/ 36 h 37"/>
                  <a:gd name="T46" fmla="*/ 31 w 43"/>
                  <a:gd name="T47" fmla="*/ 37 h 37"/>
                  <a:gd name="T48" fmla="*/ 24 w 43"/>
                  <a:gd name="T49" fmla="*/ 3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3" h="37">
                    <a:moveTo>
                      <a:pt x="24" y="30"/>
                    </a:moveTo>
                    <a:cubicBezTo>
                      <a:pt x="25" y="29"/>
                      <a:pt x="18" y="25"/>
                      <a:pt x="18" y="22"/>
                    </a:cubicBezTo>
                    <a:cubicBezTo>
                      <a:pt x="18" y="19"/>
                      <a:pt x="15" y="18"/>
                      <a:pt x="14" y="16"/>
                    </a:cubicBezTo>
                    <a:cubicBezTo>
                      <a:pt x="14" y="15"/>
                      <a:pt x="16" y="13"/>
                      <a:pt x="18" y="14"/>
                    </a:cubicBezTo>
                    <a:cubicBezTo>
                      <a:pt x="19" y="16"/>
                      <a:pt x="21" y="13"/>
                      <a:pt x="23" y="13"/>
                    </a:cubicBezTo>
                    <a:cubicBezTo>
                      <a:pt x="25" y="14"/>
                      <a:pt x="35" y="15"/>
                      <a:pt x="35" y="15"/>
                    </a:cubicBezTo>
                    <a:cubicBezTo>
                      <a:pt x="35" y="15"/>
                      <a:pt x="39" y="15"/>
                      <a:pt x="43" y="18"/>
                    </a:cubicBezTo>
                    <a:cubicBezTo>
                      <a:pt x="42" y="17"/>
                      <a:pt x="42" y="17"/>
                      <a:pt x="42" y="16"/>
                    </a:cubicBezTo>
                    <a:cubicBezTo>
                      <a:pt x="41" y="14"/>
                      <a:pt x="42" y="12"/>
                      <a:pt x="40" y="11"/>
                    </a:cubicBezTo>
                    <a:cubicBezTo>
                      <a:pt x="38" y="10"/>
                      <a:pt x="38" y="8"/>
                      <a:pt x="38" y="6"/>
                    </a:cubicBezTo>
                    <a:cubicBezTo>
                      <a:pt x="36" y="6"/>
                      <a:pt x="35" y="7"/>
                      <a:pt x="35" y="7"/>
                    </a:cubicBezTo>
                    <a:cubicBezTo>
                      <a:pt x="33" y="7"/>
                      <a:pt x="28" y="7"/>
                      <a:pt x="27" y="5"/>
                    </a:cubicBezTo>
                    <a:cubicBezTo>
                      <a:pt x="25" y="3"/>
                      <a:pt x="22" y="1"/>
                      <a:pt x="20" y="0"/>
                    </a:cubicBezTo>
                    <a:cubicBezTo>
                      <a:pt x="19" y="0"/>
                      <a:pt x="16" y="3"/>
                      <a:pt x="15" y="3"/>
                    </a:cubicBezTo>
                    <a:cubicBezTo>
                      <a:pt x="14" y="3"/>
                      <a:pt x="14" y="7"/>
                      <a:pt x="13" y="7"/>
                    </a:cubicBezTo>
                    <a:cubicBezTo>
                      <a:pt x="12" y="7"/>
                      <a:pt x="11" y="9"/>
                      <a:pt x="10" y="11"/>
                    </a:cubicBezTo>
                    <a:cubicBezTo>
                      <a:pt x="10" y="12"/>
                      <a:pt x="7" y="10"/>
                      <a:pt x="5" y="10"/>
                    </a:cubicBezTo>
                    <a:cubicBezTo>
                      <a:pt x="4" y="11"/>
                      <a:pt x="1" y="11"/>
                      <a:pt x="0" y="11"/>
                    </a:cubicBezTo>
                    <a:cubicBezTo>
                      <a:pt x="0" y="13"/>
                      <a:pt x="0" y="15"/>
                      <a:pt x="1" y="15"/>
                    </a:cubicBezTo>
                    <a:cubicBezTo>
                      <a:pt x="3" y="15"/>
                      <a:pt x="7" y="15"/>
                      <a:pt x="7" y="17"/>
                    </a:cubicBezTo>
                    <a:cubicBezTo>
                      <a:pt x="7" y="20"/>
                      <a:pt x="12" y="27"/>
                      <a:pt x="14" y="29"/>
                    </a:cubicBezTo>
                    <a:cubicBezTo>
                      <a:pt x="16" y="31"/>
                      <a:pt x="21" y="30"/>
                      <a:pt x="21" y="32"/>
                    </a:cubicBezTo>
                    <a:cubicBezTo>
                      <a:pt x="21" y="34"/>
                      <a:pt x="24" y="36"/>
                      <a:pt x="28" y="36"/>
                    </a:cubicBezTo>
                    <a:cubicBezTo>
                      <a:pt x="29" y="36"/>
                      <a:pt x="30" y="37"/>
                      <a:pt x="31" y="37"/>
                    </a:cubicBezTo>
                    <a:cubicBezTo>
                      <a:pt x="29" y="34"/>
                      <a:pt x="24" y="31"/>
                      <a:pt x="24" y="30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12" name="Freeform 70">
                <a:extLst>
                  <a:ext uri="{FF2B5EF4-FFF2-40B4-BE49-F238E27FC236}">
                    <a16:creationId xmlns:a16="http://schemas.microsoft.com/office/drawing/2014/main" xmlns="" id="{8DCB988D-48C2-0E47-BB55-9DCB95C937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49730" y="4758764"/>
                <a:ext cx="27558" cy="56136"/>
              </a:xfrm>
              <a:custGeom>
                <a:avLst/>
                <a:gdLst>
                  <a:gd name="T0" fmla="*/ 10 w 15"/>
                  <a:gd name="T1" fmla="*/ 25 h 30"/>
                  <a:gd name="T2" fmla="*/ 12 w 15"/>
                  <a:gd name="T3" fmla="*/ 22 h 30"/>
                  <a:gd name="T4" fmla="*/ 15 w 15"/>
                  <a:gd name="T5" fmla="*/ 18 h 30"/>
                  <a:gd name="T6" fmla="*/ 15 w 15"/>
                  <a:gd name="T7" fmla="*/ 17 h 30"/>
                  <a:gd name="T8" fmla="*/ 10 w 15"/>
                  <a:gd name="T9" fmla="*/ 12 h 30"/>
                  <a:gd name="T10" fmla="*/ 11 w 15"/>
                  <a:gd name="T11" fmla="*/ 4 h 30"/>
                  <a:gd name="T12" fmla="*/ 4 w 15"/>
                  <a:gd name="T13" fmla="*/ 0 h 30"/>
                  <a:gd name="T14" fmla="*/ 0 w 15"/>
                  <a:gd name="T15" fmla="*/ 6 h 30"/>
                  <a:gd name="T16" fmla="*/ 2 w 15"/>
                  <a:gd name="T17" fmla="*/ 11 h 30"/>
                  <a:gd name="T18" fmla="*/ 2 w 15"/>
                  <a:gd name="T19" fmla="*/ 23 h 30"/>
                  <a:gd name="T20" fmla="*/ 8 w 15"/>
                  <a:gd name="T21" fmla="*/ 30 h 30"/>
                  <a:gd name="T22" fmla="*/ 10 w 15"/>
                  <a:gd name="T23" fmla="*/ 25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5" h="30">
                    <a:moveTo>
                      <a:pt x="10" y="25"/>
                    </a:moveTo>
                    <a:cubicBezTo>
                      <a:pt x="12" y="25"/>
                      <a:pt x="11" y="23"/>
                      <a:pt x="12" y="22"/>
                    </a:cubicBezTo>
                    <a:cubicBezTo>
                      <a:pt x="13" y="21"/>
                      <a:pt x="15" y="18"/>
                      <a:pt x="15" y="18"/>
                    </a:cubicBezTo>
                    <a:cubicBezTo>
                      <a:pt x="15" y="17"/>
                      <a:pt x="15" y="17"/>
                      <a:pt x="15" y="17"/>
                    </a:cubicBezTo>
                    <a:cubicBezTo>
                      <a:pt x="12" y="16"/>
                      <a:pt x="11" y="14"/>
                      <a:pt x="10" y="12"/>
                    </a:cubicBezTo>
                    <a:cubicBezTo>
                      <a:pt x="10" y="10"/>
                      <a:pt x="10" y="7"/>
                      <a:pt x="11" y="4"/>
                    </a:cubicBezTo>
                    <a:cubicBezTo>
                      <a:pt x="10" y="3"/>
                      <a:pt x="5" y="0"/>
                      <a:pt x="4" y="0"/>
                    </a:cubicBezTo>
                    <a:cubicBezTo>
                      <a:pt x="3" y="0"/>
                      <a:pt x="1" y="3"/>
                      <a:pt x="0" y="6"/>
                    </a:cubicBezTo>
                    <a:cubicBezTo>
                      <a:pt x="3" y="7"/>
                      <a:pt x="5" y="9"/>
                      <a:pt x="2" y="11"/>
                    </a:cubicBezTo>
                    <a:cubicBezTo>
                      <a:pt x="0" y="13"/>
                      <a:pt x="0" y="21"/>
                      <a:pt x="2" y="23"/>
                    </a:cubicBezTo>
                    <a:cubicBezTo>
                      <a:pt x="5" y="25"/>
                      <a:pt x="5" y="28"/>
                      <a:pt x="8" y="30"/>
                    </a:cubicBezTo>
                    <a:cubicBezTo>
                      <a:pt x="8" y="28"/>
                      <a:pt x="9" y="25"/>
                      <a:pt x="10" y="25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13" name="Freeform 71">
                <a:extLst>
                  <a:ext uri="{FF2B5EF4-FFF2-40B4-BE49-F238E27FC236}">
                    <a16:creationId xmlns:a16="http://schemas.microsoft.com/office/drawing/2014/main" xmlns="" id="{DF60CF88-DBD0-A249-9EFA-3B2E56D2E7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10921" y="4637306"/>
                <a:ext cx="110231" cy="50013"/>
              </a:xfrm>
              <a:custGeom>
                <a:avLst/>
                <a:gdLst>
                  <a:gd name="T0" fmla="*/ 50 w 59"/>
                  <a:gd name="T1" fmla="*/ 2 h 27"/>
                  <a:gd name="T2" fmla="*/ 43 w 59"/>
                  <a:gd name="T3" fmla="*/ 0 h 27"/>
                  <a:gd name="T4" fmla="*/ 41 w 59"/>
                  <a:gd name="T5" fmla="*/ 4 h 27"/>
                  <a:gd name="T6" fmla="*/ 34 w 59"/>
                  <a:gd name="T7" fmla="*/ 4 h 27"/>
                  <a:gd name="T8" fmla="*/ 30 w 59"/>
                  <a:gd name="T9" fmla="*/ 7 h 27"/>
                  <a:gd name="T10" fmla="*/ 27 w 59"/>
                  <a:gd name="T11" fmla="*/ 12 h 27"/>
                  <a:gd name="T12" fmla="*/ 23 w 59"/>
                  <a:gd name="T13" fmla="*/ 14 h 27"/>
                  <a:gd name="T14" fmla="*/ 15 w 59"/>
                  <a:gd name="T15" fmla="*/ 16 h 27"/>
                  <a:gd name="T16" fmla="*/ 11 w 59"/>
                  <a:gd name="T17" fmla="*/ 16 h 27"/>
                  <a:gd name="T18" fmla="*/ 6 w 59"/>
                  <a:gd name="T19" fmla="*/ 17 h 27"/>
                  <a:gd name="T20" fmla="*/ 1 w 59"/>
                  <a:gd name="T21" fmla="*/ 16 h 27"/>
                  <a:gd name="T22" fmla="*/ 0 w 59"/>
                  <a:gd name="T23" fmla="*/ 20 h 27"/>
                  <a:gd name="T24" fmla="*/ 4 w 59"/>
                  <a:gd name="T25" fmla="*/ 22 h 27"/>
                  <a:gd name="T26" fmla="*/ 9 w 59"/>
                  <a:gd name="T27" fmla="*/ 23 h 27"/>
                  <a:gd name="T28" fmla="*/ 14 w 59"/>
                  <a:gd name="T29" fmla="*/ 22 h 27"/>
                  <a:gd name="T30" fmla="*/ 21 w 59"/>
                  <a:gd name="T31" fmla="*/ 21 h 27"/>
                  <a:gd name="T32" fmla="*/ 22 w 59"/>
                  <a:gd name="T33" fmla="*/ 24 h 27"/>
                  <a:gd name="T34" fmla="*/ 30 w 59"/>
                  <a:gd name="T35" fmla="*/ 25 h 27"/>
                  <a:gd name="T36" fmla="*/ 39 w 59"/>
                  <a:gd name="T37" fmla="*/ 27 h 27"/>
                  <a:gd name="T38" fmla="*/ 46 w 59"/>
                  <a:gd name="T39" fmla="*/ 24 h 27"/>
                  <a:gd name="T40" fmla="*/ 51 w 59"/>
                  <a:gd name="T41" fmla="*/ 23 h 27"/>
                  <a:gd name="T42" fmla="*/ 51 w 59"/>
                  <a:gd name="T43" fmla="*/ 23 h 27"/>
                  <a:gd name="T44" fmla="*/ 52 w 59"/>
                  <a:gd name="T45" fmla="*/ 21 h 27"/>
                  <a:gd name="T46" fmla="*/ 54 w 59"/>
                  <a:gd name="T47" fmla="*/ 17 h 27"/>
                  <a:gd name="T48" fmla="*/ 55 w 59"/>
                  <a:gd name="T49" fmla="*/ 14 h 27"/>
                  <a:gd name="T50" fmla="*/ 58 w 59"/>
                  <a:gd name="T51" fmla="*/ 12 h 27"/>
                  <a:gd name="T52" fmla="*/ 59 w 59"/>
                  <a:gd name="T53" fmla="*/ 10 h 27"/>
                  <a:gd name="T54" fmla="*/ 56 w 59"/>
                  <a:gd name="T55" fmla="*/ 3 h 27"/>
                  <a:gd name="T56" fmla="*/ 50 w 59"/>
                  <a:gd name="T57" fmla="*/ 2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59" h="27">
                    <a:moveTo>
                      <a:pt x="50" y="2"/>
                    </a:moveTo>
                    <a:cubicBezTo>
                      <a:pt x="48" y="0"/>
                      <a:pt x="43" y="0"/>
                      <a:pt x="43" y="0"/>
                    </a:cubicBezTo>
                    <a:cubicBezTo>
                      <a:pt x="43" y="0"/>
                      <a:pt x="42" y="2"/>
                      <a:pt x="41" y="4"/>
                    </a:cubicBezTo>
                    <a:cubicBezTo>
                      <a:pt x="41" y="5"/>
                      <a:pt x="37" y="5"/>
                      <a:pt x="34" y="4"/>
                    </a:cubicBezTo>
                    <a:cubicBezTo>
                      <a:pt x="33" y="5"/>
                      <a:pt x="30" y="6"/>
                      <a:pt x="30" y="7"/>
                    </a:cubicBezTo>
                    <a:cubicBezTo>
                      <a:pt x="29" y="9"/>
                      <a:pt x="25" y="8"/>
                      <a:pt x="27" y="12"/>
                    </a:cubicBezTo>
                    <a:cubicBezTo>
                      <a:pt x="28" y="16"/>
                      <a:pt x="25" y="15"/>
                      <a:pt x="23" y="14"/>
                    </a:cubicBezTo>
                    <a:cubicBezTo>
                      <a:pt x="22" y="14"/>
                      <a:pt x="17" y="15"/>
                      <a:pt x="15" y="16"/>
                    </a:cubicBezTo>
                    <a:cubicBezTo>
                      <a:pt x="14" y="17"/>
                      <a:pt x="12" y="17"/>
                      <a:pt x="11" y="16"/>
                    </a:cubicBezTo>
                    <a:cubicBezTo>
                      <a:pt x="9" y="16"/>
                      <a:pt x="7" y="15"/>
                      <a:pt x="6" y="17"/>
                    </a:cubicBezTo>
                    <a:cubicBezTo>
                      <a:pt x="5" y="19"/>
                      <a:pt x="3" y="16"/>
                      <a:pt x="1" y="16"/>
                    </a:cubicBezTo>
                    <a:cubicBezTo>
                      <a:pt x="0" y="16"/>
                      <a:pt x="0" y="19"/>
                      <a:pt x="0" y="20"/>
                    </a:cubicBezTo>
                    <a:cubicBezTo>
                      <a:pt x="0" y="21"/>
                      <a:pt x="3" y="23"/>
                      <a:pt x="4" y="22"/>
                    </a:cubicBezTo>
                    <a:cubicBezTo>
                      <a:pt x="6" y="22"/>
                      <a:pt x="8" y="22"/>
                      <a:pt x="9" y="23"/>
                    </a:cubicBezTo>
                    <a:cubicBezTo>
                      <a:pt x="11" y="24"/>
                      <a:pt x="13" y="23"/>
                      <a:pt x="14" y="22"/>
                    </a:cubicBezTo>
                    <a:cubicBezTo>
                      <a:pt x="15" y="21"/>
                      <a:pt x="20" y="21"/>
                      <a:pt x="21" y="21"/>
                    </a:cubicBezTo>
                    <a:cubicBezTo>
                      <a:pt x="21" y="21"/>
                      <a:pt x="21" y="24"/>
                      <a:pt x="22" y="24"/>
                    </a:cubicBezTo>
                    <a:cubicBezTo>
                      <a:pt x="23" y="25"/>
                      <a:pt x="27" y="25"/>
                      <a:pt x="30" y="25"/>
                    </a:cubicBezTo>
                    <a:cubicBezTo>
                      <a:pt x="33" y="25"/>
                      <a:pt x="37" y="27"/>
                      <a:pt x="39" y="27"/>
                    </a:cubicBezTo>
                    <a:cubicBezTo>
                      <a:pt x="40" y="27"/>
                      <a:pt x="42" y="24"/>
                      <a:pt x="46" y="24"/>
                    </a:cubicBezTo>
                    <a:cubicBezTo>
                      <a:pt x="49" y="24"/>
                      <a:pt x="51" y="22"/>
                      <a:pt x="51" y="23"/>
                    </a:cubicBezTo>
                    <a:cubicBezTo>
                      <a:pt x="51" y="23"/>
                      <a:pt x="51" y="23"/>
                      <a:pt x="51" y="23"/>
                    </a:cubicBezTo>
                    <a:cubicBezTo>
                      <a:pt x="51" y="22"/>
                      <a:pt x="52" y="21"/>
                      <a:pt x="52" y="21"/>
                    </a:cubicBezTo>
                    <a:cubicBezTo>
                      <a:pt x="54" y="21"/>
                      <a:pt x="53" y="18"/>
                      <a:pt x="54" y="17"/>
                    </a:cubicBezTo>
                    <a:cubicBezTo>
                      <a:pt x="55" y="16"/>
                      <a:pt x="53" y="14"/>
                      <a:pt x="55" y="14"/>
                    </a:cubicBezTo>
                    <a:cubicBezTo>
                      <a:pt x="56" y="14"/>
                      <a:pt x="58" y="14"/>
                      <a:pt x="58" y="12"/>
                    </a:cubicBezTo>
                    <a:cubicBezTo>
                      <a:pt x="58" y="11"/>
                      <a:pt x="59" y="10"/>
                      <a:pt x="59" y="10"/>
                    </a:cubicBezTo>
                    <a:cubicBezTo>
                      <a:pt x="57" y="7"/>
                      <a:pt x="56" y="3"/>
                      <a:pt x="56" y="3"/>
                    </a:cubicBezTo>
                    <a:cubicBezTo>
                      <a:pt x="56" y="3"/>
                      <a:pt x="52" y="5"/>
                      <a:pt x="50" y="2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14" name="Freeform 72">
                <a:extLst>
                  <a:ext uri="{FF2B5EF4-FFF2-40B4-BE49-F238E27FC236}">
                    <a16:creationId xmlns:a16="http://schemas.microsoft.com/office/drawing/2014/main" xmlns="" id="{A5B7DB30-112E-3044-B1D6-719D56790F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06863" y="4642410"/>
                <a:ext cx="96963" cy="56136"/>
              </a:xfrm>
              <a:custGeom>
                <a:avLst/>
                <a:gdLst>
                  <a:gd name="T0" fmla="*/ 51 w 52"/>
                  <a:gd name="T1" fmla="*/ 6 h 30"/>
                  <a:gd name="T2" fmla="*/ 49 w 52"/>
                  <a:gd name="T3" fmla="*/ 5 h 30"/>
                  <a:gd name="T4" fmla="*/ 44 w 52"/>
                  <a:gd name="T5" fmla="*/ 3 h 30"/>
                  <a:gd name="T6" fmla="*/ 36 w 52"/>
                  <a:gd name="T7" fmla="*/ 1 h 30"/>
                  <a:gd name="T8" fmla="*/ 29 w 52"/>
                  <a:gd name="T9" fmla="*/ 5 h 30"/>
                  <a:gd name="T10" fmla="*/ 20 w 52"/>
                  <a:gd name="T11" fmla="*/ 8 h 30"/>
                  <a:gd name="T12" fmla="*/ 9 w 52"/>
                  <a:gd name="T13" fmla="*/ 8 h 30"/>
                  <a:gd name="T14" fmla="*/ 8 w 52"/>
                  <a:gd name="T15" fmla="*/ 7 h 30"/>
                  <a:gd name="T16" fmla="*/ 7 w 52"/>
                  <a:gd name="T17" fmla="*/ 9 h 30"/>
                  <a:gd name="T18" fmla="*/ 4 w 52"/>
                  <a:gd name="T19" fmla="*/ 11 h 30"/>
                  <a:gd name="T20" fmla="*/ 3 w 52"/>
                  <a:gd name="T21" fmla="*/ 14 h 30"/>
                  <a:gd name="T22" fmla="*/ 1 w 52"/>
                  <a:gd name="T23" fmla="*/ 18 h 30"/>
                  <a:gd name="T24" fmla="*/ 0 w 52"/>
                  <a:gd name="T25" fmla="*/ 20 h 30"/>
                  <a:gd name="T26" fmla="*/ 2 w 52"/>
                  <a:gd name="T27" fmla="*/ 23 h 30"/>
                  <a:gd name="T28" fmla="*/ 2 w 52"/>
                  <a:gd name="T29" fmla="*/ 23 h 30"/>
                  <a:gd name="T30" fmla="*/ 9 w 52"/>
                  <a:gd name="T31" fmla="*/ 28 h 30"/>
                  <a:gd name="T32" fmla="*/ 17 w 52"/>
                  <a:gd name="T33" fmla="*/ 30 h 30"/>
                  <a:gd name="T34" fmla="*/ 28 w 52"/>
                  <a:gd name="T35" fmla="*/ 26 h 30"/>
                  <a:gd name="T36" fmla="*/ 31 w 52"/>
                  <a:gd name="T37" fmla="*/ 27 h 30"/>
                  <a:gd name="T38" fmla="*/ 34 w 52"/>
                  <a:gd name="T39" fmla="*/ 28 h 30"/>
                  <a:gd name="T40" fmla="*/ 38 w 52"/>
                  <a:gd name="T41" fmla="*/ 24 h 30"/>
                  <a:gd name="T42" fmla="*/ 46 w 52"/>
                  <a:gd name="T43" fmla="*/ 12 h 30"/>
                  <a:gd name="T44" fmla="*/ 51 w 52"/>
                  <a:gd name="T45" fmla="*/ 9 h 30"/>
                  <a:gd name="T46" fmla="*/ 51 w 52"/>
                  <a:gd name="T47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52" h="30">
                    <a:moveTo>
                      <a:pt x="51" y="6"/>
                    </a:moveTo>
                    <a:cubicBezTo>
                      <a:pt x="50" y="6"/>
                      <a:pt x="49" y="5"/>
                      <a:pt x="49" y="5"/>
                    </a:cubicBezTo>
                    <a:cubicBezTo>
                      <a:pt x="46" y="4"/>
                      <a:pt x="44" y="4"/>
                      <a:pt x="44" y="3"/>
                    </a:cubicBezTo>
                    <a:cubicBezTo>
                      <a:pt x="42" y="2"/>
                      <a:pt x="37" y="1"/>
                      <a:pt x="36" y="1"/>
                    </a:cubicBezTo>
                    <a:cubicBezTo>
                      <a:pt x="35" y="0"/>
                      <a:pt x="30" y="5"/>
                      <a:pt x="29" y="5"/>
                    </a:cubicBezTo>
                    <a:cubicBezTo>
                      <a:pt x="27" y="5"/>
                      <a:pt x="20" y="6"/>
                      <a:pt x="20" y="8"/>
                    </a:cubicBezTo>
                    <a:cubicBezTo>
                      <a:pt x="20" y="10"/>
                      <a:pt x="12" y="10"/>
                      <a:pt x="9" y="8"/>
                    </a:cubicBezTo>
                    <a:cubicBezTo>
                      <a:pt x="9" y="8"/>
                      <a:pt x="9" y="7"/>
                      <a:pt x="8" y="7"/>
                    </a:cubicBezTo>
                    <a:cubicBezTo>
                      <a:pt x="8" y="7"/>
                      <a:pt x="7" y="8"/>
                      <a:pt x="7" y="9"/>
                    </a:cubicBezTo>
                    <a:cubicBezTo>
                      <a:pt x="7" y="11"/>
                      <a:pt x="5" y="11"/>
                      <a:pt x="4" y="11"/>
                    </a:cubicBezTo>
                    <a:cubicBezTo>
                      <a:pt x="2" y="11"/>
                      <a:pt x="4" y="13"/>
                      <a:pt x="3" y="14"/>
                    </a:cubicBezTo>
                    <a:cubicBezTo>
                      <a:pt x="2" y="15"/>
                      <a:pt x="3" y="18"/>
                      <a:pt x="1" y="18"/>
                    </a:cubicBezTo>
                    <a:cubicBezTo>
                      <a:pt x="1" y="18"/>
                      <a:pt x="0" y="19"/>
                      <a:pt x="0" y="20"/>
                    </a:cubicBezTo>
                    <a:cubicBezTo>
                      <a:pt x="1" y="20"/>
                      <a:pt x="2" y="23"/>
                      <a:pt x="2" y="23"/>
                    </a:cubicBezTo>
                    <a:cubicBezTo>
                      <a:pt x="2" y="23"/>
                      <a:pt x="2" y="23"/>
                      <a:pt x="2" y="23"/>
                    </a:cubicBezTo>
                    <a:cubicBezTo>
                      <a:pt x="4" y="24"/>
                      <a:pt x="7" y="26"/>
                      <a:pt x="9" y="28"/>
                    </a:cubicBezTo>
                    <a:cubicBezTo>
                      <a:pt x="10" y="30"/>
                      <a:pt x="15" y="30"/>
                      <a:pt x="17" y="30"/>
                    </a:cubicBezTo>
                    <a:cubicBezTo>
                      <a:pt x="19" y="29"/>
                      <a:pt x="28" y="26"/>
                      <a:pt x="28" y="26"/>
                    </a:cubicBezTo>
                    <a:cubicBezTo>
                      <a:pt x="28" y="26"/>
                      <a:pt x="30" y="27"/>
                      <a:pt x="31" y="27"/>
                    </a:cubicBezTo>
                    <a:cubicBezTo>
                      <a:pt x="32" y="27"/>
                      <a:pt x="33" y="27"/>
                      <a:pt x="34" y="28"/>
                    </a:cubicBezTo>
                    <a:cubicBezTo>
                      <a:pt x="34" y="27"/>
                      <a:pt x="36" y="26"/>
                      <a:pt x="38" y="24"/>
                    </a:cubicBezTo>
                    <a:cubicBezTo>
                      <a:pt x="41" y="22"/>
                      <a:pt x="45" y="13"/>
                      <a:pt x="46" y="12"/>
                    </a:cubicBezTo>
                    <a:cubicBezTo>
                      <a:pt x="47" y="11"/>
                      <a:pt x="50" y="10"/>
                      <a:pt x="51" y="9"/>
                    </a:cubicBezTo>
                    <a:cubicBezTo>
                      <a:pt x="52" y="8"/>
                      <a:pt x="52" y="7"/>
                      <a:pt x="51" y="6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15" name="Freeform 73">
                <a:extLst>
                  <a:ext uri="{FF2B5EF4-FFF2-40B4-BE49-F238E27FC236}">
                    <a16:creationId xmlns:a16="http://schemas.microsoft.com/office/drawing/2014/main" xmlns="" id="{403707AE-98BA-CE45-B216-A9664F9839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48685" y="4597500"/>
                <a:ext cx="94922" cy="48992"/>
              </a:xfrm>
              <a:custGeom>
                <a:avLst/>
                <a:gdLst>
                  <a:gd name="T0" fmla="*/ 49 w 51"/>
                  <a:gd name="T1" fmla="*/ 12 h 26"/>
                  <a:gd name="T2" fmla="*/ 43 w 51"/>
                  <a:gd name="T3" fmla="*/ 10 h 26"/>
                  <a:gd name="T4" fmla="*/ 41 w 51"/>
                  <a:gd name="T5" fmla="*/ 7 h 26"/>
                  <a:gd name="T6" fmla="*/ 37 w 51"/>
                  <a:gd name="T7" fmla="*/ 8 h 26"/>
                  <a:gd name="T8" fmla="*/ 32 w 51"/>
                  <a:gd name="T9" fmla="*/ 6 h 26"/>
                  <a:gd name="T10" fmla="*/ 27 w 51"/>
                  <a:gd name="T11" fmla="*/ 3 h 26"/>
                  <a:gd name="T12" fmla="*/ 22 w 51"/>
                  <a:gd name="T13" fmla="*/ 0 h 26"/>
                  <a:gd name="T14" fmla="*/ 22 w 51"/>
                  <a:gd name="T15" fmla="*/ 1 h 26"/>
                  <a:gd name="T16" fmla="*/ 18 w 51"/>
                  <a:gd name="T17" fmla="*/ 1 h 26"/>
                  <a:gd name="T18" fmla="*/ 11 w 51"/>
                  <a:gd name="T19" fmla="*/ 4 h 26"/>
                  <a:gd name="T20" fmla="*/ 3 w 51"/>
                  <a:gd name="T21" fmla="*/ 7 h 26"/>
                  <a:gd name="T22" fmla="*/ 3 w 51"/>
                  <a:gd name="T23" fmla="*/ 12 h 26"/>
                  <a:gd name="T24" fmla="*/ 6 w 51"/>
                  <a:gd name="T25" fmla="*/ 18 h 26"/>
                  <a:gd name="T26" fmla="*/ 14 w 51"/>
                  <a:gd name="T27" fmla="*/ 25 h 26"/>
                  <a:gd name="T28" fmla="*/ 14 w 51"/>
                  <a:gd name="T29" fmla="*/ 25 h 26"/>
                  <a:gd name="T30" fmla="*/ 21 w 51"/>
                  <a:gd name="T31" fmla="*/ 25 h 26"/>
                  <a:gd name="T32" fmla="*/ 23 w 51"/>
                  <a:gd name="T33" fmla="*/ 21 h 26"/>
                  <a:gd name="T34" fmla="*/ 30 w 51"/>
                  <a:gd name="T35" fmla="*/ 23 h 26"/>
                  <a:gd name="T36" fmla="*/ 36 w 51"/>
                  <a:gd name="T37" fmla="*/ 24 h 26"/>
                  <a:gd name="T38" fmla="*/ 37 w 51"/>
                  <a:gd name="T39" fmla="*/ 26 h 26"/>
                  <a:gd name="T40" fmla="*/ 39 w 51"/>
                  <a:gd name="T41" fmla="*/ 23 h 26"/>
                  <a:gd name="T42" fmla="*/ 47 w 51"/>
                  <a:gd name="T43" fmla="*/ 19 h 26"/>
                  <a:gd name="T44" fmla="*/ 51 w 51"/>
                  <a:gd name="T45" fmla="*/ 16 h 26"/>
                  <a:gd name="T46" fmla="*/ 49 w 51"/>
                  <a:gd name="T47" fmla="*/ 12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51" h="26">
                    <a:moveTo>
                      <a:pt x="49" y="12"/>
                    </a:moveTo>
                    <a:cubicBezTo>
                      <a:pt x="47" y="11"/>
                      <a:pt x="44" y="11"/>
                      <a:pt x="43" y="10"/>
                    </a:cubicBezTo>
                    <a:cubicBezTo>
                      <a:pt x="43" y="9"/>
                      <a:pt x="43" y="7"/>
                      <a:pt x="41" y="7"/>
                    </a:cubicBezTo>
                    <a:cubicBezTo>
                      <a:pt x="40" y="7"/>
                      <a:pt x="37" y="6"/>
                      <a:pt x="37" y="8"/>
                    </a:cubicBezTo>
                    <a:cubicBezTo>
                      <a:pt x="36" y="10"/>
                      <a:pt x="33" y="8"/>
                      <a:pt x="32" y="6"/>
                    </a:cubicBezTo>
                    <a:cubicBezTo>
                      <a:pt x="32" y="5"/>
                      <a:pt x="31" y="4"/>
                      <a:pt x="27" y="3"/>
                    </a:cubicBezTo>
                    <a:cubicBezTo>
                      <a:pt x="26" y="2"/>
                      <a:pt x="24" y="1"/>
                      <a:pt x="22" y="0"/>
                    </a:cubicBezTo>
                    <a:cubicBezTo>
                      <a:pt x="22" y="0"/>
                      <a:pt x="22" y="1"/>
                      <a:pt x="22" y="1"/>
                    </a:cubicBezTo>
                    <a:cubicBezTo>
                      <a:pt x="21" y="2"/>
                      <a:pt x="19" y="0"/>
                      <a:pt x="18" y="1"/>
                    </a:cubicBezTo>
                    <a:cubicBezTo>
                      <a:pt x="17" y="2"/>
                      <a:pt x="13" y="2"/>
                      <a:pt x="11" y="4"/>
                    </a:cubicBezTo>
                    <a:cubicBezTo>
                      <a:pt x="9" y="6"/>
                      <a:pt x="5" y="7"/>
                      <a:pt x="3" y="7"/>
                    </a:cubicBezTo>
                    <a:cubicBezTo>
                      <a:pt x="0" y="8"/>
                      <a:pt x="2" y="10"/>
                      <a:pt x="3" y="12"/>
                    </a:cubicBezTo>
                    <a:cubicBezTo>
                      <a:pt x="4" y="13"/>
                      <a:pt x="4" y="17"/>
                      <a:pt x="6" y="18"/>
                    </a:cubicBezTo>
                    <a:cubicBezTo>
                      <a:pt x="8" y="20"/>
                      <a:pt x="14" y="23"/>
                      <a:pt x="14" y="25"/>
                    </a:cubicBezTo>
                    <a:cubicBezTo>
                      <a:pt x="14" y="25"/>
                      <a:pt x="14" y="25"/>
                      <a:pt x="14" y="25"/>
                    </a:cubicBezTo>
                    <a:cubicBezTo>
                      <a:pt x="17" y="26"/>
                      <a:pt x="21" y="26"/>
                      <a:pt x="21" y="25"/>
                    </a:cubicBezTo>
                    <a:cubicBezTo>
                      <a:pt x="22" y="23"/>
                      <a:pt x="23" y="21"/>
                      <a:pt x="23" y="21"/>
                    </a:cubicBezTo>
                    <a:cubicBezTo>
                      <a:pt x="23" y="21"/>
                      <a:pt x="28" y="21"/>
                      <a:pt x="30" y="23"/>
                    </a:cubicBezTo>
                    <a:cubicBezTo>
                      <a:pt x="32" y="26"/>
                      <a:pt x="36" y="24"/>
                      <a:pt x="36" y="24"/>
                    </a:cubicBezTo>
                    <a:cubicBezTo>
                      <a:pt x="36" y="24"/>
                      <a:pt x="36" y="25"/>
                      <a:pt x="37" y="26"/>
                    </a:cubicBezTo>
                    <a:cubicBezTo>
                      <a:pt x="37" y="24"/>
                      <a:pt x="38" y="23"/>
                      <a:pt x="39" y="23"/>
                    </a:cubicBezTo>
                    <a:cubicBezTo>
                      <a:pt x="41" y="23"/>
                      <a:pt x="44" y="23"/>
                      <a:pt x="47" y="19"/>
                    </a:cubicBezTo>
                    <a:cubicBezTo>
                      <a:pt x="48" y="18"/>
                      <a:pt x="50" y="16"/>
                      <a:pt x="51" y="16"/>
                    </a:cubicBezTo>
                    <a:cubicBezTo>
                      <a:pt x="50" y="14"/>
                      <a:pt x="50" y="12"/>
                      <a:pt x="49" y="12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16" name="Freeform 74">
                <a:extLst>
                  <a:ext uri="{FF2B5EF4-FFF2-40B4-BE49-F238E27FC236}">
                    <a16:creationId xmlns:a16="http://schemas.microsoft.com/office/drawing/2014/main" xmlns="" id="{767FF3B0-2357-EE46-8D1A-786D194F0C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18090" y="4626079"/>
                <a:ext cx="83695" cy="35723"/>
              </a:xfrm>
              <a:custGeom>
                <a:avLst/>
                <a:gdLst>
                  <a:gd name="T0" fmla="*/ 33 w 45"/>
                  <a:gd name="T1" fmla="*/ 2 h 19"/>
                  <a:gd name="T2" fmla="*/ 27 w 45"/>
                  <a:gd name="T3" fmla="*/ 2 h 19"/>
                  <a:gd name="T4" fmla="*/ 20 w 45"/>
                  <a:gd name="T5" fmla="*/ 1 h 19"/>
                  <a:gd name="T6" fmla="*/ 15 w 45"/>
                  <a:gd name="T7" fmla="*/ 1 h 19"/>
                  <a:gd name="T8" fmla="*/ 14 w 45"/>
                  <a:gd name="T9" fmla="*/ 1 h 19"/>
                  <a:gd name="T10" fmla="*/ 10 w 45"/>
                  <a:gd name="T11" fmla="*/ 4 h 19"/>
                  <a:gd name="T12" fmla="*/ 2 w 45"/>
                  <a:gd name="T13" fmla="*/ 8 h 19"/>
                  <a:gd name="T14" fmla="*/ 0 w 45"/>
                  <a:gd name="T15" fmla="*/ 11 h 19"/>
                  <a:gd name="T16" fmla="*/ 3 w 45"/>
                  <a:gd name="T17" fmla="*/ 17 h 19"/>
                  <a:gd name="T18" fmla="*/ 14 w 45"/>
                  <a:gd name="T19" fmla="*/ 17 h 19"/>
                  <a:gd name="T20" fmla="*/ 23 w 45"/>
                  <a:gd name="T21" fmla="*/ 14 h 19"/>
                  <a:gd name="T22" fmla="*/ 30 w 45"/>
                  <a:gd name="T23" fmla="*/ 10 h 19"/>
                  <a:gd name="T24" fmla="*/ 38 w 45"/>
                  <a:gd name="T25" fmla="*/ 12 h 19"/>
                  <a:gd name="T26" fmla="*/ 43 w 45"/>
                  <a:gd name="T27" fmla="*/ 14 h 19"/>
                  <a:gd name="T28" fmla="*/ 41 w 45"/>
                  <a:gd name="T29" fmla="*/ 11 h 19"/>
                  <a:gd name="T30" fmla="*/ 45 w 45"/>
                  <a:gd name="T31" fmla="*/ 5 h 19"/>
                  <a:gd name="T32" fmla="*/ 45 w 45"/>
                  <a:gd name="T33" fmla="*/ 5 h 19"/>
                  <a:gd name="T34" fmla="*/ 40 w 45"/>
                  <a:gd name="T35" fmla="*/ 4 h 19"/>
                  <a:gd name="T36" fmla="*/ 33 w 45"/>
                  <a:gd name="T37" fmla="*/ 2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" h="19">
                    <a:moveTo>
                      <a:pt x="33" y="2"/>
                    </a:moveTo>
                    <a:cubicBezTo>
                      <a:pt x="30" y="3"/>
                      <a:pt x="29" y="1"/>
                      <a:pt x="27" y="2"/>
                    </a:cubicBezTo>
                    <a:cubicBezTo>
                      <a:pt x="25" y="3"/>
                      <a:pt x="21" y="2"/>
                      <a:pt x="20" y="1"/>
                    </a:cubicBezTo>
                    <a:cubicBezTo>
                      <a:pt x="19" y="0"/>
                      <a:pt x="17" y="3"/>
                      <a:pt x="15" y="1"/>
                    </a:cubicBezTo>
                    <a:cubicBezTo>
                      <a:pt x="15" y="1"/>
                      <a:pt x="15" y="1"/>
                      <a:pt x="14" y="1"/>
                    </a:cubicBezTo>
                    <a:cubicBezTo>
                      <a:pt x="13" y="1"/>
                      <a:pt x="11" y="3"/>
                      <a:pt x="10" y="4"/>
                    </a:cubicBezTo>
                    <a:cubicBezTo>
                      <a:pt x="7" y="8"/>
                      <a:pt x="4" y="8"/>
                      <a:pt x="2" y="8"/>
                    </a:cubicBezTo>
                    <a:cubicBezTo>
                      <a:pt x="1" y="8"/>
                      <a:pt x="0" y="9"/>
                      <a:pt x="0" y="11"/>
                    </a:cubicBezTo>
                    <a:cubicBezTo>
                      <a:pt x="0" y="13"/>
                      <a:pt x="2" y="16"/>
                      <a:pt x="3" y="17"/>
                    </a:cubicBezTo>
                    <a:cubicBezTo>
                      <a:pt x="6" y="19"/>
                      <a:pt x="14" y="19"/>
                      <a:pt x="14" y="17"/>
                    </a:cubicBezTo>
                    <a:cubicBezTo>
                      <a:pt x="14" y="15"/>
                      <a:pt x="21" y="14"/>
                      <a:pt x="23" y="14"/>
                    </a:cubicBezTo>
                    <a:cubicBezTo>
                      <a:pt x="24" y="14"/>
                      <a:pt x="29" y="9"/>
                      <a:pt x="30" y="10"/>
                    </a:cubicBezTo>
                    <a:cubicBezTo>
                      <a:pt x="31" y="10"/>
                      <a:pt x="36" y="11"/>
                      <a:pt x="38" y="12"/>
                    </a:cubicBezTo>
                    <a:cubicBezTo>
                      <a:pt x="38" y="13"/>
                      <a:pt x="40" y="13"/>
                      <a:pt x="43" y="14"/>
                    </a:cubicBezTo>
                    <a:cubicBezTo>
                      <a:pt x="42" y="13"/>
                      <a:pt x="41" y="12"/>
                      <a:pt x="41" y="11"/>
                    </a:cubicBezTo>
                    <a:cubicBezTo>
                      <a:pt x="41" y="10"/>
                      <a:pt x="44" y="6"/>
                      <a:pt x="45" y="5"/>
                    </a:cubicBezTo>
                    <a:cubicBezTo>
                      <a:pt x="45" y="5"/>
                      <a:pt x="45" y="5"/>
                      <a:pt x="45" y="5"/>
                    </a:cubicBezTo>
                    <a:cubicBezTo>
                      <a:pt x="43" y="5"/>
                      <a:pt x="40" y="4"/>
                      <a:pt x="40" y="4"/>
                    </a:cubicBezTo>
                    <a:cubicBezTo>
                      <a:pt x="39" y="3"/>
                      <a:pt x="36" y="2"/>
                      <a:pt x="33" y="2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17" name="Freeform 75">
                <a:extLst>
                  <a:ext uri="{FF2B5EF4-FFF2-40B4-BE49-F238E27FC236}">
                    <a16:creationId xmlns:a16="http://schemas.microsoft.com/office/drawing/2014/main" xmlns="" id="{06169EC1-593B-9D4B-A374-F701692556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15950" y="4767951"/>
                <a:ext cx="57157" cy="93901"/>
              </a:xfrm>
              <a:custGeom>
                <a:avLst/>
                <a:gdLst>
                  <a:gd name="T0" fmla="*/ 22 w 30"/>
                  <a:gd name="T1" fmla="*/ 40 h 50"/>
                  <a:gd name="T2" fmla="*/ 20 w 30"/>
                  <a:gd name="T3" fmla="*/ 36 h 50"/>
                  <a:gd name="T4" fmla="*/ 22 w 30"/>
                  <a:gd name="T5" fmla="*/ 32 h 50"/>
                  <a:gd name="T6" fmla="*/ 20 w 30"/>
                  <a:gd name="T7" fmla="*/ 28 h 50"/>
                  <a:gd name="T8" fmla="*/ 22 w 30"/>
                  <a:gd name="T9" fmla="*/ 24 h 50"/>
                  <a:gd name="T10" fmla="*/ 23 w 30"/>
                  <a:gd name="T11" fmla="*/ 19 h 50"/>
                  <a:gd name="T12" fmla="*/ 23 w 30"/>
                  <a:gd name="T13" fmla="*/ 11 h 50"/>
                  <a:gd name="T14" fmla="*/ 28 w 30"/>
                  <a:gd name="T15" fmla="*/ 7 h 50"/>
                  <a:gd name="T16" fmla="*/ 26 w 30"/>
                  <a:gd name="T17" fmla="*/ 4 h 50"/>
                  <a:gd name="T18" fmla="*/ 21 w 30"/>
                  <a:gd name="T19" fmla="*/ 3 h 50"/>
                  <a:gd name="T20" fmla="*/ 18 w 30"/>
                  <a:gd name="T21" fmla="*/ 3 h 50"/>
                  <a:gd name="T22" fmla="*/ 13 w 30"/>
                  <a:gd name="T23" fmla="*/ 2 h 50"/>
                  <a:gd name="T24" fmla="*/ 10 w 30"/>
                  <a:gd name="T25" fmla="*/ 1 h 50"/>
                  <a:gd name="T26" fmla="*/ 8 w 30"/>
                  <a:gd name="T27" fmla="*/ 2 h 50"/>
                  <a:gd name="T28" fmla="*/ 8 w 30"/>
                  <a:gd name="T29" fmla="*/ 8 h 50"/>
                  <a:gd name="T30" fmla="*/ 3 w 30"/>
                  <a:gd name="T31" fmla="*/ 27 h 50"/>
                  <a:gd name="T32" fmla="*/ 6 w 30"/>
                  <a:gd name="T33" fmla="*/ 34 h 50"/>
                  <a:gd name="T34" fmla="*/ 7 w 30"/>
                  <a:gd name="T35" fmla="*/ 48 h 50"/>
                  <a:gd name="T36" fmla="*/ 13 w 30"/>
                  <a:gd name="T37" fmla="*/ 49 h 50"/>
                  <a:gd name="T38" fmla="*/ 20 w 30"/>
                  <a:gd name="T39" fmla="*/ 48 h 50"/>
                  <a:gd name="T40" fmla="*/ 19 w 30"/>
                  <a:gd name="T41" fmla="*/ 45 h 50"/>
                  <a:gd name="T42" fmla="*/ 22 w 30"/>
                  <a:gd name="T43" fmla="*/ 4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0" h="50">
                    <a:moveTo>
                      <a:pt x="22" y="40"/>
                    </a:moveTo>
                    <a:cubicBezTo>
                      <a:pt x="25" y="40"/>
                      <a:pt x="21" y="37"/>
                      <a:pt x="20" y="36"/>
                    </a:cubicBezTo>
                    <a:cubicBezTo>
                      <a:pt x="19" y="35"/>
                      <a:pt x="20" y="32"/>
                      <a:pt x="22" y="32"/>
                    </a:cubicBezTo>
                    <a:cubicBezTo>
                      <a:pt x="24" y="32"/>
                      <a:pt x="22" y="30"/>
                      <a:pt x="20" y="28"/>
                    </a:cubicBezTo>
                    <a:cubicBezTo>
                      <a:pt x="18" y="25"/>
                      <a:pt x="20" y="24"/>
                      <a:pt x="22" y="24"/>
                    </a:cubicBezTo>
                    <a:cubicBezTo>
                      <a:pt x="24" y="24"/>
                      <a:pt x="21" y="21"/>
                      <a:pt x="23" y="19"/>
                    </a:cubicBezTo>
                    <a:cubicBezTo>
                      <a:pt x="25" y="17"/>
                      <a:pt x="23" y="13"/>
                      <a:pt x="23" y="11"/>
                    </a:cubicBezTo>
                    <a:cubicBezTo>
                      <a:pt x="23" y="10"/>
                      <a:pt x="26" y="9"/>
                      <a:pt x="28" y="7"/>
                    </a:cubicBezTo>
                    <a:cubicBezTo>
                      <a:pt x="30" y="4"/>
                      <a:pt x="26" y="5"/>
                      <a:pt x="26" y="4"/>
                    </a:cubicBezTo>
                    <a:cubicBezTo>
                      <a:pt x="26" y="2"/>
                      <a:pt x="23" y="1"/>
                      <a:pt x="21" y="3"/>
                    </a:cubicBezTo>
                    <a:cubicBezTo>
                      <a:pt x="19" y="4"/>
                      <a:pt x="20" y="3"/>
                      <a:pt x="18" y="3"/>
                    </a:cubicBezTo>
                    <a:cubicBezTo>
                      <a:pt x="16" y="3"/>
                      <a:pt x="13" y="3"/>
                      <a:pt x="13" y="2"/>
                    </a:cubicBezTo>
                    <a:cubicBezTo>
                      <a:pt x="13" y="0"/>
                      <a:pt x="12" y="0"/>
                      <a:pt x="10" y="1"/>
                    </a:cubicBezTo>
                    <a:cubicBezTo>
                      <a:pt x="10" y="2"/>
                      <a:pt x="9" y="2"/>
                      <a:pt x="8" y="2"/>
                    </a:cubicBezTo>
                    <a:cubicBezTo>
                      <a:pt x="8" y="4"/>
                      <a:pt x="7" y="7"/>
                      <a:pt x="8" y="8"/>
                    </a:cubicBezTo>
                    <a:cubicBezTo>
                      <a:pt x="10" y="10"/>
                      <a:pt x="6" y="23"/>
                      <a:pt x="3" y="27"/>
                    </a:cubicBezTo>
                    <a:cubicBezTo>
                      <a:pt x="0" y="30"/>
                      <a:pt x="3" y="31"/>
                      <a:pt x="6" y="34"/>
                    </a:cubicBezTo>
                    <a:cubicBezTo>
                      <a:pt x="9" y="36"/>
                      <a:pt x="7" y="45"/>
                      <a:pt x="7" y="48"/>
                    </a:cubicBezTo>
                    <a:cubicBezTo>
                      <a:pt x="7" y="50"/>
                      <a:pt x="10" y="49"/>
                      <a:pt x="13" y="49"/>
                    </a:cubicBezTo>
                    <a:cubicBezTo>
                      <a:pt x="15" y="49"/>
                      <a:pt x="18" y="48"/>
                      <a:pt x="20" y="48"/>
                    </a:cubicBezTo>
                    <a:cubicBezTo>
                      <a:pt x="19" y="47"/>
                      <a:pt x="19" y="46"/>
                      <a:pt x="19" y="45"/>
                    </a:cubicBezTo>
                    <a:cubicBezTo>
                      <a:pt x="19" y="43"/>
                      <a:pt x="19" y="41"/>
                      <a:pt x="22" y="40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18" name="Freeform 76">
                <a:extLst>
                  <a:ext uri="{FF2B5EF4-FFF2-40B4-BE49-F238E27FC236}">
                    <a16:creationId xmlns:a16="http://schemas.microsoft.com/office/drawing/2014/main" xmlns="" id="{BC1FD15F-80E7-B946-BB0D-E91CD853C1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12938" y="4548509"/>
                <a:ext cx="62260" cy="53074"/>
              </a:xfrm>
              <a:custGeom>
                <a:avLst/>
                <a:gdLst>
                  <a:gd name="T0" fmla="*/ 10 w 33"/>
                  <a:gd name="T1" fmla="*/ 22 h 28"/>
                  <a:gd name="T2" fmla="*/ 16 w 33"/>
                  <a:gd name="T3" fmla="*/ 23 h 28"/>
                  <a:gd name="T4" fmla="*/ 22 w 33"/>
                  <a:gd name="T5" fmla="*/ 27 h 28"/>
                  <a:gd name="T6" fmla="*/ 23 w 33"/>
                  <a:gd name="T7" fmla="*/ 28 h 28"/>
                  <a:gd name="T8" fmla="*/ 24 w 33"/>
                  <a:gd name="T9" fmla="*/ 22 h 28"/>
                  <a:gd name="T10" fmla="*/ 25 w 33"/>
                  <a:gd name="T11" fmla="*/ 18 h 28"/>
                  <a:gd name="T12" fmla="*/ 29 w 33"/>
                  <a:gd name="T13" fmla="*/ 16 h 28"/>
                  <a:gd name="T14" fmla="*/ 31 w 33"/>
                  <a:gd name="T15" fmla="*/ 13 h 28"/>
                  <a:gd name="T16" fmla="*/ 28 w 33"/>
                  <a:gd name="T17" fmla="*/ 9 h 28"/>
                  <a:gd name="T18" fmla="*/ 32 w 33"/>
                  <a:gd name="T19" fmla="*/ 5 h 28"/>
                  <a:gd name="T20" fmla="*/ 32 w 33"/>
                  <a:gd name="T21" fmla="*/ 0 h 28"/>
                  <a:gd name="T22" fmla="*/ 30 w 33"/>
                  <a:gd name="T23" fmla="*/ 1 h 28"/>
                  <a:gd name="T24" fmla="*/ 22 w 33"/>
                  <a:gd name="T25" fmla="*/ 1 h 28"/>
                  <a:gd name="T26" fmla="*/ 19 w 33"/>
                  <a:gd name="T27" fmla="*/ 7 h 28"/>
                  <a:gd name="T28" fmla="*/ 15 w 33"/>
                  <a:gd name="T29" fmla="*/ 7 h 28"/>
                  <a:gd name="T30" fmla="*/ 11 w 33"/>
                  <a:gd name="T31" fmla="*/ 9 h 28"/>
                  <a:gd name="T32" fmla="*/ 8 w 33"/>
                  <a:gd name="T33" fmla="*/ 15 h 28"/>
                  <a:gd name="T34" fmla="*/ 1 w 33"/>
                  <a:gd name="T35" fmla="*/ 23 h 28"/>
                  <a:gd name="T36" fmla="*/ 0 w 33"/>
                  <a:gd name="T37" fmla="*/ 23 h 28"/>
                  <a:gd name="T38" fmla="*/ 3 w 33"/>
                  <a:gd name="T39" fmla="*/ 24 h 28"/>
                  <a:gd name="T40" fmla="*/ 10 w 33"/>
                  <a:gd name="T41" fmla="*/ 22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3" h="28">
                    <a:moveTo>
                      <a:pt x="10" y="22"/>
                    </a:moveTo>
                    <a:cubicBezTo>
                      <a:pt x="12" y="20"/>
                      <a:pt x="14" y="21"/>
                      <a:pt x="16" y="23"/>
                    </a:cubicBezTo>
                    <a:cubicBezTo>
                      <a:pt x="17" y="24"/>
                      <a:pt x="19" y="24"/>
                      <a:pt x="22" y="27"/>
                    </a:cubicBezTo>
                    <a:cubicBezTo>
                      <a:pt x="22" y="27"/>
                      <a:pt x="23" y="28"/>
                      <a:pt x="23" y="28"/>
                    </a:cubicBezTo>
                    <a:cubicBezTo>
                      <a:pt x="24" y="27"/>
                      <a:pt x="24" y="24"/>
                      <a:pt x="24" y="22"/>
                    </a:cubicBezTo>
                    <a:cubicBezTo>
                      <a:pt x="25" y="20"/>
                      <a:pt x="24" y="18"/>
                      <a:pt x="25" y="18"/>
                    </a:cubicBezTo>
                    <a:cubicBezTo>
                      <a:pt x="26" y="18"/>
                      <a:pt x="29" y="18"/>
                      <a:pt x="29" y="16"/>
                    </a:cubicBezTo>
                    <a:cubicBezTo>
                      <a:pt x="29" y="14"/>
                      <a:pt x="30" y="15"/>
                      <a:pt x="31" y="13"/>
                    </a:cubicBezTo>
                    <a:cubicBezTo>
                      <a:pt x="32" y="12"/>
                      <a:pt x="29" y="10"/>
                      <a:pt x="28" y="9"/>
                    </a:cubicBezTo>
                    <a:cubicBezTo>
                      <a:pt x="28" y="8"/>
                      <a:pt x="30" y="8"/>
                      <a:pt x="32" y="5"/>
                    </a:cubicBezTo>
                    <a:cubicBezTo>
                      <a:pt x="33" y="4"/>
                      <a:pt x="33" y="2"/>
                      <a:pt x="32" y="0"/>
                    </a:cubicBezTo>
                    <a:cubicBezTo>
                      <a:pt x="32" y="1"/>
                      <a:pt x="31" y="1"/>
                      <a:pt x="30" y="1"/>
                    </a:cubicBezTo>
                    <a:cubicBezTo>
                      <a:pt x="28" y="0"/>
                      <a:pt x="26" y="0"/>
                      <a:pt x="22" y="1"/>
                    </a:cubicBezTo>
                    <a:cubicBezTo>
                      <a:pt x="18" y="2"/>
                      <a:pt x="17" y="5"/>
                      <a:pt x="19" y="7"/>
                    </a:cubicBezTo>
                    <a:cubicBezTo>
                      <a:pt x="20" y="8"/>
                      <a:pt x="15" y="9"/>
                      <a:pt x="15" y="7"/>
                    </a:cubicBezTo>
                    <a:cubicBezTo>
                      <a:pt x="15" y="5"/>
                      <a:pt x="11" y="6"/>
                      <a:pt x="11" y="9"/>
                    </a:cubicBezTo>
                    <a:cubicBezTo>
                      <a:pt x="11" y="11"/>
                      <a:pt x="7" y="12"/>
                      <a:pt x="8" y="15"/>
                    </a:cubicBezTo>
                    <a:cubicBezTo>
                      <a:pt x="8" y="18"/>
                      <a:pt x="4" y="21"/>
                      <a:pt x="1" y="23"/>
                    </a:cubicBezTo>
                    <a:cubicBezTo>
                      <a:pt x="1" y="23"/>
                      <a:pt x="0" y="23"/>
                      <a:pt x="0" y="23"/>
                    </a:cubicBezTo>
                    <a:cubicBezTo>
                      <a:pt x="1" y="24"/>
                      <a:pt x="2" y="24"/>
                      <a:pt x="3" y="24"/>
                    </a:cubicBezTo>
                    <a:cubicBezTo>
                      <a:pt x="5" y="24"/>
                      <a:pt x="9" y="23"/>
                      <a:pt x="10" y="22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19" name="Freeform 77">
                <a:extLst>
                  <a:ext uri="{FF2B5EF4-FFF2-40B4-BE49-F238E27FC236}">
                    <a16:creationId xmlns:a16="http://schemas.microsoft.com/office/drawing/2014/main" xmlns="" id="{98455159-EEC4-4946-8C92-181C54F864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52743" y="4616893"/>
                <a:ext cx="9187" cy="12248"/>
              </a:xfrm>
              <a:custGeom>
                <a:avLst/>
                <a:gdLst>
                  <a:gd name="T0" fmla="*/ 3 w 5"/>
                  <a:gd name="T1" fmla="*/ 0 h 7"/>
                  <a:gd name="T2" fmla="*/ 0 w 5"/>
                  <a:gd name="T3" fmla="*/ 7 h 7"/>
                  <a:gd name="T4" fmla="*/ 5 w 5"/>
                  <a:gd name="T5" fmla="*/ 7 h 7"/>
                  <a:gd name="T6" fmla="*/ 3 w 5"/>
                  <a:gd name="T7" fmla="*/ 1 h 7"/>
                  <a:gd name="T8" fmla="*/ 3 w 5"/>
                  <a:gd name="T9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7">
                    <a:moveTo>
                      <a:pt x="3" y="0"/>
                    </a:moveTo>
                    <a:cubicBezTo>
                      <a:pt x="1" y="1"/>
                      <a:pt x="0" y="3"/>
                      <a:pt x="0" y="7"/>
                    </a:cubicBezTo>
                    <a:cubicBezTo>
                      <a:pt x="2" y="7"/>
                      <a:pt x="4" y="7"/>
                      <a:pt x="5" y="7"/>
                    </a:cubicBezTo>
                    <a:cubicBezTo>
                      <a:pt x="5" y="3"/>
                      <a:pt x="3" y="1"/>
                      <a:pt x="3" y="1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20" name="Freeform 78">
                <a:extLst>
                  <a:ext uri="{FF2B5EF4-FFF2-40B4-BE49-F238E27FC236}">
                    <a16:creationId xmlns:a16="http://schemas.microsoft.com/office/drawing/2014/main" xmlns="" id="{4CF34DEE-D11A-3542-B89D-B1F0E2C245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01710" y="4586274"/>
                <a:ext cx="60219" cy="42867"/>
              </a:xfrm>
              <a:custGeom>
                <a:avLst/>
                <a:gdLst>
                  <a:gd name="T0" fmla="*/ 2 w 32"/>
                  <a:gd name="T1" fmla="*/ 7 h 23"/>
                  <a:gd name="T2" fmla="*/ 4 w 32"/>
                  <a:gd name="T3" fmla="*/ 10 h 23"/>
                  <a:gd name="T4" fmla="*/ 8 w 32"/>
                  <a:gd name="T5" fmla="*/ 12 h 23"/>
                  <a:gd name="T6" fmla="*/ 13 w 32"/>
                  <a:gd name="T7" fmla="*/ 15 h 23"/>
                  <a:gd name="T8" fmla="*/ 16 w 32"/>
                  <a:gd name="T9" fmla="*/ 18 h 23"/>
                  <a:gd name="T10" fmla="*/ 19 w 32"/>
                  <a:gd name="T11" fmla="*/ 16 h 23"/>
                  <a:gd name="T12" fmla="*/ 22 w 32"/>
                  <a:gd name="T13" fmla="*/ 20 h 23"/>
                  <a:gd name="T14" fmla="*/ 26 w 32"/>
                  <a:gd name="T15" fmla="*/ 23 h 23"/>
                  <a:gd name="T16" fmla="*/ 27 w 32"/>
                  <a:gd name="T17" fmla="*/ 23 h 23"/>
                  <a:gd name="T18" fmla="*/ 30 w 32"/>
                  <a:gd name="T19" fmla="*/ 16 h 23"/>
                  <a:gd name="T20" fmla="*/ 31 w 32"/>
                  <a:gd name="T21" fmla="*/ 13 h 23"/>
                  <a:gd name="T22" fmla="*/ 29 w 32"/>
                  <a:gd name="T23" fmla="*/ 8 h 23"/>
                  <a:gd name="T24" fmla="*/ 29 w 32"/>
                  <a:gd name="T25" fmla="*/ 8 h 23"/>
                  <a:gd name="T26" fmla="*/ 28 w 32"/>
                  <a:gd name="T27" fmla="*/ 7 h 23"/>
                  <a:gd name="T28" fmla="*/ 22 w 32"/>
                  <a:gd name="T29" fmla="*/ 3 h 23"/>
                  <a:gd name="T30" fmla="*/ 16 w 32"/>
                  <a:gd name="T31" fmla="*/ 2 h 23"/>
                  <a:gd name="T32" fmla="*/ 9 w 32"/>
                  <a:gd name="T33" fmla="*/ 4 h 23"/>
                  <a:gd name="T34" fmla="*/ 6 w 32"/>
                  <a:gd name="T35" fmla="*/ 3 h 23"/>
                  <a:gd name="T36" fmla="*/ 0 w 32"/>
                  <a:gd name="T37" fmla="*/ 6 h 23"/>
                  <a:gd name="T38" fmla="*/ 2 w 32"/>
                  <a:gd name="T39" fmla="*/ 7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2" h="23">
                    <a:moveTo>
                      <a:pt x="2" y="7"/>
                    </a:moveTo>
                    <a:cubicBezTo>
                      <a:pt x="2" y="8"/>
                      <a:pt x="4" y="11"/>
                      <a:pt x="4" y="10"/>
                    </a:cubicBezTo>
                    <a:cubicBezTo>
                      <a:pt x="5" y="9"/>
                      <a:pt x="7" y="11"/>
                      <a:pt x="8" y="12"/>
                    </a:cubicBezTo>
                    <a:cubicBezTo>
                      <a:pt x="10" y="13"/>
                      <a:pt x="13" y="14"/>
                      <a:pt x="13" y="15"/>
                    </a:cubicBezTo>
                    <a:cubicBezTo>
                      <a:pt x="14" y="16"/>
                      <a:pt x="14" y="19"/>
                      <a:pt x="16" y="18"/>
                    </a:cubicBezTo>
                    <a:cubicBezTo>
                      <a:pt x="17" y="17"/>
                      <a:pt x="19" y="15"/>
                      <a:pt x="19" y="16"/>
                    </a:cubicBezTo>
                    <a:cubicBezTo>
                      <a:pt x="19" y="18"/>
                      <a:pt x="20" y="20"/>
                      <a:pt x="22" y="20"/>
                    </a:cubicBezTo>
                    <a:cubicBezTo>
                      <a:pt x="23" y="20"/>
                      <a:pt x="24" y="23"/>
                      <a:pt x="26" y="23"/>
                    </a:cubicBezTo>
                    <a:cubicBezTo>
                      <a:pt x="26" y="23"/>
                      <a:pt x="27" y="23"/>
                      <a:pt x="27" y="23"/>
                    </a:cubicBezTo>
                    <a:cubicBezTo>
                      <a:pt x="27" y="19"/>
                      <a:pt x="28" y="17"/>
                      <a:pt x="30" y="16"/>
                    </a:cubicBezTo>
                    <a:cubicBezTo>
                      <a:pt x="30" y="15"/>
                      <a:pt x="31" y="14"/>
                      <a:pt x="31" y="13"/>
                    </a:cubicBezTo>
                    <a:cubicBezTo>
                      <a:pt x="32" y="12"/>
                      <a:pt x="29" y="10"/>
                      <a:pt x="29" y="8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29" y="8"/>
                      <a:pt x="28" y="7"/>
                      <a:pt x="28" y="7"/>
                    </a:cubicBezTo>
                    <a:cubicBezTo>
                      <a:pt x="25" y="4"/>
                      <a:pt x="23" y="4"/>
                      <a:pt x="22" y="3"/>
                    </a:cubicBezTo>
                    <a:cubicBezTo>
                      <a:pt x="20" y="1"/>
                      <a:pt x="18" y="0"/>
                      <a:pt x="16" y="2"/>
                    </a:cubicBezTo>
                    <a:cubicBezTo>
                      <a:pt x="15" y="3"/>
                      <a:pt x="11" y="4"/>
                      <a:pt x="9" y="4"/>
                    </a:cubicBezTo>
                    <a:cubicBezTo>
                      <a:pt x="8" y="4"/>
                      <a:pt x="7" y="4"/>
                      <a:pt x="6" y="3"/>
                    </a:cubicBezTo>
                    <a:cubicBezTo>
                      <a:pt x="4" y="4"/>
                      <a:pt x="2" y="5"/>
                      <a:pt x="0" y="6"/>
                    </a:cubicBezTo>
                    <a:cubicBezTo>
                      <a:pt x="1" y="6"/>
                      <a:pt x="1" y="6"/>
                      <a:pt x="2" y="7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21" name="Freeform 79">
                <a:extLst>
                  <a:ext uri="{FF2B5EF4-FFF2-40B4-BE49-F238E27FC236}">
                    <a16:creationId xmlns:a16="http://schemas.microsoft.com/office/drawing/2014/main" xmlns="" id="{91211993-8F4E-E646-B578-D8CBF6CC15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68102" y="4650575"/>
                <a:ext cx="136768" cy="87776"/>
              </a:xfrm>
              <a:custGeom>
                <a:avLst/>
                <a:gdLst>
                  <a:gd name="T0" fmla="*/ 65 w 73"/>
                  <a:gd name="T1" fmla="*/ 31 h 47"/>
                  <a:gd name="T2" fmla="*/ 62 w 73"/>
                  <a:gd name="T3" fmla="*/ 30 h 47"/>
                  <a:gd name="T4" fmla="*/ 63 w 73"/>
                  <a:gd name="T5" fmla="*/ 29 h 47"/>
                  <a:gd name="T6" fmla="*/ 61 w 73"/>
                  <a:gd name="T7" fmla="*/ 20 h 47"/>
                  <a:gd name="T8" fmla="*/ 56 w 73"/>
                  <a:gd name="T9" fmla="*/ 9 h 47"/>
                  <a:gd name="T10" fmla="*/ 51 w 73"/>
                  <a:gd name="T11" fmla="*/ 0 h 47"/>
                  <a:gd name="T12" fmla="*/ 47 w 73"/>
                  <a:gd name="T13" fmla="*/ 2 h 47"/>
                  <a:gd name="T14" fmla="*/ 42 w 73"/>
                  <a:gd name="T15" fmla="*/ 4 h 47"/>
                  <a:gd name="T16" fmla="*/ 38 w 73"/>
                  <a:gd name="T17" fmla="*/ 5 h 47"/>
                  <a:gd name="T18" fmla="*/ 35 w 73"/>
                  <a:gd name="T19" fmla="*/ 6 h 47"/>
                  <a:gd name="T20" fmla="*/ 30 w 73"/>
                  <a:gd name="T21" fmla="*/ 4 h 47"/>
                  <a:gd name="T22" fmla="*/ 22 w 73"/>
                  <a:gd name="T23" fmla="*/ 3 h 47"/>
                  <a:gd name="T24" fmla="*/ 19 w 73"/>
                  <a:gd name="T25" fmla="*/ 3 h 47"/>
                  <a:gd name="T26" fmla="*/ 18 w 73"/>
                  <a:gd name="T27" fmla="*/ 5 h 47"/>
                  <a:gd name="T28" fmla="*/ 13 w 73"/>
                  <a:gd name="T29" fmla="*/ 8 h 47"/>
                  <a:gd name="T30" fmla="*/ 5 w 73"/>
                  <a:gd name="T31" fmla="*/ 20 h 47"/>
                  <a:gd name="T32" fmla="*/ 0 w 73"/>
                  <a:gd name="T33" fmla="*/ 24 h 47"/>
                  <a:gd name="T34" fmla="*/ 3 w 73"/>
                  <a:gd name="T35" fmla="*/ 29 h 47"/>
                  <a:gd name="T36" fmla="*/ 6 w 73"/>
                  <a:gd name="T37" fmla="*/ 31 h 47"/>
                  <a:gd name="T38" fmla="*/ 7 w 73"/>
                  <a:gd name="T39" fmla="*/ 36 h 47"/>
                  <a:gd name="T40" fmla="*/ 16 w 73"/>
                  <a:gd name="T41" fmla="*/ 39 h 47"/>
                  <a:gd name="T42" fmla="*/ 16 w 73"/>
                  <a:gd name="T43" fmla="*/ 43 h 47"/>
                  <a:gd name="T44" fmla="*/ 21 w 73"/>
                  <a:gd name="T45" fmla="*/ 46 h 47"/>
                  <a:gd name="T46" fmla="*/ 30 w 73"/>
                  <a:gd name="T47" fmla="*/ 47 h 47"/>
                  <a:gd name="T48" fmla="*/ 38 w 73"/>
                  <a:gd name="T49" fmla="*/ 47 h 47"/>
                  <a:gd name="T50" fmla="*/ 44 w 73"/>
                  <a:gd name="T51" fmla="*/ 45 h 47"/>
                  <a:gd name="T52" fmla="*/ 53 w 73"/>
                  <a:gd name="T53" fmla="*/ 43 h 47"/>
                  <a:gd name="T54" fmla="*/ 60 w 73"/>
                  <a:gd name="T55" fmla="*/ 45 h 47"/>
                  <a:gd name="T56" fmla="*/ 65 w 73"/>
                  <a:gd name="T57" fmla="*/ 47 h 47"/>
                  <a:gd name="T58" fmla="*/ 65 w 73"/>
                  <a:gd name="T59" fmla="*/ 43 h 47"/>
                  <a:gd name="T60" fmla="*/ 69 w 73"/>
                  <a:gd name="T61" fmla="*/ 36 h 47"/>
                  <a:gd name="T62" fmla="*/ 73 w 73"/>
                  <a:gd name="T63" fmla="*/ 32 h 47"/>
                  <a:gd name="T64" fmla="*/ 73 w 73"/>
                  <a:gd name="T65" fmla="*/ 32 h 47"/>
                  <a:gd name="T66" fmla="*/ 70 w 73"/>
                  <a:gd name="T67" fmla="*/ 30 h 47"/>
                  <a:gd name="T68" fmla="*/ 65 w 73"/>
                  <a:gd name="T69" fmla="*/ 3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73" h="47">
                    <a:moveTo>
                      <a:pt x="65" y="31"/>
                    </a:moveTo>
                    <a:cubicBezTo>
                      <a:pt x="64" y="31"/>
                      <a:pt x="62" y="31"/>
                      <a:pt x="62" y="30"/>
                    </a:cubicBezTo>
                    <a:cubicBezTo>
                      <a:pt x="62" y="30"/>
                      <a:pt x="63" y="29"/>
                      <a:pt x="63" y="29"/>
                    </a:cubicBezTo>
                    <a:cubicBezTo>
                      <a:pt x="60" y="28"/>
                      <a:pt x="60" y="22"/>
                      <a:pt x="61" y="20"/>
                    </a:cubicBezTo>
                    <a:cubicBezTo>
                      <a:pt x="63" y="18"/>
                      <a:pt x="58" y="12"/>
                      <a:pt x="56" y="9"/>
                    </a:cubicBezTo>
                    <a:cubicBezTo>
                      <a:pt x="55" y="8"/>
                      <a:pt x="53" y="4"/>
                      <a:pt x="51" y="0"/>
                    </a:cubicBezTo>
                    <a:cubicBezTo>
                      <a:pt x="49" y="1"/>
                      <a:pt x="47" y="1"/>
                      <a:pt x="47" y="2"/>
                    </a:cubicBezTo>
                    <a:cubicBezTo>
                      <a:pt x="46" y="3"/>
                      <a:pt x="44" y="4"/>
                      <a:pt x="42" y="4"/>
                    </a:cubicBezTo>
                    <a:cubicBezTo>
                      <a:pt x="41" y="4"/>
                      <a:pt x="40" y="3"/>
                      <a:pt x="38" y="5"/>
                    </a:cubicBezTo>
                    <a:cubicBezTo>
                      <a:pt x="37" y="6"/>
                      <a:pt x="35" y="6"/>
                      <a:pt x="35" y="6"/>
                    </a:cubicBezTo>
                    <a:cubicBezTo>
                      <a:pt x="34" y="5"/>
                      <a:pt x="32" y="4"/>
                      <a:pt x="30" y="4"/>
                    </a:cubicBezTo>
                    <a:cubicBezTo>
                      <a:pt x="28" y="4"/>
                      <a:pt x="23" y="3"/>
                      <a:pt x="22" y="3"/>
                    </a:cubicBezTo>
                    <a:cubicBezTo>
                      <a:pt x="21" y="3"/>
                      <a:pt x="20" y="3"/>
                      <a:pt x="19" y="3"/>
                    </a:cubicBezTo>
                    <a:cubicBezTo>
                      <a:pt x="19" y="4"/>
                      <a:pt x="19" y="4"/>
                      <a:pt x="18" y="5"/>
                    </a:cubicBezTo>
                    <a:cubicBezTo>
                      <a:pt x="17" y="6"/>
                      <a:pt x="14" y="7"/>
                      <a:pt x="13" y="8"/>
                    </a:cubicBezTo>
                    <a:cubicBezTo>
                      <a:pt x="12" y="9"/>
                      <a:pt x="8" y="18"/>
                      <a:pt x="5" y="20"/>
                    </a:cubicBezTo>
                    <a:cubicBezTo>
                      <a:pt x="3" y="23"/>
                      <a:pt x="1" y="23"/>
                      <a:pt x="0" y="24"/>
                    </a:cubicBezTo>
                    <a:cubicBezTo>
                      <a:pt x="0" y="25"/>
                      <a:pt x="3" y="27"/>
                      <a:pt x="3" y="29"/>
                    </a:cubicBezTo>
                    <a:cubicBezTo>
                      <a:pt x="3" y="30"/>
                      <a:pt x="4" y="31"/>
                      <a:pt x="6" y="31"/>
                    </a:cubicBezTo>
                    <a:cubicBezTo>
                      <a:pt x="8" y="31"/>
                      <a:pt x="6" y="36"/>
                      <a:pt x="7" y="36"/>
                    </a:cubicBezTo>
                    <a:cubicBezTo>
                      <a:pt x="8" y="37"/>
                      <a:pt x="16" y="37"/>
                      <a:pt x="16" y="39"/>
                    </a:cubicBezTo>
                    <a:cubicBezTo>
                      <a:pt x="16" y="41"/>
                      <a:pt x="17" y="42"/>
                      <a:pt x="16" y="43"/>
                    </a:cubicBezTo>
                    <a:cubicBezTo>
                      <a:pt x="19" y="43"/>
                      <a:pt x="20" y="46"/>
                      <a:pt x="21" y="46"/>
                    </a:cubicBezTo>
                    <a:cubicBezTo>
                      <a:pt x="22" y="46"/>
                      <a:pt x="28" y="47"/>
                      <a:pt x="30" y="47"/>
                    </a:cubicBezTo>
                    <a:cubicBezTo>
                      <a:pt x="31" y="46"/>
                      <a:pt x="36" y="47"/>
                      <a:pt x="38" y="47"/>
                    </a:cubicBezTo>
                    <a:cubicBezTo>
                      <a:pt x="40" y="47"/>
                      <a:pt x="42" y="46"/>
                      <a:pt x="44" y="45"/>
                    </a:cubicBezTo>
                    <a:cubicBezTo>
                      <a:pt x="45" y="43"/>
                      <a:pt x="51" y="43"/>
                      <a:pt x="53" y="43"/>
                    </a:cubicBezTo>
                    <a:cubicBezTo>
                      <a:pt x="55" y="43"/>
                      <a:pt x="59" y="44"/>
                      <a:pt x="60" y="45"/>
                    </a:cubicBezTo>
                    <a:cubicBezTo>
                      <a:pt x="60" y="45"/>
                      <a:pt x="62" y="46"/>
                      <a:pt x="65" y="47"/>
                    </a:cubicBezTo>
                    <a:cubicBezTo>
                      <a:pt x="65" y="46"/>
                      <a:pt x="65" y="44"/>
                      <a:pt x="65" y="43"/>
                    </a:cubicBezTo>
                    <a:cubicBezTo>
                      <a:pt x="65" y="40"/>
                      <a:pt x="66" y="37"/>
                      <a:pt x="69" y="36"/>
                    </a:cubicBezTo>
                    <a:cubicBezTo>
                      <a:pt x="71" y="36"/>
                      <a:pt x="73" y="36"/>
                      <a:pt x="73" y="32"/>
                    </a:cubicBezTo>
                    <a:cubicBezTo>
                      <a:pt x="73" y="32"/>
                      <a:pt x="73" y="32"/>
                      <a:pt x="73" y="32"/>
                    </a:cubicBezTo>
                    <a:cubicBezTo>
                      <a:pt x="72" y="31"/>
                      <a:pt x="70" y="30"/>
                      <a:pt x="70" y="30"/>
                    </a:cubicBezTo>
                    <a:cubicBezTo>
                      <a:pt x="69" y="30"/>
                      <a:pt x="66" y="32"/>
                      <a:pt x="65" y="31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22" name="Freeform 80">
                <a:extLst>
                  <a:ext uri="{FF2B5EF4-FFF2-40B4-BE49-F238E27FC236}">
                    <a16:creationId xmlns:a16="http://schemas.microsoft.com/office/drawing/2014/main" xmlns="" id="{3F869C30-3ED9-8142-B48A-E26990008A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64044" y="4646493"/>
                <a:ext cx="46950" cy="58177"/>
              </a:xfrm>
              <a:custGeom>
                <a:avLst/>
                <a:gdLst>
                  <a:gd name="T0" fmla="*/ 18 w 25"/>
                  <a:gd name="T1" fmla="*/ 8 h 31"/>
                  <a:gd name="T2" fmla="*/ 12 w 25"/>
                  <a:gd name="T3" fmla="*/ 4 h 31"/>
                  <a:gd name="T4" fmla="*/ 6 w 25"/>
                  <a:gd name="T5" fmla="*/ 0 h 31"/>
                  <a:gd name="T6" fmla="*/ 0 w 25"/>
                  <a:gd name="T7" fmla="*/ 2 h 31"/>
                  <a:gd name="T8" fmla="*/ 5 w 25"/>
                  <a:gd name="T9" fmla="*/ 11 h 31"/>
                  <a:gd name="T10" fmla="*/ 10 w 25"/>
                  <a:gd name="T11" fmla="*/ 22 h 31"/>
                  <a:gd name="T12" fmla="*/ 12 w 25"/>
                  <a:gd name="T13" fmla="*/ 31 h 31"/>
                  <a:gd name="T14" fmla="*/ 16 w 25"/>
                  <a:gd name="T15" fmla="*/ 24 h 31"/>
                  <a:gd name="T16" fmla="*/ 19 w 25"/>
                  <a:gd name="T17" fmla="*/ 21 h 31"/>
                  <a:gd name="T18" fmla="*/ 25 w 25"/>
                  <a:gd name="T19" fmla="*/ 22 h 31"/>
                  <a:gd name="T20" fmla="*/ 23 w 25"/>
                  <a:gd name="T21" fmla="*/ 16 h 31"/>
                  <a:gd name="T22" fmla="*/ 18 w 25"/>
                  <a:gd name="T23" fmla="*/ 8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5" h="31">
                    <a:moveTo>
                      <a:pt x="18" y="8"/>
                    </a:moveTo>
                    <a:cubicBezTo>
                      <a:pt x="17" y="5"/>
                      <a:pt x="14" y="4"/>
                      <a:pt x="12" y="4"/>
                    </a:cubicBezTo>
                    <a:cubicBezTo>
                      <a:pt x="10" y="4"/>
                      <a:pt x="8" y="0"/>
                      <a:pt x="6" y="0"/>
                    </a:cubicBezTo>
                    <a:cubicBezTo>
                      <a:pt x="5" y="1"/>
                      <a:pt x="2" y="1"/>
                      <a:pt x="0" y="2"/>
                    </a:cubicBezTo>
                    <a:cubicBezTo>
                      <a:pt x="2" y="6"/>
                      <a:pt x="4" y="10"/>
                      <a:pt x="5" y="11"/>
                    </a:cubicBezTo>
                    <a:cubicBezTo>
                      <a:pt x="7" y="14"/>
                      <a:pt x="12" y="20"/>
                      <a:pt x="10" y="22"/>
                    </a:cubicBezTo>
                    <a:cubicBezTo>
                      <a:pt x="9" y="24"/>
                      <a:pt x="9" y="30"/>
                      <a:pt x="12" y="31"/>
                    </a:cubicBezTo>
                    <a:cubicBezTo>
                      <a:pt x="13" y="30"/>
                      <a:pt x="16" y="26"/>
                      <a:pt x="16" y="24"/>
                    </a:cubicBezTo>
                    <a:cubicBezTo>
                      <a:pt x="16" y="23"/>
                      <a:pt x="16" y="20"/>
                      <a:pt x="19" y="21"/>
                    </a:cubicBezTo>
                    <a:cubicBezTo>
                      <a:pt x="22" y="21"/>
                      <a:pt x="25" y="23"/>
                      <a:pt x="25" y="22"/>
                    </a:cubicBezTo>
                    <a:cubicBezTo>
                      <a:pt x="25" y="21"/>
                      <a:pt x="24" y="18"/>
                      <a:pt x="23" y="16"/>
                    </a:cubicBezTo>
                    <a:cubicBezTo>
                      <a:pt x="22" y="15"/>
                      <a:pt x="19" y="11"/>
                      <a:pt x="18" y="8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23" name="Freeform 81">
                <a:extLst>
                  <a:ext uri="{FF2B5EF4-FFF2-40B4-BE49-F238E27FC236}">
                    <a16:creationId xmlns:a16="http://schemas.microsoft.com/office/drawing/2014/main" xmlns="" id="{FC613D95-1829-7C46-804D-A0DAB243D1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94640" y="4731207"/>
                <a:ext cx="95942" cy="50013"/>
              </a:xfrm>
              <a:custGeom>
                <a:avLst/>
                <a:gdLst>
                  <a:gd name="T0" fmla="*/ 39 w 51"/>
                  <a:gd name="T1" fmla="*/ 0 h 27"/>
                  <a:gd name="T2" fmla="*/ 30 w 51"/>
                  <a:gd name="T3" fmla="*/ 2 h 27"/>
                  <a:gd name="T4" fmla="*/ 24 w 51"/>
                  <a:gd name="T5" fmla="*/ 4 h 27"/>
                  <a:gd name="T6" fmla="*/ 16 w 51"/>
                  <a:gd name="T7" fmla="*/ 4 h 27"/>
                  <a:gd name="T8" fmla="*/ 7 w 51"/>
                  <a:gd name="T9" fmla="*/ 3 h 27"/>
                  <a:gd name="T10" fmla="*/ 2 w 51"/>
                  <a:gd name="T11" fmla="*/ 0 h 27"/>
                  <a:gd name="T12" fmla="*/ 2 w 51"/>
                  <a:gd name="T13" fmla="*/ 0 h 27"/>
                  <a:gd name="T14" fmla="*/ 2 w 51"/>
                  <a:gd name="T15" fmla="*/ 6 h 27"/>
                  <a:gd name="T16" fmla="*/ 4 w 51"/>
                  <a:gd name="T17" fmla="*/ 11 h 27"/>
                  <a:gd name="T18" fmla="*/ 2 w 51"/>
                  <a:gd name="T19" fmla="*/ 14 h 27"/>
                  <a:gd name="T20" fmla="*/ 2 w 51"/>
                  <a:gd name="T21" fmla="*/ 18 h 27"/>
                  <a:gd name="T22" fmla="*/ 6 w 51"/>
                  <a:gd name="T23" fmla="*/ 23 h 27"/>
                  <a:gd name="T24" fmla="*/ 8 w 51"/>
                  <a:gd name="T25" fmla="*/ 26 h 27"/>
                  <a:gd name="T26" fmla="*/ 18 w 51"/>
                  <a:gd name="T27" fmla="*/ 26 h 27"/>
                  <a:gd name="T28" fmla="*/ 27 w 51"/>
                  <a:gd name="T29" fmla="*/ 27 h 27"/>
                  <a:gd name="T30" fmla="*/ 30 w 51"/>
                  <a:gd name="T31" fmla="*/ 25 h 27"/>
                  <a:gd name="T32" fmla="*/ 34 w 51"/>
                  <a:gd name="T33" fmla="*/ 24 h 27"/>
                  <a:gd name="T34" fmla="*/ 34 w 51"/>
                  <a:gd name="T35" fmla="*/ 21 h 27"/>
                  <a:gd name="T36" fmla="*/ 42 w 51"/>
                  <a:gd name="T37" fmla="*/ 21 h 27"/>
                  <a:gd name="T38" fmla="*/ 45 w 51"/>
                  <a:gd name="T39" fmla="*/ 21 h 27"/>
                  <a:gd name="T40" fmla="*/ 44 w 51"/>
                  <a:gd name="T41" fmla="*/ 19 h 27"/>
                  <a:gd name="T42" fmla="*/ 43 w 51"/>
                  <a:gd name="T43" fmla="*/ 13 h 27"/>
                  <a:gd name="T44" fmla="*/ 49 w 51"/>
                  <a:gd name="T45" fmla="*/ 6 h 27"/>
                  <a:gd name="T46" fmla="*/ 51 w 51"/>
                  <a:gd name="T47" fmla="*/ 4 h 27"/>
                  <a:gd name="T48" fmla="*/ 46 w 51"/>
                  <a:gd name="T49" fmla="*/ 2 h 27"/>
                  <a:gd name="T50" fmla="*/ 39 w 51"/>
                  <a:gd name="T51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51" h="27">
                    <a:moveTo>
                      <a:pt x="39" y="0"/>
                    </a:moveTo>
                    <a:cubicBezTo>
                      <a:pt x="37" y="0"/>
                      <a:pt x="31" y="0"/>
                      <a:pt x="30" y="2"/>
                    </a:cubicBezTo>
                    <a:cubicBezTo>
                      <a:pt x="28" y="3"/>
                      <a:pt x="26" y="4"/>
                      <a:pt x="24" y="4"/>
                    </a:cubicBezTo>
                    <a:cubicBezTo>
                      <a:pt x="22" y="4"/>
                      <a:pt x="17" y="3"/>
                      <a:pt x="16" y="4"/>
                    </a:cubicBezTo>
                    <a:cubicBezTo>
                      <a:pt x="14" y="4"/>
                      <a:pt x="8" y="3"/>
                      <a:pt x="7" y="3"/>
                    </a:cubicBezTo>
                    <a:cubicBezTo>
                      <a:pt x="6" y="3"/>
                      <a:pt x="5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0" y="2"/>
                      <a:pt x="0" y="4"/>
                      <a:pt x="2" y="6"/>
                    </a:cubicBezTo>
                    <a:cubicBezTo>
                      <a:pt x="4" y="8"/>
                      <a:pt x="6" y="11"/>
                      <a:pt x="4" y="11"/>
                    </a:cubicBezTo>
                    <a:cubicBezTo>
                      <a:pt x="3" y="11"/>
                      <a:pt x="1" y="13"/>
                      <a:pt x="2" y="14"/>
                    </a:cubicBezTo>
                    <a:cubicBezTo>
                      <a:pt x="2" y="15"/>
                      <a:pt x="1" y="18"/>
                      <a:pt x="2" y="18"/>
                    </a:cubicBezTo>
                    <a:cubicBezTo>
                      <a:pt x="2" y="19"/>
                      <a:pt x="6" y="22"/>
                      <a:pt x="6" y="23"/>
                    </a:cubicBezTo>
                    <a:cubicBezTo>
                      <a:pt x="6" y="24"/>
                      <a:pt x="8" y="25"/>
                      <a:pt x="8" y="26"/>
                    </a:cubicBezTo>
                    <a:cubicBezTo>
                      <a:pt x="11" y="25"/>
                      <a:pt x="17" y="25"/>
                      <a:pt x="18" y="26"/>
                    </a:cubicBezTo>
                    <a:cubicBezTo>
                      <a:pt x="20" y="27"/>
                      <a:pt x="27" y="27"/>
                      <a:pt x="27" y="27"/>
                    </a:cubicBezTo>
                    <a:cubicBezTo>
                      <a:pt x="29" y="27"/>
                      <a:pt x="31" y="27"/>
                      <a:pt x="30" y="25"/>
                    </a:cubicBezTo>
                    <a:cubicBezTo>
                      <a:pt x="30" y="24"/>
                      <a:pt x="32" y="24"/>
                      <a:pt x="34" y="24"/>
                    </a:cubicBezTo>
                    <a:cubicBezTo>
                      <a:pt x="34" y="22"/>
                      <a:pt x="33" y="22"/>
                      <a:pt x="34" y="21"/>
                    </a:cubicBezTo>
                    <a:cubicBezTo>
                      <a:pt x="35" y="21"/>
                      <a:pt x="40" y="20"/>
                      <a:pt x="42" y="21"/>
                    </a:cubicBezTo>
                    <a:cubicBezTo>
                      <a:pt x="43" y="22"/>
                      <a:pt x="44" y="21"/>
                      <a:pt x="45" y="21"/>
                    </a:cubicBezTo>
                    <a:cubicBezTo>
                      <a:pt x="45" y="20"/>
                      <a:pt x="45" y="19"/>
                      <a:pt x="44" y="19"/>
                    </a:cubicBezTo>
                    <a:cubicBezTo>
                      <a:pt x="43" y="19"/>
                      <a:pt x="41" y="13"/>
                      <a:pt x="43" y="13"/>
                    </a:cubicBezTo>
                    <a:cubicBezTo>
                      <a:pt x="44" y="12"/>
                      <a:pt x="46" y="7"/>
                      <a:pt x="49" y="6"/>
                    </a:cubicBezTo>
                    <a:cubicBezTo>
                      <a:pt x="50" y="6"/>
                      <a:pt x="50" y="5"/>
                      <a:pt x="51" y="4"/>
                    </a:cubicBezTo>
                    <a:cubicBezTo>
                      <a:pt x="48" y="3"/>
                      <a:pt x="46" y="2"/>
                      <a:pt x="46" y="2"/>
                    </a:cubicBezTo>
                    <a:cubicBezTo>
                      <a:pt x="45" y="1"/>
                      <a:pt x="41" y="0"/>
                      <a:pt x="39" y="0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24" name="Freeform 82">
                <a:extLst>
                  <a:ext uri="{FF2B5EF4-FFF2-40B4-BE49-F238E27FC236}">
                    <a16:creationId xmlns:a16="http://schemas.microsoft.com/office/drawing/2014/main" xmlns="" id="{C80DF14C-B2AB-ED45-BB66-2E43860A39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68102" y="4762847"/>
                <a:ext cx="41847" cy="27558"/>
              </a:xfrm>
              <a:custGeom>
                <a:avLst/>
                <a:gdLst>
                  <a:gd name="T0" fmla="*/ 5 w 22"/>
                  <a:gd name="T1" fmla="*/ 15 h 15"/>
                  <a:gd name="T2" fmla="*/ 5 w 22"/>
                  <a:gd name="T3" fmla="*/ 15 h 15"/>
                  <a:gd name="T4" fmla="*/ 5 w 22"/>
                  <a:gd name="T5" fmla="*/ 15 h 15"/>
                  <a:gd name="T6" fmla="*/ 5 w 22"/>
                  <a:gd name="T7" fmla="*/ 15 h 15"/>
                  <a:gd name="T8" fmla="*/ 6 w 22"/>
                  <a:gd name="T9" fmla="*/ 15 h 15"/>
                  <a:gd name="T10" fmla="*/ 6 w 22"/>
                  <a:gd name="T11" fmla="*/ 15 h 15"/>
                  <a:gd name="T12" fmla="*/ 8 w 22"/>
                  <a:gd name="T13" fmla="*/ 15 h 15"/>
                  <a:gd name="T14" fmla="*/ 9 w 22"/>
                  <a:gd name="T15" fmla="*/ 15 h 15"/>
                  <a:gd name="T16" fmla="*/ 9 w 22"/>
                  <a:gd name="T17" fmla="*/ 15 h 15"/>
                  <a:gd name="T18" fmla="*/ 9 w 22"/>
                  <a:gd name="T19" fmla="*/ 15 h 15"/>
                  <a:gd name="T20" fmla="*/ 10 w 22"/>
                  <a:gd name="T21" fmla="*/ 15 h 15"/>
                  <a:gd name="T22" fmla="*/ 14 w 22"/>
                  <a:gd name="T23" fmla="*/ 13 h 15"/>
                  <a:gd name="T24" fmla="*/ 21 w 22"/>
                  <a:gd name="T25" fmla="*/ 9 h 15"/>
                  <a:gd name="T26" fmla="*/ 22 w 22"/>
                  <a:gd name="T27" fmla="*/ 9 h 15"/>
                  <a:gd name="T28" fmla="*/ 20 w 22"/>
                  <a:gd name="T29" fmla="*/ 6 h 15"/>
                  <a:gd name="T30" fmla="*/ 16 w 22"/>
                  <a:gd name="T31" fmla="*/ 1 h 15"/>
                  <a:gd name="T32" fmla="*/ 15 w 22"/>
                  <a:gd name="T33" fmla="*/ 1 h 15"/>
                  <a:gd name="T34" fmla="*/ 15 w 22"/>
                  <a:gd name="T35" fmla="*/ 1 h 15"/>
                  <a:gd name="T36" fmla="*/ 15 w 22"/>
                  <a:gd name="T37" fmla="*/ 0 h 15"/>
                  <a:gd name="T38" fmla="*/ 2 w 22"/>
                  <a:gd name="T39" fmla="*/ 2 h 15"/>
                  <a:gd name="T40" fmla="*/ 1 w 22"/>
                  <a:gd name="T41" fmla="*/ 2 h 15"/>
                  <a:gd name="T42" fmla="*/ 0 w 22"/>
                  <a:gd name="T43" fmla="*/ 10 h 15"/>
                  <a:gd name="T44" fmla="*/ 5 w 22"/>
                  <a:gd name="T4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2" h="15">
                    <a:moveTo>
                      <a:pt x="5" y="15"/>
                    </a:moveTo>
                    <a:cubicBezTo>
                      <a:pt x="5" y="15"/>
                      <a:pt x="5" y="15"/>
                      <a:pt x="5" y="15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5" y="15"/>
                      <a:pt x="6" y="15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6" y="15"/>
                      <a:pt x="7" y="15"/>
                      <a:pt x="8" y="15"/>
                    </a:cubicBezTo>
                    <a:cubicBezTo>
                      <a:pt x="8" y="15"/>
                      <a:pt x="8" y="15"/>
                      <a:pt x="9" y="15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10" y="15"/>
                      <a:pt x="10" y="15"/>
                      <a:pt x="10" y="15"/>
                    </a:cubicBezTo>
                    <a:cubicBezTo>
                      <a:pt x="12" y="14"/>
                      <a:pt x="13" y="12"/>
                      <a:pt x="14" y="13"/>
                    </a:cubicBezTo>
                    <a:cubicBezTo>
                      <a:pt x="15" y="13"/>
                      <a:pt x="21" y="10"/>
                      <a:pt x="21" y="9"/>
                    </a:cubicBezTo>
                    <a:cubicBezTo>
                      <a:pt x="22" y="9"/>
                      <a:pt x="22" y="9"/>
                      <a:pt x="22" y="9"/>
                    </a:cubicBezTo>
                    <a:cubicBezTo>
                      <a:pt x="22" y="8"/>
                      <a:pt x="20" y="7"/>
                      <a:pt x="20" y="6"/>
                    </a:cubicBezTo>
                    <a:cubicBezTo>
                      <a:pt x="20" y="5"/>
                      <a:pt x="16" y="2"/>
                      <a:pt x="16" y="1"/>
                    </a:cubicBezTo>
                    <a:cubicBezTo>
                      <a:pt x="15" y="1"/>
                      <a:pt x="15" y="1"/>
                      <a:pt x="15" y="1"/>
                    </a:cubicBezTo>
                    <a:cubicBezTo>
                      <a:pt x="15" y="1"/>
                      <a:pt x="15" y="1"/>
                      <a:pt x="15" y="1"/>
                    </a:cubicBezTo>
                    <a:cubicBezTo>
                      <a:pt x="15" y="0"/>
                      <a:pt x="15" y="0"/>
                      <a:pt x="15" y="0"/>
                    </a:cubicBezTo>
                    <a:cubicBezTo>
                      <a:pt x="10" y="1"/>
                      <a:pt x="2" y="2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ubicBezTo>
                      <a:pt x="0" y="5"/>
                      <a:pt x="0" y="8"/>
                      <a:pt x="0" y="10"/>
                    </a:cubicBezTo>
                    <a:cubicBezTo>
                      <a:pt x="1" y="12"/>
                      <a:pt x="2" y="14"/>
                      <a:pt x="5" y="15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25" name="Freeform 83">
                <a:extLst>
                  <a:ext uri="{FF2B5EF4-FFF2-40B4-BE49-F238E27FC236}">
                    <a16:creationId xmlns:a16="http://schemas.microsoft.com/office/drawing/2014/main" xmlns="" id="{881B7ED5-DD68-2F4E-99A6-A790AFB14D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94640" y="4569943"/>
                <a:ext cx="268433" cy="155140"/>
              </a:xfrm>
              <a:custGeom>
                <a:avLst/>
                <a:gdLst>
                  <a:gd name="T0" fmla="*/ 134 w 143"/>
                  <a:gd name="T1" fmla="*/ 48 h 83"/>
                  <a:gd name="T2" fmla="*/ 142 w 143"/>
                  <a:gd name="T3" fmla="*/ 43 h 83"/>
                  <a:gd name="T4" fmla="*/ 143 w 143"/>
                  <a:gd name="T5" fmla="*/ 38 h 83"/>
                  <a:gd name="T6" fmla="*/ 143 w 143"/>
                  <a:gd name="T7" fmla="*/ 32 h 83"/>
                  <a:gd name="T8" fmla="*/ 132 w 143"/>
                  <a:gd name="T9" fmla="*/ 28 h 83"/>
                  <a:gd name="T10" fmla="*/ 122 w 143"/>
                  <a:gd name="T11" fmla="*/ 22 h 83"/>
                  <a:gd name="T12" fmla="*/ 113 w 143"/>
                  <a:gd name="T13" fmla="*/ 23 h 83"/>
                  <a:gd name="T14" fmla="*/ 106 w 143"/>
                  <a:gd name="T15" fmla="*/ 20 h 83"/>
                  <a:gd name="T16" fmla="*/ 97 w 143"/>
                  <a:gd name="T17" fmla="*/ 12 h 83"/>
                  <a:gd name="T18" fmla="*/ 94 w 143"/>
                  <a:gd name="T19" fmla="*/ 1 h 83"/>
                  <a:gd name="T20" fmla="*/ 82 w 143"/>
                  <a:gd name="T21" fmla="*/ 1 h 83"/>
                  <a:gd name="T22" fmla="*/ 76 w 143"/>
                  <a:gd name="T23" fmla="*/ 2 h 83"/>
                  <a:gd name="T24" fmla="*/ 66 w 143"/>
                  <a:gd name="T25" fmla="*/ 8 h 83"/>
                  <a:gd name="T26" fmla="*/ 57 w 143"/>
                  <a:gd name="T27" fmla="*/ 10 h 83"/>
                  <a:gd name="T28" fmla="*/ 47 w 143"/>
                  <a:gd name="T29" fmla="*/ 8 h 83"/>
                  <a:gd name="T30" fmla="*/ 34 w 143"/>
                  <a:gd name="T31" fmla="*/ 6 h 83"/>
                  <a:gd name="T32" fmla="*/ 15 w 143"/>
                  <a:gd name="T33" fmla="*/ 8 h 83"/>
                  <a:gd name="T34" fmla="*/ 11 w 143"/>
                  <a:gd name="T35" fmla="*/ 11 h 83"/>
                  <a:gd name="T36" fmla="*/ 11 w 143"/>
                  <a:gd name="T37" fmla="*/ 22 h 83"/>
                  <a:gd name="T38" fmla="*/ 4 w 143"/>
                  <a:gd name="T39" fmla="*/ 35 h 83"/>
                  <a:gd name="T40" fmla="*/ 4 w 143"/>
                  <a:gd name="T41" fmla="*/ 45 h 83"/>
                  <a:gd name="T42" fmla="*/ 8 w 143"/>
                  <a:gd name="T43" fmla="*/ 46 h 83"/>
                  <a:gd name="T44" fmla="*/ 21 w 143"/>
                  <a:gd name="T45" fmla="*/ 49 h 83"/>
                  <a:gd name="T46" fmla="*/ 28 w 143"/>
                  <a:gd name="T47" fmla="*/ 47 h 83"/>
                  <a:gd name="T48" fmla="*/ 43 w 143"/>
                  <a:gd name="T49" fmla="*/ 41 h 83"/>
                  <a:gd name="T50" fmla="*/ 55 w 143"/>
                  <a:gd name="T51" fmla="*/ 49 h 83"/>
                  <a:gd name="T52" fmla="*/ 62 w 143"/>
                  <a:gd name="T53" fmla="*/ 63 h 83"/>
                  <a:gd name="T54" fmla="*/ 53 w 143"/>
                  <a:gd name="T55" fmla="*/ 65 h 83"/>
                  <a:gd name="T56" fmla="*/ 51 w 143"/>
                  <a:gd name="T57" fmla="*/ 74 h 83"/>
                  <a:gd name="T58" fmla="*/ 59 w 143"/>
                  <a:gd name="T59" fmla="*/ 75 h 83"/>
                  <a:gd name="T60" fmla="*/ 70 w 143"/>
                  <a:gd name="T61" fmla="*/ 60 h 83"/>
                  <a:gd name="T62" fmla="*/ 79 w 143"/>
                  <a:gd name="T63" fmla="*/ 64 h 83"/>
                  <a:gd name="T64" fmla="*/ 82 w 143"/>
                  <a:gd name="T65" fmla="*/ 72 h 83"/>
                  <a:gd name="T66" fmla="*/ 90 w 143"/>
                  <a:gd name="T67" fmla="*/ 82 h 83"/>
                  <a:gd name="T68" fmla="*/ 104 w 143"/>
                  <a:gd name="T69" fmla="*/ 77 h 83"/>
                  <a:gd name="T70" fmla="*/ 107 w 143"/>
                  <a:gd name="T71" fmla="*/ 74 h 83"/>
                  <a:gd name="T72" fmla="*/ 111 w 143"/>
                  <a:gd name="T73" fmla="*/ 61 h 83"/>
                  <a:gd name="T74" fmla="*/ 127 w 143"/>
                  <a:gd name="T75" fmla="*/ 56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43" h="83">
                    <a:moveTo>
                      <a:pt x="127" y="52"/>
                    </a:moveTo>
                    <a:cubicBezTo>
                      <a:pt x="129" y="52"/>
                      <a:pt x="132" y="48"/>
                      <a:pt x="134" y="48"/>
                    </a:cubicBezTo>
                    <a:cubicBezTo>
                      <a:pt x="135" y="48"/>
                      <a:pt x="140" y="49"/>
                      <a:pt x="140" y="48"/>
                    </a:cubicBezTo>
                    <a:cubicBezTo>
                      <a:pt x="140" y="47"/>
                      <a:pt x="142" y="44"/>
                      <a:pt x="142" y="43"/>
                    </a:cubicBezTo>
                    <a:cubicBezTo>
                      <a:pt x="141" y="42"/>
                      <a:pt x="140" y="41"/>
                      <a:pt x="140" y="40"/>
                    </a:cubicBezTo>
                    <a:cubicBezTo>
                      <a:pt x="140" y="39"/>
                      <a:pt x="143" y="39"/>
                      <a:pt x="143" y="38"/>
                    </a:cubicBezTo>
                    <a:cubicBezTo>
                      <a:pt x="143" y="37"/>
                      <a:pt x="141" y="36"/>
                      <a:pt x="141" y="36"/>
                    </a:cubicBezTo>
                    <a:cubicBezTo>
                      <a:pt x="141" y="35"/>
                      <a:pt x="143" y="34"/>
                      <a:pt x="143" y="32"/>
                    </a:cubicBezTo>
                    <a:cubicBezTo>
                      <a:pt x="143" y="31"/>
                      <a:pt x="141" y="31"/>
                      <a:pt x="139" y="29"/>
                    </a:cubicBezTo>
                    <a:cubicBezTo>
                      <a:pt x="136" y="28"/>
                      <a:pt x="134" y="29"/>
                      <a:pt x="132" y="28"/>
                    </a:cubicBezTo>
                    <a:cubicBezTo>
                      <a:pt x="130" y="27"/>
                      <a:pt x="125" y="27"/>
                      <a:pt x="125" y="27"/>
                    </a:cubicBezTo>
                    <a:cubicBezTo>
                      <a:pt x="125" y="26"/>
                      <a:pt x="122" y="23"/>
                      <a:pt x="122" y="22"/>
                    </a:cubicBezTo>
                    <a:cubicBezTo>
                      <a:pt x="121" y="21"/>
                      <a:pt x="119" y="22"/>
                      <a:pt x="117" y="23"/>
                    </a:cubicBezTo>
                    <a:cubicBezTo>
                      <a:pt x="116" y="23"/>
                      <a:pt x="114" y="24"/>
                      <a:pt x="113" y="23"/>
                    </a:cubicBezTo>
                    <a:cubicBezTo>
                      <a:pt x="112" y="22"/>
                      <a:pt x="110" y="21"/>
                      <a:pt x="109" y="21"/>
                    </a:cubicBezTo>
                    <a:cubicBezTo>
                      <a:pt x="108" y="22"/>
                      <a:pt x="106" y="21"/>
                      <a:pt x="106" y="20"/>
                    </a:cubicBezTo>
                    <a:cubicBezTo>
                      <a:pt x="107" y="18"/>
                      <a:pt x="104" y="14"/>
                      <a:pt x="103" y="13"/>
                    </a:cubicBezTo>
                    <a:cubicBezTo>
                      <a:pt x="101" y="13"/>
                      <a:pt x="98" y="14"/>
                      <a:pt x="97" y="12"/>
                    </a:cubicBezTo>
                    <a:cubicBezTo>
                      <a:pt x="96" y="10"/>
                      <a:pt x="94" y="9"/>
                      <a:pt x="95" y="7"/>
                    </a:cubicBezTo>
                    <a:cubicBezTo>
                      <a:pt x="96" y="6"/>
                      <a:pt x="95" y="3"/>
                      <a:pt x="94" y="1"/>
                    </a:cubicBezTo>
                    <a:cubicBezTo>
                      <a:pt x="93" y="0"/>
                      <a:pt x="88" y="0"/>
                      <a:pt x="87" y="1"/>
                    </a:cubicBezTo>
                    <a:cubicBezTo>
                      <a:pt x="86" y="1"/>
                      <a:pt x="83" y="0"/>
                      <a:pt x="82" y="1"/>
                    </a:cubicBezTo>
                    <a:cubicBezTo>
                      <a:pt x="81" y="2"/>
                      <a:pt x="80" y="3"/>
                      <a:pt x="78" y="3"/>
                    </a:cubicBezTo>
                    <a:cubicBezTo>
                      <a:pt x="77" y="3"/>
                      <a:pt x="76" y="3"/>
                      <a:pt x="76" y="2"/>
                    </a:cubicBezTo>
                    <a:cubicBezTo>
                      <a:pt x="74" y="3"/>
                      <a:pt x="71" y="3"/>
                      <a:pt x="71" y="3"/>
                    </a:cubicBezTo>
                    <a:cubicBezTo>
                      <a:pt x="71" y="3"/>
                      <a:pt x="66" y="7"/>
                      <a:pt x="66" y="8"/>
                    </a:cubicBezTo>
                    <a:cubicBezTo>
                      <a:pt x="66" y="10"/>
                      <a:pt x="66" y="12"/>
                      <a:pt x="65" y="11"/>
                    </a:cubicBezTo>
                    <a:cubicBezTo>
                      <a:pt x="63" y="10"/>
                      <a:pt x="58" y="10"/>
                      <a:pt x="57" y="10"/>
                    </a:cubicBezTo>
                    <a:cubicBezTo>
                      <a:pt x="56" y="11"/>
                      <a:pt x="54" y="7"/>
                      <a:pt x="52" y="9"/>
                    </a:cubicBezTo>
                    <a:cubicBezTo>
                      <a:pt x="50" y="10"/>
                      <a:pt x="47" y="7"/>
                      <a:pt x="47" y="8"/>
                    </a:cubicBezTo>
                    <a:cubicBezTo>
                      <a:pt x="46" y="9"/>
                      <a:pt x="43" y="8"/>
                      <a:pt x="41" y="7"/>
                    </a:cubicBezTo>
                    <a:cubicBezTo>
                      <a:pt x="39" y="6"/>
                      <a:pt x="35" y="8"/>
                      <a:pt x="34" y="6"/>
                    </a:cubicBezTo>
                    <a:cubicBezTo>
                      <a:pt x="32" y="5"/>
                      <a:pt x="23" y="5"/>
                      <a:pt x="20" y="5"/>
                    </a:cubicBezTo>
                    <a:cubicBezTo>
                      <a:pt x="17" y="5"/>
                      <a:pt x="16" y="6"/>
                      <a:pt x="15" y="8"/>
                    </a:cubicBezTo>
                    <a:cubicBezTo>
                      <a:pt x="14" y="9"/>
                      <a:pt x="12" y="9"/>
                      <a:pt x="11" y="9"/>
                    </a:cubicBezTo>
                    <a:cubicBezTo>
                      <a:pt x="11" y="10"/>
                      <a:pt x="11" y="11"/>
                      <a:pt x="11" y="11"/>
                    </a:cubicBezTo>
                    <a:cubicBezTo>
                      <a:pt x="12" y="12"/>
                      <a:pt x="15" y="18"/>
                      <a:pt x="14" y="19"/>
                    </a:cubicBezTo>
                    <a:cubicBezTo>
                      <a:pt x="14" y="21"/>
                      <a:pt x="12" y="21"/>
                      <a:pt x="11" y="22"/>
                    </a:cubicBezTo>
                    <a:cubicBezTo>
                      <a:pt x="10" y="23"/>
                      <a:pt x="4" y="29"/>
                      <a:pt x="3" y="30"/>
                    </a:cubicBezTo>
                    <a:cubicBezTo>
                      <a:pt x="3" y="31"/>
                      <a:pt x="4" y="35"/>
                      <a:pt x="4" y="35"/>
                    </a:cubicBezTo>
                    <a:cubicBezTo>
                      <a:pt x="3" y="36"/>
                      <a:pt x="0" y="40"/>
                      <a:pt x="0" y="41"/>
                    </a:cubicBezTo>
                    <a:cubicBezTo>
                      <a:pt x="0" y="43"/>
                      <a:pt x="2" y="45"/>
                      <a:pt x="4" y="45"/>
                    </a:cubicBezTo>
                    <a:cubicBezTo>
                      <a:pt x="4" y="45"/>
                      <a:pt x="5" y="46"/>
                      <a:pt x="5" y="46"/>
                    </a:cubicBezTo>
                    <a:cubicBezTo>
                      <a:pt x="6" y="46"/>
                      <a:pt x="7" y="46"/>
                      <a:pt x="8" y="46"/>
                    </a:cubicBezTo>
                    <a:cubicBezTo>
                      <a:pt x="9" y="46"/>
                      <a:pt x="14" y="47"/>
                      <a:pt x="16" y="47"/>
                    </a:cubicBezTo>
                    <a:cubicBezTo>
                      <a:pt x="18" y="47"/>
                      <a:pt x="20" y="48"/>
                      <a:pt x="21" y="49"/>
                    </a:cubicBezTo>
                    <a:cubicBezTo>
                      <a:pt x="21" y="49"/>
                      <a:pt x="23" y="49"/>
                      <a:pt x="24" y="48"/>
                    </a:cubicBezTo>
                    <a:cubicBezTo>
                      <a:pt x="26" y="46"/>
                      <a:pt x="27" y="47"/>
                      <a:pt x="28" y="47"/>
                    </a:cubicBezTo>
                    <a:cubicBezTo>
                      <a:pt x="30" y="47"/>
                      <a:pt x="32" y="46"/>
                      <a:pt x="33" y="45"/>
                    </a:cubicBezTo>
                    <a:cubicBezTo>
                      <a:pt x="34" y="44"/>
                      <a:pt x="41" y="42"/>
                      <a:pt x="43" y="41"/>
                    </a:cubicBezTo>
                    <a:cubicBezTo>
                      <a:pt x="45" y="41"/>
                      <a:pt x="47" y="45"/>
                      <a:pt x="49" y="45"/>
                    </a:cubicBezTo>
                    <a:cubicBezTo>
                      <a:pt x="51" y="45"/>
                      <a:pt x="54" y="46"/>
                      <a:pt x="55" y="49"/>
                    </a:cubicBezTo>
                    <a:cubicBezTo>
                      <a:pt x="56" y="52"/>
                      <a:pt x="59" y="56"/>
                      <a:pt x="60" y="57"/>
                    </a:cubicBezTo>
                    <a:cubicBezTo>
                      <a:pt x="61" y="59"/>
                      <a:pt x="62" y="62"/>
                      <a:pt x="62" y="63"/>
                    </a:cubicBezTo>
                    <a:cubicBezTo>
                      <a:pt x="62" y="64"/>
                      <a:pt x="59" y="62"/>
                      <a:pt x="56" y="62"/>
                    </a:cubicBezTo>
                    <a:cubicBezTo>
                      <a:pt x="53" y="61"/>
                      <a:pt x="53" y="64"/>
                      <a:pt x="53" y="65"/>
                    </a:cubicBezTo>
                    <a:cubicBezTo>
                      <a:pt x="53" y="67"/>
                      <a:pt x="49" y="72"/>
                      <a:pt x="48" y="73"/>
                    </a:cubicBezTo>
                    <a:cubicBezTo>
                      <a:pt x="48" y="74"/>
                      <a:pt x="50" y="74"/>
                      <a:pt x="51" y="74"/>
                    </a:cubicBezTo>
                    <a:cubicBezTo>
                      <a:pt x="52" y="75"/>
                      <a:pt x="55" y="73"/>
                      <a:pt x="56" y="73"/>
                    </a:cubicBezTo>
                    <a:cubicBezTo>
                      <a:pt x="56" y="73"/>
                      <a:pt x="58" y="74"/>
                      <a:pt x="59" y="75"/>
                    </a:cubicBezTo>
                    <a:cubicBezTo>
                      <a:pt x="59" y="71"/>
                      <a:pt x="59" y="71"/>
                      <a:pt x="63" y="69"/>
                    </a:cubicBezTo>
                    <a:cubicBezTo>
                      <a:pt x="66" y="66"/>
                      <a:pt x="66" y="61"/>
                      <a:pt x="70" y="60"/>
                    </a:cubicBezTo>
                    <a:cubicBezTo>
                      <a:pt x="73" y="60"/>
                      <a:pt x="74" y="58"/>
                      <a:pt x="78" y="59"/>
                    </a:cubicBezTo>
                    <a:cubicBezTo>
                      <a:pt x="83" y="60"/>
                      <a:pt x="76" y="63"/>
                      <a:pt x="79" y="64"/>
                    </a:cubicBezTo>
                    <a:cubicBezTo>
                      <a:pt x="82" y="66"/>
                      <a:pt x="92" y="64"/>
                      <a:pt x="92" y="66"/>
                    </a:cubicBezTo>
                    <a:cubicBezTo>
                      <a:pt x="93" y="69"/>
                      <a:pt x="81" y="71"/>
                      <a:pt x="82" y="72"/>
                    </a:cubicBezTo>
                    <a:cubicBezTo>
                      <a:pt x="82" y="73"/>
                      <a:pt x="88" y="75"/>
                      <a:pt x="90" y="76"/>
                    </a:cubicBezTo>
                    <a:cubicBezTo>
                      <a:pt x="92" y="77"/>
                      <a:pt x="89" y="81"/>
                      <a:pt x="90" y="82"/>
                    </a:cubicBezTo>
                    <a:cubicBezTo>
                      <a:pt x="91" y="83"/>
                      <a:pt x="94" y="82"/>
                      <a:pt x="97" y="81"/>
                    </a:cubicBezTo>
                    <a:cubicBezTo>
                      <a:pt x="99" y="79"/>
                      <a:pt x="101" y="79"/>
                      <a:pt x="104" y="77"/>
                    </a:cubicBezTo>
                    <a:cubicBezTo>
                      <a:pt x="108" y="75"/>
                      <a:pt x="114" y="77"/>
                      <a:pt x="115" y="76"/>
                    </a:cubicBezTo>
                    <a:cubicBezTo>
                      <a:pt x="116" y="74"/>
                      <a:pt x="113" y="73"/>
                      <a:pt x="107" y="74"/>
                    </a:cubicBezTo>
                    <a:cubicBezTo>
                      <a:pt x="101" y="74"/>
                      <a:pt x="100" y="68"/>
                      <a:pt x="100" y="67"/>
                    </a:cubicBezTo>
                    <a:cubicBezTo>
                      <a:pt x="100" y="66"/>
                      <a:pt x="107" y="61"/>
                      <a:pt x="111" y="61"/>
                    </a:cubicBezTo>
                    <a:cubicBezTo>
                      <a:pt x="114" y="60"/>
                      <a:pt x="117" y="59"/>
                      <a:pt x="121" y="57"/>
                    </a:cubicBezTo>
                    <a:cubicBezTo>
                      <a:pt x="122" y="57"/>
                      <a:pt x="125" y="56"/>
                      <a:pt x="127" y="56"/>
                    </a:cubicBezTo>
                    <a:cubicBezTo>
                      <a:pt x="127" y="54"/>
                      <a:pt x="126" y="52"/>
                      <a:pt x="127" y="52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26" name="Freeform 84">
                <a:extLst>
                  <a:ext uri="{FF2B5EF4-FFF2-40B4-BE49-F238E27FC236}">
                    <a16:creationId xmlns:a16="http://schemas.microsoft.com/office/drawing/2014/main" xmlns="" id="{F892D606-BE6D-BE42-BA8D-1DC5251889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09949" y="4489311"/>
                <a:ext cx="141872" cy="103086"/>
              </a:xfrm>
              <a:custGeom>
                <a:avLst/>
                <a:gdLst>
                  <a:gd name="T0" fmla="*/ 71 w 76"/>
                  <a:gd name="T1" fmla="*/ 27 h 55"/>
                  <a:gd name="T2" fmla="*/ 66 w 76"/>
                  <a:gd name="T3" fmla="*/ 23 h 55"/>
                  <a:gd name="T4" fmla="*/ 62 w 76"/>
                  <a:gd name="T5" fmla="*/ 18 h 55"/>
                  <a:gd name="T6" fmla="*/ 62 w 76"/>
                  <a:gd name="T7" fmla="*/ 12 h 55"/>
                  <a:gd name="T8" fmla="*/ 61 w 76"/>
                  <a:gd name="T9" fmla="*/ 6 h 55"/>
                  <a:gd name="T10" fmla="*/ 53 w 76"/>
                  <a:gd name="T11" fmla="*/ 4 h 55"/>
                  <a:gd name="T12" fmla="*/ 49 w 76"/>
                  <a:gd name="T13" fmla="*/ 4 h 55"/>
                  <a:gd name="T14" fmla="*/ 45 w 76"/>
                  <a:gd name="T15" fmla="*/ 2 h 55"/>
                  <a:gd name="T16" fmla="*/ 41 w 76"/>
                  <a:gd name="T17" fmla="*/ 1 h 55"/>
                  <a:gd name="T18" fmla="*/ 40 w 76"/>
                  <a:gd name="T19" fmla="*/ 0 h 55"/>
                  <a:gd name="T20" fmla="*/ 38 w 76"/>
                  <a:gd name="T21" fmla="*/ 1 h 55"/>
                  <a:gd name="T22" fmla="*/ 35 w 76"/>
                  <a:gd name="T23" fmla="*/ 4 h 55"/>
                  <a:gd name="T24" fmla="*/ 29 w 76"/>
                  <a:gd name="T25" fmla="*/ 5 h 55"/>
                  <a:gd name="T26" fmla="*/ 27 w 76"/>
                  <a:gd name="T27" fmla="*/ 9 h 55"/>
                  <a:gd name="T28" fmla="*/ 26 w 76"/>
                  <a:gd name="T29" fmla="*/ 12 h 55"/>
                  <a:gd name="T30" fmla="*/ 23 w 76"/>
                  <a:gd name="T31" fmla="*/ 15 h 55"/>
                  <a:gd name="T32" fmla="*/ 19 w 76"/>
                  <a:gd name="T33" fmla="*/ 18 h 55"/>
                  <a:gd name="T34" fmla="*/ 18 w 76"/>
                  <a:gd name="T35" fmla="*/ 22 h 55"/>
                  <a:gd name="T36" fmla="*/ 13 w 76"/>
                  <a:gd name="T37" fmla="*/ 24 h 55"/>
                  <a:gd name="T38" fmla="*/ 9 w 76"/>
                  <a:gd name="T39" fmla="*/ 26 h 55"/>
                  <a:gd name="T40" fmla="*/ 3 w 76"/>
                  <a:gd name="T41" fmla="*/ 25 h 55"/>
                  <a:gd name="T42" fmla="*/ 3 w 76"/>
                  <a:gd name="T43" fmla="*/ 26 h 55"/>
                  <a:gd name="T44" fmla="*/ 4 w 76"/>
                  <a:gd name="T45" fmla="*/ 32 h 55"/>
                  <a:gd name="T46" fmla="*/ 5 w 76"/>
                  <a:gd name="T47" fmla="*/ 39 h 55"/>
                  <a:gd name="T48" fmla="*/ 0 w 76"/>
                  <a:gd name="T49" fmla="*/ 43 h 55"/>
                  <a:gd name="T50" fmla="*/ 3 w 76"/>
                  <a:gd name="T51" fmla="*/ 47 h 55"/>
                  <a:gd name="T52" fmla="*/ 3 w 76"/>
                  <a:gd name="T53" fmla="*/ 52 h 55"/>
                  <a:gd name="T54" fmla="*/ 7 w 76"/>
                  <a:gd name="T55" fmla="*/ 51 h 55"/>
                  <a:gd name="T56" fmla="*/ 12 w 76"/>
                  <a:gd name="T57" fmla="*/ 48 h 55"/>
                  <a:gd name="T58" fmla="*/ 26 w 76"/>
                  <a:gd name="T59" fmla="*/ 49 h 55"/>
                  <a:gd name="T60" fmla="*/ 33 w 76"/>
                  <a:gd name="T61" fmla="*/ 50 h 55"/>
                  <a:gd name="T62" fmla="*/ 39 w 76"/>
                  <a:gd name="T63" fmla="*/ 51 h 55"/>
                  <a:gd name="T64" fmla="*/ 44 w 76"/>
                  <a:gd name="T65" fmla="*/ 52 h 55"/>
                  <a:gd name="T66" fmla="*/ 49 w 76"/>
                  <a:gd name="T67" fmla="*/ 53 h 55"/>
                  <a:gd name="T68" fmla="*/ 57 w 76"/>
                  <a:gd name="T69" fmla="*/ 54 h 55"/>
                  <a:gd name="T70" fmla="*/ 58 w 76"/>
                  <a:gd name="T71" fmla="*/ 51 h 55"/>
                  <a:gd name="T72" fmla="*/ 63 w 76"/>
                  <a:gd name="T73" fmla="*/ 46 h 55"/>
                  <a:gd name="T74" fmla="*/ 68 w 76"/>
                  <a:gd name="T75" fmla="*/ 45 h 55"/>
                  <a:gd name="T76" fmla="*/ 67 w 76"/>
                  <a:gd name="T77" fmla="*/ 42 h 55"/>
                  <a:gd name="T78" fmla="*/ 65 w 76"/>
                  <a:gd name="T79" fmla="*/ 34 h 55"/>
                  <a:gd name="T80" fmla="*/ 71 w 76"/>
                  <a:gd name="T81" fmla="*/ 35 h 55"/>
                  <a:gd name="T82" fmla="*/ 75 w 76"/>
                  <a:gd name="T83" fmla="*/ 31 h 55"/>
                  <a:gd name="T84" fmla="*/ 71 w 76"/>
                  <a:gd name="T85" fmla="*/ 27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76" h="55">
                    <a:moveTo>
                      <a:pt x="71" y="27"/>
                    </a:moveTo>
                    <a:cubicBezTo>
                      <a:pt x="69" y="27"/>
                      <a:pt x="68" y="24"/>
                      <a:pt x="66" y="23"/>
                    </a:cubicBezTo>
                    <a:cubicBezTo>
                      <a:pt x="64" y="22"/>
                      <a:pt x="64" y="19"/>
                      <a:pt x="62" y="18"/>
                    </a:cubicBezTo>
                    <a:cubicBezTo>
                      <a:pt x="60" y="16"/>
                      <a:pt x="62" y="14"/>
                      <a:pt x="62" y="12"/>
                    </a:cubicBezTo>
                    <a:cubicBezTo>
                      <a:pt x="61" y="10"/>
                      <a:pt x="62" y="7"/>
                      <a:pt x="61" y="6"/>
                    </a:cubicBezTo>
                    <a:cubicBezTo>
                      <a:pt x="60" y="6"/>
                      <a:pt x="55" y="3"/>
                      <a:pt x="53" y="4"/>
                    </a:cubicBezTo>
                    <a:cubicBezTo>
                      <a:pt x="51" y="5"/>
                      <a:pt x="50" y="6"/>
                      <a:pt x="49" y="4"/>
                    </a:cubicBezTo>
                    <a:cubicBezTo>
                      <a:pt x="48" y="3"/>
                      <a:pt x="47" y="2"/>
                      <a:pt x="45" y="2"/>
                    </a:cubicBezTo>
                    <a:cubicBezTo>
                      <a:pt x="43" y="3"/>
                      <a:pt x="42" y="2"/>
                      <a:pt x="41" y="1"/>
                    </a:cubicBezTo>
                    <a:cubicBezTo>
                      <a:pt x="40" y="1"/>
                      <a:pt x="40" y="1"/>
                      <a:pt x="40" y="0"/>
                    </a:cubicBezTo>
                    <a:cubicBezTo>
                      <a:pt x="39" y="1"/>
                      <a:pt x="38" y="1"/>
                      <a:pt x="38" y="1"/>
                    </a:cubicBezTo>
                    <a:cubicBezTo>
                      <a:pt x="37" y="2"/>
                      <a:pt x="36" y="4"/>
                      <a:pt x="35" y="4"/>
                    </a:cubicBezTo>
                    <a:cubicBezTo>
                      <a:pt x="33" y="4"/>
                      <a:pt x="31" y="4"/>
                      <a:pt x="29" y="5"/>
                    </a:cubicBezTo>
                    <a:cubicBezTo>
                      <a:pt x="27" y="6"/>
                      <a:pt x="27" y="8"/>
                      <a:pt x="27" y="9"/>
                    </a:cubicBezTo>
                    <a:cubicBezTo>
                      <a:pt x="27" y="10"/>
                      <a:pt x="28" y="12"/>
                      <a:pt x="26" y="12"/>
                    </a:cubicBezTo>
                    <a:cubicBezTo>
                      <a:pt x="25" y="12"/>
                      <a:pt x="25" y="14"/>
                      <a:pt x="23" y="15"/>
                    </a:cubicBezTo>
                    <a:cubicBezTo>
                      <a:pt x="22" y="15"/>
                      <a:pt x="20" y="17"/>
                      <a:pt x="19" y="18"/>
                    </a:cubicBezTo>
                    <a:cubicBezTo>
                      <a:pt x="19" y="20"/>
                      <a:pt x="19" y="22"/>
                      <a:pt x="18" y="22"/>
                    </a:cubicBezTo>
                    <a:cubicBezTo>
                      <a:pt x="17" y="22"/>
                      <a:pt x="14" y="23"/>
                      <a:pt x="13" y="24"/>
                    </a:cubicBezTo>
                    <a:cubicBezTo>
                      <a:pt x="12" y="25"/>
                      <a:pt x="11" y="26"/>
                      <a:pt x="9" y="26"/>
                    </a:cubicBezTo>
                    <a:cubicBezTo>
                      <a:pt x="8" y="25"/>
                      <a:pt x="5" y="25"/>
                      <a:pt x="3" y="25"/>
                    </a:cubicBezTo>
                    <a:cubicBezTo>
                      <a:pt x="3" y="26"/>
                      <a:pt x="3" y="26"/>
                      <a:pt x="3" y="26"/>
                    </a:cubicBezTo>
                    <a:cubicBezTo>
                      <a:pt x="2" y="29"/>
                      <a:pt x="3" y="31"/>
                      <a:pt x="4" y="32"/>
                    </a:cubicBezTo>
                    <a:cubicBezTo>
                      <a:pt x="6" y="33"/>
                      <a:pt x="6" y="38"/>
                      <a:pt x="5" y="39"/>
                    </a:cubicBezTo>
                    <a:cubicBezTo>
                      <a:pt x="3" y="40"/>
                      <a:pt x="0" y="42"/>
                      <a:pt x="0" y="43"/>
                    </a:cubicBezTo>
                    <a:cubicBezTo>
                      <a:pt x="0" y="44"/>
                      <a:pt x="3" y="45"/>
                      <a:pt x="3" y="47"/>
                    </a:cubicBezTo>
                    <a:cubicBezTo>
                      <a:pt x="2" y="48"/>
                      <a:pt x="2" y="50"/>
                      <a:pt x="3" y="52"/>
                    </a:cubicBezTo>
                    <a:cubicBezTo>
                      <a:pt x="4" y="52"/>
                      <a:pt x="6" y="52"/>
                      <a:pt x="7" y="51"/>
                    </a:cubicBezTo>
                    <a:cubicBezTo>
                      <a:pt x="8" y="49"/>
                      <a:pt x="9" y="48"/>
                      <a:pt x="12" y="48"/>
                    </a:cubicBezTo>
                    <a:cubicBezTo>
                      <a:pt x="15" y="48"/>
                      <a:pt x="24" y="48"/>
                      <a:pt x="26" y="49"/>
                    </a:cubicBezTo>
                    <a:cubicBezTo>
                      <a:pt x="27" y="51"/>
                      <a:pt x="31" y="49"/>
                      <a:pt x="33" y="50"/>
                    </a:cubicBezTo>
                    <a:cubicBezTo>
                      <a:pt x="35" y="51"/>
                      <a:pt x="38" y="52"/>
                      <a:pt x="39" y="51"/>
                    </a:cubicBezTo>
                    <a:cubicBezTo>
                      <a:pt x="39" y="50"/>
                      <a:pt x="42" y="53"/>
                      <a:pt x="44" y="52"/>
                    </a:cubicBezTo>
                    <a:cubicBezTo>
                      <a:pt x="46" y="50"/>
                      <a:pt x="48" y="54"/>
                      <a:pt x="49" y="53"/>
                    </a:cubicBezTo>
                    <a:cubicBezTo>
                      <a:pt x="50" y="53"/>
                      <a:pt x="55" y="53"/>
                      <a:pt x="57" y="54"/>
                    </a:cubicBezTo>
                    <a:cubicBezTo>
                      <a:pt x="58" y="55"/>
                      <a:pt x="58" y="53"/>
                      <a:pt x="58" y="51"/>
                    </a:cubicBezTo>
                    <a:cubicBezTo>
                      <a:pt x="58" y="50"/>
                      <a:pt x="63" y="46"/>
                      <a:pt x="63" y="46"/>
                    </a:cubicBezTo>
                    <a:cubicBezTo>
                      <a:pt x="63" y="46"/>
                      <a:pt x="66" y="46"/>
                      <a:pt x="68" y="45"/>
                    </a:cubicBezTo>
                    <a:cubicBezTo>
                      <a:pt x="67" y="44"/>
                      <a:pt x="67" y="43"/>
                      <a:pt x="67" y="42"/>
                    </a:cubicBezTo>
                    <a:cubicBezTo>
                      <a:pt x="66" y="38"/>
                      <a:pt x="64" y="35"/>
                      <a:pt x="65" y="34"/>
                    </a:cubicBezTo>
                    <a:cubicBezTo>
                      <a:pt x="67" y="33"/>
                      <a:pt x="70" y="36"/>
                      <a:pt x="71" y="35"/>
                    </a:cubicBezTo>
                    <a:cubicBezTo>
                      <a:pt x="73" y="34"/>
                      <a:pt x="76" y="33"/>
                      <a:pt x="75" y="31"/>
                    </a:cubicBezTo>
                    <a:cubicBezTo>
                      <a:pt x="75" y="30"/>
                      <a:pt x="72" y="27"/>
                      <a:pt x="71" y="27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27" name="Freeform 85">
                <a:extLst>
                  <a:ext uri="{FF2B5EF4-FFF2-40B4-BE49-F238E27FC236}">
                    <a16:creationId xmlns:a16="http://schemas.microsoft.com/office/drawing/2014/main" xmlns="" id="{83D15E32-49EC-2346-957E-8F5442ACE7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74226" y="4449506"/>
                <a:ext cx="110231" cy="52053"/>
              </a:xfrm>
              <a:custGeom>
                <a:avLst/>
                <a:gdLst>
                  <a:gd name="T0" fmla="*/ 20 w 59"/>
                  <a:gd name="T1" fmla="*/ 19 h 28"/>
                  <a:gd name="T2" fmla="*/ 30 w 59"/>
                  <a:gd name="T3" fmla="*/ 19 h 28"/>
                  <a:gd name="T4" fmla="*/ 35 w 59"/>
                  <a:gd name="T5" fmla="*/ 21 h 28"/>
                  <a:gd name="T6" fmla="*/ 43 w 59"/>
                  <a:gd name="T7" fmla="*/ 25 h 28"/>
                  <a:gd name="T8" fmla="*/ 47 w 59"/>
                  <a:gd name="T9" fmla="*/ 28 h 28"/>
                  <a:gd name="T10" fmla="*/ 48 w 59"/>
                  <a:gd name="T11" fmla="*/ 26 h 28"/>
                  <a:gd name="T12" fmla="*/ 54 w 59"/>
                  <a:gd name="T13" fmla="*/ 25 h 28"/>
                  <a:gd name="T14" fmla="*/ 57 w 59"/>
                  <a:gd name="T15" fmla="*/ 22 h 28"/>
                  <a:gd name="T16" fmla="*/ 59 w 59"/>
                  <a:gd name="T17" fmla="*/ 21 h 28"/>
                  <a:gd name="T18" fmla="*/ 58 w 59"/>
                  <a:gd name="T19" fmla="*/ 17 h 28"/>
                  <a:gd name="T20" fmla="*/ 55 w 59"/>
                  <a:gd name="T21" fmla="*/ 12 h 28"/>
                  <a:gd name="T22" fmla="*/ 54 w 59"/>
                  <a:gd name="T23" fmla="*/ 7 h 28"/>
                  <a:gd name="T24" fmla="*/ 53 w 59"/>
                  <a:gd name="T25" fmla="*/ 5 h 28"/>
                  <a:gd name="T26" fmla="*/ 45 w 59"/>
                  <a:gd name="T27" fmla="*/ 5 h 28"/>
                  <a:gd name="T28" fmla="*/ 37 w 59"/>
                  <a:gd name="T29" fmla="*/ 0 h 28"/>
                  <a:gd name="T30" fmla="*/ 28 w 59"/>
                  <a:gd name="T31" fmla="*/ 0 h 28"/>
                  <a:gd name="T32" fmla="*/ 28 w 59"/>
                  <a:gd name="T33" fmla="*/ 8 h 28"/>
                  <a:gd name="T34" fmla="*/ 21 w 59"/>
                  <a:gd name="T35" fmla="*/ 11 h 28"/>
                  <a:gd name="T36" fmla="*/ 14 w 59"/>
                  <a:gd name="T37" fmla="*/ 3 h 28"/>
                  <a:gd name="T38" fmla="*/ 6 w 59"/>
                  <a:gd name="T39" fmla="*/ 7 h 28"/>
                  <a:gd name="T40" fmla="*/ 3 w 59"/>
                  <a:gd name="T41" fmla="*/ 13 h 28"/>
                  <a:gd name="T42" fmla="*/ 2 w 59"/>
                  <a:gd name="T43" fmla="*/ 21 h 28"/>
                  <a:gd name="T44" fmla="*/ 2 w 59"/>
                  <a:gd name="T45" fmla="*/ 21 h 28"/>
                  <a:gd name="T46" fmla="*/ 8 w 59"/>
                  <a:gd name="T47" fmla="*/ 19 h 28"/>
                  <a:gd name="T48" fmla="*/ 20 w 59"/>
                  <a:gd name="T49" fmla="*/ 19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59" h="28">
                    <a:moveTo>
                      <a:pt x="20" y="19"/>
                    </a:moveTo>
                    <a:cubicBezTo>
                      <a:pt x="22" y="19"/>
                      <a:pt x="27" y="20"/>
                      <a:pt x="30" y="19"/>
                    </a:cubicBezTo>
                    <a:cubicBezTo>
                      <a:pt x="33" y="18"/>
                      <a:pt x="33" y="21"/>
                      <a:pt x="35" y="21"/>
                    </a:cubicBezTo>
                    <a:cubicBezTo>
                      <a:pt x="37" y="21"/>
                      <a:pt x="40" y="23"/>
                      <a:pt x="43" y="25"/>
                    </a:cubicBezTo>
                    <a:cubicBezTo>
                      <a:pt x="44" y="26"/>
                      <a:pt x="45" y="27"/>
                      <a:pt x="47" y="28"/>
                    </a:cubicBezTo>
                    <a:cubicBezTo>
                      <a:pt x="47" y="27"/>
                      <a:pt x="47" y="27"/>
                      <a:pt x="48" y="26"/>
                    </a:cubicBezTo>
                    <a:cubicBezTo>
                      <a:pt x="50" y="25"/>
                      <a:pt x="52" y="25"/>
                      <a:pt x="54" y="25"/>
                    </a:cubicBezTo>
                    <a:cubicBezTo>
                      <a:pt x="55" y="25"/>
                      <a:pt x="56" y="23"/>
                      <a:pt x="57" y="22"/>
                    </a:cubicBezTo>
                    <a:cubicBezTo>
                      <a:pt x="57" y="22"/>
                      <a:pt x="58" y="22"/>
                      <a:pt x="59" y="21"/>
                    </a:cubicBezTo>
                    <a:cubicBezTo>
                      <a:pt x="59" y="20"/>
                      <a:pt x="59" y="18"/>
                      <a:pt x="58" y="17"/>
                    </a:cubicBezTo>
                    <a:cubicBezTo>
                      <a:pt x="56" y="15"/>
                      <a:pt x="54" y="13"/>
                      <a:pt x="55" y="12"/>
                    </a:cubicBezTo>
                    <a:cubicBezTo>
                      <a:pt x="56" y="11"/>
                      <a:pt x="56" y="9"/>
                      <a:pt x="54" y="7"/>
                    </a:cubicBezTo>
                    <a:cubicBezTo>
                      <a:pt x="54" y="7"/>
                      <a:pt x="53" y="6"/>
                      <a:pt x="53" y="5"/>
                    </a:cubicBezTo>
                    <a:cubicBezTo>
                      <a:pt x="50" y="5"/>
                      <a:pt x="46" y="5"/>
                      <a:pt x="45" y="5"/>
                    </a:cubicBezTo>
                    <a:cubicBezTo>
                      <a:pt x="44" y="5"/>
                      <a:pt x="38" y="1"/>
                      <a:pt x="37" y="0"/>
                    </a:cubicBezTo>
                    <a:cubicBezTo>
                      <a:pt x="36" y="0"/>
                      <a:pt x="32" y="0"/>
                      <a:pt x="28" y="0"/>
                    </a:cubicBezTo>
                    <a:cubicBezTo>
                      <a:pt x="26" y="3"/>
                      <a:pt x="28" y="4"/>
                      <a:pt x="28" y="8"/>
                    </a:cubicBezTo>
                    <a:cubicBezTo>
                      <a:pt x="27" y="12"/>
                      <a:pt x="23" y="11"/>
                      <a:pt x="21" y="11"/>
                    </a:cubicBezTo>
                    <a:cubicBezTo>
                      <a:pt x="19" y="11"/>
                      <a:pt x="15" y="5"/>
                      <a:pt x="14" y="3"/>
                    </a:cubicBezTo>
                    <a:cubicBezTo>
                      <a:pt x="13" y="1"/>
                      <a:pt x="9" y="5"/>
                      <a:pt x="6" y="7"/>
                    </a:cubicBezTo>
                    <a:cubicBezTo>
                      <a:pt x="3" y="8"/>
                      <a:pt x="5" y="11"/>
                      <a:pt x="3" y="13"/>
                    </a:cubicBezTo>
                    <a:cubicBezTo>
                      <a:pt x="1" y="14"/>
                      <a:pt x="0" y="17"/>
                      <a:pt x="2" y="21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4" y="21"/>
                      <a:pt x="7" y="20"/>
                      <a:pt x="8" y="19"/>
                    </a:cubicBezTo>
                    <a:cubicBezTo>
                      <a:pt x="11" y="17"/>
                      <a:pt x="18" y="19"/>
                      <a:pt x="20" y="19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28" name="Freeform 86">
                <a:extLst>
                  <a:ext uri="{FF2B5EF4-FFF2-40B4-BE49-F238E27FC236}">
                    <a16:creationId xmlns:a16="http://schemas.microsoft.com/office/drawing/2014/main" xmlns="" id="{1BE34D22-D8EE-1D4A-84BB-30873D600F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74226" y="4481145"/>
                <a:ext cx="87777" cy="56136"/>
              </a:xfrm>
              <a:custGeom>
                <a:avLst/>
                <a:gdLst>
                  <a:gd name="T0" fmla="*/ 7 w 47"/>
                  <a:gd name="T1" fmla="*/ 15 h 30"/>
                  <a:gd name="T2" fmla="*/ 11 w 47"/>
                  <a:gd name="T3" fmla="*/ 17 h 30"/>
                  <a:gd name="T4" fmla="*/ 16 w 47"/>
                  <a:gd name="T5" fmla="*/ 20 h 30"/>
                  <a:gd name="T6" fmla="*/ 16 w 47"/>
                  <a:gd name="T7" fmla="*/ 26 h 30"/>
                  <a:gd name="T8" fmla="*/ 22 w 47"/>
                  <a:gd name="T9" fmla="*/ 29 h 30"/>
                  <a:gd name="T10" fmla="*/ 28 w 47"/>
                  <a:gd name="T11" fmla="*/ 30 h 30"/>
                  <a:gd name="T12" fmla="*/ 32 w 47"/>
                  <a:gd name="T13" fmla="*/ 28 h 30"/>
                  <a:gd name="T14" fmla="*/ 37 w 47"/>
                  <a:gd name="T15" fmla="*/ 26 h 30"/>
                  <a:gd name="T16" fmla="*/ 38 w 47"/>
                  <a:gd name="T17" fmla="*/ 22 h 30"/>
                  <a:gd name="T18" fmla="*/ 42 w 47"/>
                  <a:gd name="T19" fmla="*/ 19 h 30"/>
                  <a:gd name="T20" fmla="*/ 45 w 47"/>
                  <a:gd name="T21" fmla="*/ 16 h 30"/>
                  <a:gd name="T22" fmla="*/ 46 w 47"/>
                  <a:gd name="T23" fmla="*/ 13 h 30"/>
                  <a:gd name="T24" fmla="*/ 47 w 47"/>
                  <a:gd name="T25" fmla="*/ 11 h 30"/>
                  <a:gd name="T26" fmla="*/ 43 w 47"/>
                  <a:gd name="T27" fmla="*/ 8 h 30"/>
                  <a:gd name="T28" fmla="*/ 35 w 47"/>
                  <a:gd name="T29" fmla="*/ 4 h 30"/>
                  <a:gd name="T30" fmla="*/ 30 w 47"/>
                  <a:gd name="T31" fmla="*/ 2 h 30"/>
                  <a:gd name="T32" fmla="*/ 20 w 47"/>
                  <a:gd name="T33" fmla="*/ 2 h 30"/>
                  <a:gd name="T34" fmla="*/ 8 w 47"/>
                  <a:gd name="T35" fmla="*/ 2 h 30"/>
                  <a:gd name="T36" fmla="*/ 2 w 47"/>
                  <a:gd name="T37" fmla="*/ 4 h 30"/>
                  <a:gd name="T38" fmla="*/ 1 w 47"/>
                  <a:gd name="T39" fmla="*/ 13 h 30"/>
                  <a:gd name="T40" fmla="*/ 2 w 47"/>
                  <a:gd name="T41" fmla="*/ 15 h 30"/>
                  <a:gd name="T42" fmla="*/ 7 w 47"/>
                  <a:gd name="T43" fmla="*/ 15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7" h="30">
                    <a:moveTo>
                      <a:pt x="7" y="15"/>
                    </a:moveTo>
                    <a:cubicBezTo>
                      <a:pt x="7" y="17"/>
                      <a:pt x="10" y="18"/>
                      <a:pt x="11" y="17"/>
                    </a:cubicBezTo>
                    <a:cubicBezTo>
                      <a:pt x="12" y="17"/>
                      <a:pt x="16" y="18"/>
                      <a:pt x="16" y="20"/>
                    </a:cubicBezTo>
                    <a:cubicBezTo>
                      <a:pt x="16" y="21"/>
                      <a:pt x="15" y="26"/>
                      <a:pt x="16" y="26"/>
                    </a:cubicBezTo>
                    <a:cubicBezTo>
                      <a:pt x="17" y="26"/>
                      <a:pt x="22" y="27"/>
                      <a:pt x="22" y="29"/>
                    </a:cubicBezTo>
                    <a:cubicBezTo>
                      <a:pt x="24" y="29"/>
                      <a:pt x="27" y="29"/>
                      <a:pt x="28" y="30"/>
                    </a:cubicBezTo>
                    <a:cubicBezTo>
                      <a:pt x="30" y="30"/>
                      <a:pt x="31" y="29"/>
                      <a:pt x="32" y="28"/>
                    </a:cubicBezTo>
                    <a:cubicBezTo>
                      <a:pt x="33" y="27"/>
                      <a:pt x="36" y="26"/>
                      <a:pt x="37" y="26"/>
                    </a:cubicBezTo>
                    <a:cubicBezTo>
                      <a:pt x="38" y="26"/>
                      <a:pt x="38" y="24"/>
                      <a:pt x="38" y="22"/>
                    </a:cubicBezTo>
                    <a:cubicBezTo>
                      <a:pt x="39" y="21"/>
                      <a:pt x="41" y="19"/>
                      <a:pt x="42" y="19"/>
                    </a:cubicBezTo>
                    <a:cubicBezTo>
                      <a:pt x="44" y="18"/>
                      <a:pt x="44" y="16"/>
                      <a:pt x="45" y="16"/>
                    </a:cubicBezTo>
                    <a:cubicBezTo>
                      <a:pt x="47" y="16"/>
                      <a:pt x="46" y="14"/>
                      <a:pt x="46" y="13"/>
                    </a:cubicBezTo>
                    <a:cubicBezTo>
                      <a:pt x="46" y="13"/>
                      <a:pt x="46" y="12"/>
                      <a:pt x="47" y="11"/>
                    </a:cubicBezTo>
                    <a:cubicBezTo>
                      <a:pt x="45" y="10"/>
                      <a:pt x="44" y="9"/>
                      <a:pt x="43" y="8"/>
                    </a:cubicBezTo>
                    <a:cubicBezTo>
                      <a:pt x="40" y="6"/>
                      <a:pt x="37" y="4"/>
                      <a:pt x="35" y="4"/>
                    </a:cubicBezTo>
                    <a:cubicBezTo>
                      <a:pt x="33" y="4"/>
                      <a:pt x="33" y="1"/>
                      <a:pt x="30" y="2"/>
                    </a:cubicBezTo>
                    <a:cubicBezTo>
                      <a:pt x="27" y="3"/>
                      <a:pt x="22" y="2"/>
                      <a:pt x="20" y="2"/>
                    </a:cubicBezTo>
                    <a:cubicBezTo>
                      <a:pt x="18" y="2"/>
                      <a:pt x="11" y="0"/>
                      <a:pt x="8" y="2"/>
                    </a:cubicBezTo>
                    <a:cubicBezTo>
                      <a:pt x="7" y="3"/>
                      <a:pt x="4" y="4"/>
                      <a:pt x="2" y="4"/>
                    </a:cubicBezTo>
                    <a:cubicBezTo>
                      <a:pt x="4" y="7"/>
                      <a:pt x="3" y="11"/>
                      <a:pt x="1" y="13"/>
                    </a:cubicBezTo>
                    <a:cubicBezTo>
                      <a:pt x="0" y="14"/>
                      <a:pt x="1" y="14"/>
                      <a:pt x="2" y="15"/>
                    </a:cubicBezTo>
                    <a:cubicBezTo>
                      <a:pt x="4" y="15"/>
                      <a:pt x="6" y="14"/>
                      <a:pt x="7" y="15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29" name="Freeform 87">
                <a:extLst>
                  <a:ext uri="{FF2B5EF4-FFF2-40B4-BE49-F238E27FC236}">
                    <a16:creationId xmlns:a16="http://schemas.microsoft.com/office/drawing/2014/main" xmlns="" id="{589C9C82-1778-AD4A-86A5-7FCCF1807B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57846" y="4662822"/>
                <a:ext cx="68384" cy="37765"/>
              </a:xfrm>
              <a:custGeom>
                <a:avLst/>
                <a:gdLst>
                  <a:gd name="T0" fmla="*/ 32 w 36"/>
                  <a:gd name="T1" fmla="*/ 8 h 20"/>
                  <a:gd name="T2" fmla="*/ 28 w 36"/>
                  <a:gd name="T3" fmla="*/ 6 h 20"/>
                  <a:gd name="T4" fmla="*/ 28 w 36"/>
                  <a:gd name="T5" fmla="*/ 3 h 20"/>
                  <a:gd name="T6" fmla="*/ 24 w 36"/>
                  <a:gd name="T7" fmla="*/ 1 h 20"/>
                  <a:gd name="T8" fmla="*/ 18 w 36"/>
                  <a:gd name="T9" fmla="*/ 1 h 20"/>
                  <a:gd name="T10" fmla="*/ 11 w 36"/>
                  <a:gd name="T11" fmla="*/ 1 h 20"/>
                  <a:gd name="T12" fmla="*/ 10 w 36"/>
                  <a:gd name="T13" fmla="*/ 2 h 20"/>
                  <a:gd name="T14" fmla="*/ 6 w 36"/>
                  <a:gd name="T15" fmla="*/ 6 h 20"/>
                  <a:gd name="T16" fmla="*/ 1 w 36"/>
                  <a:gd name="T17" fmla="*/ 12 h 20"/>
                  <a:gd name="T18" fmla="*/ 2 w 36"/>
                  <a:gd name="T19" fmla="*/ 15 h 20"/>
                  <a:gd name="T20" fmla="*/ 6 w 36"/>
                  <a:gd name="T21" fmla="*/ 15 h 20"/>
                  <a:gd name="T22" fmla="*/ 7 w 36"/>
                  <a:gd name="T23" fmla="*/ 19 h 20"/>
                  <a:gd name="T24" fmla="*/ 7 w 36"/>
                  <a:gd name="T25" fmla="*/ 19 h 20"/>
                  <a:gd name="T26" fmla="*/ 14 w 36"/>
                  <a:gd name="T27" fmla="*/ 19 h 20"/>
                  <a:gd name="T28" fmla="*/ 18 w 36"/>
                  <a:gd name="T29" fmla="*/ 13 h 20"/>
                  <a:gd name="T30" fmla="*/ 22 w 36"/>
                  <a:gd name="T31" fmla="*/ 19 h 20"/>
                  <a:gd name="T32" fmla="*/ 25 w 36"/>
                  <a:gd name="T33" fmla="*/ 16 h 20"/>
                  <a:gd name="T34" fmla="*/ 27 w 36"/>
                  <a:gd name="T35" fmla="*/ 14 h 20"/>
                  <a:gd name="T36" fmla="*/ 31 w 36"/>
                  <a:gd name="T37" fmla="*/ 13 h 20"/>
                  <a:gd name="T38" fmla="*/ 34 w 36"/>
                  <a:gd name="T39" fmla="*/ 12 h 20"/>
                  <a:gd name="T40" fmla="*/ 35 w 36"/>
                  <a:gd name="T41" fmla="*/ 10 h 20"/>
                  <a:gd name="T42" fmla="*/ 36 w 36"/>
                  <a:gd name="T43" fmla="*/ 9 h 20"/>
                  <a:gd name="T44" fmla="*/ 32 w 36"/>
                  <a:gd name="T45" fmla="*/ 8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6" h="20">
                    <a:moveTo>
                      <a:pt x="32" y="8"/>
                    </a:moveTo>
                    <a:cubicBezTo>
                      <a:pt x="31" y="9"/>
                      <a:pt x="28" y="7"/>
                      <a:pt x="28" y="6"/>
                    </a:cubicBezTo>
                    <a:cubicBezTo>
                      <a:pt x="28" y="6"/>
                      <a:pt x="28" y="4"/>
                      <a:pt x="28" y="3"/>
                    </a:cubicBezTo>
                    <a:cubicBezTo>
                      <a:pt x="27" y="2"/>
                      <a:pt x="25" y="1"/>
                      <a:pt x="24" y="1"/>
                    </a:cubicBezTo>
                    <a:cubicBezTo>
                      <a:pt x="21" y="0"/>
                      <a:pt x="20" y="0"/>
                      <a:pt x="18" y="1"/>
                    </a:cubicBezTo>
                    <a:cubicBezTo>
                      <a:pt x="17" y="2"/>
                      <a:pt x="14" y="1"/>
                      <a:pt x="11" y="1"/>
                    </a:cubicBezTo>
                    <a:cubicBezTo>
                      <a:pt x="11" y="2"/>
                      <a:pt x="11" y="2"/>
                      <a:pt x="10" y="2"/>
                    </a:cubicBezTo>
                    <a:cubicBezTo>
                      <a:pt x="9" y="2"/>
                      <a:pt x="6" y="4"/>
                      <a:pt x="6" y="6"/>
                    </a:cubicBezTo>
                    <a:cubicBezTo>
                      <a:pt x="6" y="8"/>
                      <a:pt x="2" y="9"/>
                      <a:pt x="1" y="12"/>
                    </a:cubicBezTo>
                    <a:cubicBezTo>
                      <a:pt x="0" y="15"/>
                      <a:pt x="0" y="17"/>
                      <a:pt x="2" y="15"/>
                    </a:cubicBezTo>
                    <a:cubicBezTo>
                      <a:pt x="4" y="13"/>
                      <a:pt x="6" y="14"/>
                      <a:pt x="6" y="15"/>
                    </a:cubicBezTo>
                    <a:cubicBezTo>
                      <a:pt x="6" y="17"/>
                      <a:pt x="8" y="17"/>
                      <a:pt x="7" y="19"/>
                    </a:cubicBezTo>
                    <a:cubicBezTo>
                      <a:pt x="7" y="19"/>
                      <a:pt x="7" y="19"/>
                      <a:pt x="7" y="19"/>
                    </a:cubicBezTo>
                    <a:cubicBezTo>
                      <a:pt x="9" y="19"/>
                      <a:pt x="13" y="19"/>
                      <a:pt x="14" y="19"/>
                    </a:cubicBezTo>
                    <a:cubicBezTo>
                      <a:pt x="16" y="19"/>
                      <a:pt x="17" y="14"/>
                      <a:pt x="18" y="13"/>
                    </a:cubicBezTo>
                    <a:cubicBezTo>
                      <a:pt x="19" y="13"/>
                      <a:pt x="21" y="17"/>
                      <a:pt x="22" y="19"/>
                    </a:cubicBezTo>
                    <a:cubicBezTo>
                      <a:pt x="24" y="20"/>
                      <a:pt x="25" y="17"/>
                      <a:pt x="25" y="16"/>
                    </a:cubicBezTo>
                    <a:cubicBezTo>
                      <a:pt x="25" y="14"/>
                      <a:pt x="26" y="14"/>
                      <a:pt x="27" y="14"/>
                    </a:cubicBezTo>
                    <a:cubicBezTo>
                      <a:pt x="29" y="14"/>
                      <a:pt x="31" y="15"/>
                      <a:pt x="31" y="13"/>
                    </a:cubicBezTo>
                    <a:cubicBezTo>
                      <a:pt x="31" y="11"/>
                      <a:pt x="33" y="12"/>
                      <a:pt x="34" y="12"/>
                    </a:cubicBezTo>
                    <a:cubicBezTo>
                      <a:pt x="35" y="12"/>
                      <a:pt x="35" y="10"/>
                      <a:pt x="35" y="10"/>
                    </a:cubicBezTo>
                    <a:cubicBezTo>
                      <a:pt x="36" y="9"/>
                      <a:pt x="36" y="9"/>
                      <a:pt x="36" y="9"/>
                    </a:cubicBezTo>
                    <a:cubicBezTo>
                      <a:pt x="35" y="8"/>
                      <a:pt x="34" y="8"/>
                      <a:pt x="32" y="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30" name="Freeform 88">
                <a:extLst>
                  <a:ext uri="{FF2B5EF4-FFF2-40B4-BE49-F238E27FC236}">
                    <a16:creationId xmlns:a16="http://schemas.microsoft.com/office/drawing/2014/main" xmlns="" id="{5452BAD8-5225-8844-BB44-57B2794756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56826" y="4518910"/>
                <a:ext cx="134727" cy="154120"/>
              </a:xfrm>
              <a:custGeom>
                <a:avLst/>
                <a:gdLst>
                  <a:gd name="T0" fmla="*/ 9 w 72"/>
                  <a:gd name="T1" fmla="*/ 21 h 82"/>
                  <a:gd name="T2" fmla="*/ 5 w 72"/>
                  <a:gd name="T3" fmla="*/ 25 h 82"/>
                  <a:gd name="T4" fmla="*/ 8 w 72"/>
                  <a:gd name="T5" fmla="*/ 29 h 82"/>
                  <a:gd name="T6" fmla="*/ 6 w 72"/>
                  <a:gd name="T7" fmla="*/ 32 h 82"/>
                  <a:gd name="T8" fmla="*/ 2 w 72"/>
                  <a:gd name="T9" fmla="*/ 34 h 82"/>
                  <a:gd name="T10" fmla="*/ 1 w 72"/>
                  <a:gd name="T11" fmla="*/ 38 h 82"/>
                  <a:gd name="T12" fmla="*/ 0 w 72"/>
                  <a:gd name="T13" fmla="*/ 44 h 82"/>
                  <a:gd name="T14" fmla="*/ 2 w 72"/>
                  <a:gd name="T15" fmla="*/ 49 h 82"/>
                  <a:gd name="T16" fmla="*/ 1 w 72"/>
                  <a:gd name="T17" fmla="*/ 53 h 82"/>
                  <a:gd name="T18" fmla="*/ 3 w 72"/>
                  <a:gd name="T19" fmla="*/ 59 h 82"/>
                  <a:gd name="T20" fmla="*/ 5 w 72"/>
                  <a:gd name="T21" fmla="*/ 60 h 82"/>
                  <a:gd name="T22" fmla="*/ 10 w 72"/>
                  <a:gd name="T23" fmla="*/ 63 h 82"/>
                  <a:gd name="T24" fmla="*/ 15 w 72"/>
                  <a:gd name="T25" fmla="*/ 64 h 82"/>
                  <a:gd name="T26" fmla="*/ 16 w 72"/>
                  <a:gd name="T27" fmla="*/ 67 h 82"/>
                  <a:gd name="T28" fmla="*/ 13 w 72"/>
                  <a:gd name="T29" fmla="*/ 73 h 82"/>
                  <a:gd name="T30" fmla="*/ 12 w 72"/>
                  <a:gd name="T31" fmla="*/ 78 h 82"/>
                  <a:gd name="T32" fmla="*/ 19 w 72"/>
                  <a:gd name="T33" fmla="*/ 78 h 82"/>
                  <a:gd name="T34" fmla="*/ 25 w 72"/>
                  <a:gd name="T35" fmla="*/ 78 h 82"/>
                  <a:gd name="T36" fmla="*/ 29 w 72"/>
                  <a:gd name="T37" fmla="*/ 80 h 82"/>
                  <a:gd name="T38" fmla="*/ 30 w 72"/>
                  <a:gd name="T39" fmla="*/ 79 h 82"/>
                  <a:gd name="T40" fmla="*/ 35 w 72"/>
                  <a:gd name="T41" fmla="*/ 80 h 82"/>
                  <a:gd name="T42" fmla="*/ 40 w 72"/>
                  <a:gd name="T43" fmla="*/ 79 h 82"/>
                  <a:gd name="T44" fmla="*/ 44 w 72"/>
                  <a:gd name="T45" fmla="*/ 79 h 82"/>
                  <a:gd name="T46" fmla="*/ 52 w 72"/>
                  <a:gd name="T47" fmla="*/ 77 h 82"/>
                  <a:gd name="T48" fmla="*/ 56 w 72"/>
                  <a:gd name="T49" fmla="*/ 75 h 82"/>
                  <a:gd name="T50" fmla="*/ 59 w 72"/>
                  <a:gd name="T51" fmla="*/ 70 h 82"/>
                  <a:gd name="T52" fmla="*/ 63 w 72"/>
                  <a:gd name="T53" fmla="*/ 67 h 82"/>
                  <a:gd name="T54" fmla="*/ 55 w 72"/>
                  <a:gd name="T55" fmla="*/ 60 h 82"/>
                  <a:gd name="T56" fmla="*/ 52 w 72"/>
                  <a:gd name="T57" fmla="*/ 54 h 82"/>
                  <a:gd name="T58" fmla="*/ 52 w 72"/>
                  <a:gd name="T59" fmla="*/ 49 h 82"/>
                  <a:gd name="T60" fmla="*/ 60 w 72"/>
                  <a:gd name="T61" fmla="*/ 46 h 82"/>
                  <a:gd name="T62" fmla="*/ 67 w 72"/>
                  <a:gd name="T63" fmla="*/ 43 h 82"/>
                  <a:gd name="T64" fmla="*/ 71 w 72"/>
                  <a:gd name="T65" fmla="*/ 43 h 82"/>
                  <a:gd name="T66" fmla="*/ 71 w 72"/>
                  <a:gd name="T67" fmla="*/ 38 h 82"/>
                  <a:gd name="T68" fmla="*/ 69 w 72"/>
                  <a:gd name="T69" fmla="*/ 32 h 82"/>
                  <a:gd name="T70" fmla="*/ 68 w 72"/>
                  <a:gd name="T71" fmla="*/ 28 h 82"/>
                  <a:gd name="T72" fmla="*/ 66 w 72"/>
                  <a:gd name="T73" fmla="*/ 24 h 82"/>
                  <a:gd name="T74" fmla="*/ 66 w 72"/>
                  <a:gd name="T75" fmla="*/ 21 h 82"/>
                  <a:gd name="T76" fmla="*/ 66 w 72"/>
                  <a:gd name="T77" fmla="*/ 12 h 82"/>
                  <a:gd name="T78" fmla="*/ 66 w 72"/>
                  <a:gd name="T79" fmla="*/ 11 h 82"/>
                  <a:gd name="T80" fmla="*/ 65 w 72"/>
                  <a:gd name="T81" fmla="*/ 10 h 82"/>
                  <a:gd name="T82" fmla="*/ 61 w 72"/>
                  <a:gd name="T83" fmla="*/ 8 h 82"/>
                  <a:gd name="T84" fmla="*/ 61 w 72"/>
                  <a:gd name="T85" fmla="*/ 3 h 82"/>
                  <a:gd name="T86" fmla="*/ 54 w 72"/>
                  <a:gd name="T87" fmla="*/ 5 h 82"/>
                  <a:gd name="T88" fmla="*/ 45 w 72"/>
                  <a:gd name="T89" fmla="*/ 10 h 82"/>
                  <a:gd name="T90" fmla="*/ 41 w 72"/>
                  <a:gd name="T91" fmla="*/ 7 h 82"/>
                  <a:gd name="T92" fmla="*/ 38 w 72"/>
                  <a:gd name="T93" fmla="*/ 6 h 82"/>
                  <a:gd name="T94" fmla="*/ 32 w 72"/>
                  <a:gd name="T95" fmla="*/ 3 h 82"/>
                  <a:gd name="T96" fmla="*/ 32 w 72"/>
                  <a:gd name="T97" fmla="*/ 1 h 82"/>
                  <a:gd name="T98" fmla="*/ 29 w 72"/>
                  <a:gd name="T99" fmla="*/ 1 h 82"/>
                  <a:gd name="T100" fmla="*/ 21 w 72"/>
                  <a:gd name="T101" fmla="*/ 0 h 82"/>
                  <a:gd name="T102" fmla="*/ 23 w 72"/>
                  <a:gd name="T103" fmla="*/ 4 h 82"/>
                  <a:gd name="T104" fmla="*/ 25 w 72"/>
                  <a:gd name="T105" fmla="*/ 11 h 82"/>
                  <a:gd name="T106" fmla="*/ 21 w 72"/>
                  <a:gd name="T107" fmla="*/ 14 h 82"/>
                  <a:gd name="T108" fmla="*/ 15 w 72"/>
                  <a:gd name="T109" fmla="*/ 13 h 82"/>
                  <a:gd name="T110" fmla="*/ 9 w 72"/>
                  <a:gd name="T111" fmla="*/ 14 h 82"/>
                  <a:gd name="T112" fmla="*/ 9 w 72"/>
                  <a:gd name="T113" fmla="*/ 16 h 82"/>
                  <a:gd name="T114" fmla="*/ 9 w 72"/>
                  <a:gd name="T115" fmla="*/ 21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72" h="82">
                    <a:moveTo>
                      <a:pt x="9" y="21"/>
                    </a:moveTo>
                    <a:cubicBezTo>
                      <a:pt x="7" y="24"/>
                      <a:pt x="5" y="24"/>
                      <a:pt x="5" y="25"/>
                    </a:cubicBezTo>
                    <a:cubicBezTo>
                      <a:pt x="6" y="26"/>
                      <a:pt x="9" y="28"/>
                      <a:pt x="8" y="29"/>
                    </a:cubicBezTo>
                    <a:cubicBezTo>
                      <a:pt x="7" y="31"/>
                      <a:pt x="6" y="30"/>
                      <a:pt x="6" y="32"/>
                    </a:cubicBezTo>
                    <a:cubicBezTo>
                      <a:pt x="6" y="34"/>
                      <a:pt x="3" y="34"/>
                      <a:pt x="2" y="34"/>
                    </a:cubicBezTo>
                    <a:cubicBezTo>
                      <a:pt x="1" y="34"/>
                      <a:pt x="2" y="36"/>
                      <a:pt x="1" y="38"/>
                    </a:cubicBezTo>
                    <a:cubicBezTo>
                      <a:pt x="1" y="40"/>
                      <a:pt x="1" y="43"/>
                      <a:pt x="0" y="44"/>
                    </a:cubicBezTo>
                    <a:cubicBezTo>
                      <a:pt x="0" y="46"/>
                      <a:pt x="3" y="48"/>
                      <a:pt x="2" y="49"/>
                    </a:cubicBezTo>
                    <a:cubicBezTo>
                      <a:pt x="2" y="51"/>
                      <a:pt x="0" y="52"/>
                      <a:pt x="1" y="53"/>
                    </a:cubicBezTo>
                    <a:cubicBezTo>
                      <a:pt x="1" y="53"/>
                      <a:pt x="3" y="55"/>
                      <a:pt x="3" y="59"/>
                    </a:cubicBezTo>
                    <a:cubicBezTo>
                      <a:pt x="4" y="59"/>
                      <a:pt x="5" y="60"/>
                      <a:pt x="5" y="60"/>
                    </a:cubicBezTo>
                    <a:cubicBezTo>
                      <a:pt x="6" y="62"/>
                      <a:pt x="8" y="63"/>
                      <a:pt x="10" y="63"/>
                    </a:cubicBezTo>
                    <a:cubicBezTo>
                      <a:pt x="13" y="63"/>
                      <a:pt x="14" y="64"/>
                      <a:pt x="15" y="64"/>
                    </a:cubicBezTo>
                    <a:cubicBezTo>
                      <a:pt x="16" y="64"/>
                      <a:pt x="19" y="65"/>
                      <a:pt x="16" y="67"/>
                    </a:cubicBezTo>
                    <a:cubicBezTo>
                      <a:pt x="14" y="69"/>
                      <a:pt x="14" y="71"/>
                      <a:pt x="13" y="73"/>
                    </a:cubicBezTo>
                    <a:cubicBezTo>
                      <a:pt x="13" y="75"/>
                      <a:pt x="13" y="77"/>
                      <a:pt x="12" y="78"/>
                    </a:cubicBezTo>
                    <a:cubicBezTo>
                      <a:pt x="15" y="78"/>
                      <a:pt x="18" y="79"/>
                      <a:pt x="19" y="78"/>
                    </a:cubicBezTo>
                    <a:cubicBezTo>
                      <a:pt x="21" y="77"/>
                      <a:pt x="22" y="77"/>
                      <a:pt x="25" y="78"/>
                    </a:cubicBezTo>
                    <a:cubicBezTo>
                      <a:pt x="26" y="78"/>
                      <a:pt x="28" y="79"/>
                      <a:pt x="29" y="80"/>
                    </a:cubicBezTo>
                    <a:cubicBezTo>
                      <a:pt x="29" y="79"/>
                      <a:pt x="30" y="79"/>
                      <a:pt x="30" y="79"/>
                    </a:cubicBezTo>
                    <a:cubicBezTo>
                      <a:pt x="32" y="79"/>
                      <a:pt x="34" y="82"/>
                      <a:pt x="35" y="80"/>
                    </a:cubicBezTo>
                    <a:cubicBezTo>
                      <a:pt x="36" y="78"/>
                      <a:pt x="38" y="79"/>
                      <a:pt x="40" y="79"/>
                    </a:cubicBezTo>
                    <a:cubicBezTo>
                      <a:pt x="41" y="80"/>
                      <a:pt x="43" y="80"/>
                      <a:pt x="44" y="79"/>
                    </a:cubicBezTo>
                    <a:cubicBezTo>
                      <a:pt x="46" y="78"/>
                      <a:pt x="51" y="77"/>
                      <a:pt x="52" y="77"/>
                    </a:cubicBezTo>
                    <a:cubicBezTo>
                      <a:pt x="54" y="78"/>
                      <a:pt x="57" y="79"/>
                      <a:pt x="56" y="75"/>
                    </a:cubicBezTo>
                    <a:cubicBezTo>
                      <a:pt x="54" y="71"/>
                      <a:pt x="58" y="72"/>
                      <a:pt x="59" y="70"/>
                    </a:cubicBezTo>
                    <a:cubicBezTo>
                      <a:pt x="59" y="69"/>
                      <a:pt x="64" y="68"/>
                      <a:pt x="63" y="67"/>
                    </a:cubicBezTo>
                    <a:cubicBezTo>
                      <a:pt x="63" y="65"/>
                      <a:pt x="57" y="62"/>
                      <a:pt x="55" y="60"/>
                    </a:cubicBezTo>
                    <a:cubicBezTo>
                      <a:pt x="53" y="59"/>
                      <a:pt x="53" y="55"/>
                      <a:pt x="52" y="54"/>
                    </a:cubicBezTo>
                    <a:cubicBezTo>
                      <a:pt x="51" y="52"/>
                      <a:pt x="49" y="50"/>
                      <a:pt x="52" y="49"/>
                    </a:cubicBezTo>
                    <a:cubicBezTo>
                      <a:pt x="54" y="49"/>
                      <a:pt x="58" y="48"/>
                      <a:pt x="60" y="46"/>
                    </a:cubicBezTo>
                    <a:cubicBezTo>
                      <a:pt x="62" y="44"/>
                      <a:pt x="66" y="44"/>
                      <a:pt x="67" y="43"/>
                    </a:cubicBezTo>
                    <a:cubicBezTo>
                      <a:pt x="68" y="42"/>
                      <a:pt x="70" y="44"/>
                      <a:pt x="71" y="43"/>
                    </a:cubicBezTo>
                    <a:cubicBezTo>
                      <a:pt x="72" y="42"/>
                      <a:pt x="72" y="40"/>
                      <a:pt x="71" y="38"/>
                    </a:cubicBezTo>
                    <a:cubicBezTo>
                      <a:pt x="70" y="37"/>
                      <a:pt x="69" y="35"/>
                      <a:pt x="69" y="32"/>
                    </a:cubicBezTo>
                    <a:cubicBezTo>
                      <a:pt x="69" y="29"/>
                      <a:pt x="68" y="29"/>
                      <a:pt x="68" y="28"/>
                    </a:cubicBezTo>
                    <a:cubicBezTo>
                      <a:pt x="68" y="26"/>
                      <a:pt x="68" y="24"/>
                      <a:pt x="66" y="24"/>
                    </a:cubicBezTo>
                    <a:cubicBezTo>
                      <a:pt x="65" y="23"/>
                      <a:pt x="65" y="22"/>
                      <a:pt x="66" y="21"/>
                    </a:cubicBezTo>
                    <a:cubicBezTo>
                      <a:pt x="67" y="19"/>
                      <a:pt x="67" y="14"/>
                      <a:pt x="66" y="12"/>
                    </a:cubicBezTo>
                    <a:cubicBezTo>
                      <a:pt x="66" y="12"/>
                      <a:pt x="66" y="12"/>
                      <a:pt x="66" y="11"/>
                    </a:cubicBezTo>
                    <a:cubicBezTo>
                      <a:pt x="66" y="11"/>
                      <a:pt x="65" y="11"/>
                      <a:pt x="65" y="10"/>
                    </a:cubicBezTo>
                    <a:cubicBezTo>
                      <a:pt x="65" y="8"/>
                      <a:pt x="64" y="8"/>
                      <a:pt x="61" y="8"/>
                    </a:cubicBezTo>
                    <a:cubicBezTo>
                      <a:pt x="57" y="8"/>
                      <a:pt x="62" y="4"/>
                      <a:pt x="61" y="3"/>
                    </a:cubicBezTo>
                    <a:cubicBezTo>
                      <a:pt x="60" y="1"/>
                      <a:pt x="57" y="6"/>
                      <a:pt x="54" y="5"/>
                    </a:cubicBezTo>
                    <a:cubicBezTo>
                      <a:pt x="51" y="4"/>
                      <a:pt x="48" y="8"/>
                      <a:pt x="45" y="10"/>
                    </a:cubicBezTo>
                    <a:cubicBezTo>
                      <a:pt x="43" y="12"/>
                      <a:pt x="39" y="10"/>
                      <a:pt x="41" y="7"/>
                    </a:cubicBezTo>
                    <a:cubicBezTo>
                      <a:pt x="43" y="4"/>
                      <a:pt x="41" y="4"/>
                      <a:pt x="38" y="6"/>
                    </a:cubicBezTo>
                    <a:cubicBezTo>
                      <a:pt x="35" y="7"/>
                      <a:pt x="32" y="5"/>
                      <a:pt x="32" y="3"/>
                    </a:cubicBezTo>
                    <a:cubicBezTo>
                      <a:pt x="32" y="2"/>
                      <a:pt x="32" y="1"/>
                      <a:pt x="32" y="1"/>
                    </a:cubicBezTo>
                    <a:cubicBezTo>
                      <a:pt x="30" y="1"/>
                      <a:pt x="29" y="1"/>
                      <a:pt x="29" y="1"/>
                    </a:cubicBezTo>
                    <a:cubicBezTo>
                      <a:pt x="27" y="0"/>
                      <a:pt x="24" y="0"/>
                      <a:pt x="21" y="0"/>
                    </a:cubicBezTo>
                    <a:cubicBezTo>
                      <a:pt x="22" y="2"/>
                      <a:pt x="23" y="3"/>
                      <a:pt x="23" y="4"/>
                    </a:cubicBezTo>
                    <a:cubicBezTo>
                      <a:pt x="22" y="6"/>
                      <a:pt x="23" y="8"/>
                      <a:pt x="25" y="11"/>
                    </a:cubicBezTo>
                    <a:cubicBezTo>
                      <a:pt x="26" y="14"/>
                      <a:pt x="22" y="12"/>
                      <a:pt x="21" y="14"/>
                    </a:cubicBezTo>
                    <a:cubicBezTo>
                      <a:pt x="21" y="16"/>
                      <a:pt x="17" y="14"/>
                      <a:pt x="15" y="13"/>
                    </a:cubicBezTo>
                    <a:cubicBezTo>
                      <a:pt x="14" y="13"/>
                      <a:pt x="9" y="13"/>
                      <a:pt x="9" y="14"/>
                    </a:cubicBezTo>
                    <a:cubicBezTo>
                      <a:pt x="9" y="15"/>
                      <a:pt x="9" y="15"/>
                      <a:pt x="9" y="16"/>
                    </a:cubicBezTo>
                    <a:cubicBezTo>
                      <a:pt x="10" y="18"/>
                      <a:pt x="10" y="20"/>
                      <a:pt x="9" y="21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31" name="Freeform 89">
                <a:extLst>
                  <a:ext uri="{FF2B5EF4-FFF2-40B4-BE49-F238E27FC236}">
                    <a16:creationId xmlns:a16="http://schemas.microsoft.com/office/drawing/2014/main" xmlns="" id="{5C270041-1EC9-8841-8810-03C4181CDE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77288" y="4153514"/>
                <a:ext cx="158203" cy="253123"/>
              </a:xfrm>
              <a:custGeom>
                <a:avLst/>
                <a:gdLst>
                  <a:gd name="T0" fmla="*/ 71 w 84"/>
                  <a:gd name="T1" fmla="*/ 113 h 135"/>
                  <a:gd name="T2" fmla="*/ 83 w 84"/>
                  <a:gd name="T3" fmla="*/ 102 h 135"/>
                  <a:gd name="T4" fmla="*/ 81 w 84"/>
                  <a:gd name="T5" fmla="*/ 95 h 135"/>
                  <a:gd name="T6" fmla="*/ 71 w 84"/>
                  <a:gd name="T7" fmla="*/ 87 h 135"/>
                  <a:gd name="T8" fmla="*/ 76 w 84"/>
                  <a:gd name="T9" fmla="*/ 83 h 135"/>
                  <a:gd name="T10" fmla="*/ 72 w 84"/>
                  <a:gd name="T11" fmla="*/ 78 h 135"/>
                  <a:gd name="T12" fmla="*/ 73 w 84"/>
                  <a:gd name="T13" fmla="*/ 74 h 135"/>
                  <a:gd name="T14" fmla="*/ 69 w 84"/>
                  <a:gd name="T15" fmla="*/ 72 h 135"/>
                  <a:gd name="T16" fmla="*/ 71 w 84"/>
                  <a:gd name="T17" fmla="*/ 69 h 135"/>
                  <a:gd name="T18" fmla="*/ 69 w 84"/>
                  <a:gd name="T19" fmla="*/ 63 h 135"/>
                  <a:gd name="T20" fmla="*/ 72 w 84"/>
                  <a:gd name="T21" fmla="*/ 58 h 135"/>
                  <a:gd name="T22" fmla="*/ 64 w 84"/>
                  <a:gd name="T23" fmla="*/ 46 h 135"/>
                  <a:gd name="T24" fmla="*/ 67 w 84"/>
                  <a:gd name="T25" fmla="*/ 42 h 135"/>
                  <a:gd name="T26" fmla="*/ 72 w 84"/>
                  <a:gd name="T27" fmla="*/ 36 h 135"/>
                  <a:gd name="T28" fmla="*/ 66 w 84"/>
                  <a:gd name="T29" fmla="*/ 30 h 135"/>
                  <a:gd name="T30" fmla="*/ 61 w 84"/>
                  <a:gd name="T31" fmla="*/ 27 h 135"/>
                  <a:gd name="T32" fmla="*/ 60 w 84"/>
                  <a:gd name="T33" fmla="*/ 22 h 135"/>
                  <a:gd name="T34" fmla="*/ 61 w 84"/>
                  <a:gd name="T35" fmla="*/ 18 h 135"/>
                  <a:gd name="T36" fmla="*/ 64 w 84"/>
                  <a:gd name="T37" fmla="*/ 16 h 135"/>
                  <a:gd name="T38" fmla="*/ 66 w 84"/>
                  <a:gd name="T39" fmla="*/ 13 h 135"/>
                  <a:gd name="T40" fmla="*/ 66 w 84"/>
                  <a:gd name="T41" fmla="*/ 8 h 135"/>
                  <a:gd name="T42" fmla="*/ 58 w 84"/>
                  <a:gd name="T43" fmla="*/ 3 h 135"/>
                  <a:gd name="T44" fmla="*/ 51 w 84"/>
                  <a:gd name="T45" fmla="*/ 3 h 135"/>
                  <a:gd name="T46" fmla="*/ 43 w 84"/>
                  <a:gd name="T47" fmla="*/ 4 h 135"/>
                  <a:gd name="T48" fmla="*/ 38 w 84"/>
                  <a:gd name="T49" fmla="*/ 10 h 135"/>
                  <a:gd name="T50" fmla="*/ 37 w 84"/>
                  <a:gd name="T51" fmla="*/ 17 h 135"/>
                  <a:gd name="T52" fmla="*/ 33 w 84"/>
                  <a:gd name="T53" fmla="*/ 21 h 135"/>
                  <a:gd name="T54" fmla="*/ 29 w 84"/>
                  <a:gd name="T55" fmla="*/ 20 h 135"/>
                  <a:gd name="T56" fmla="*/ 22 w 84"/>
                  <a:gd name="T57" fmla="*/ 20 h 135"/>
                  <a:gd name="T58" fmla="*/ 14 w 84"/>
                  <a:gd name="T59" fmla="*/ 19 h 135"/>
                  <a:gd name="T60" fmla="*/ 5 w 84"/>
                  <a:gd name="T61" fmla="*/ 13 h 135"/>
                  <a:gd name="T62" fmla="*/ 0 w 84"/>
                  <a:gd name="T63" fmla="*/ 17 h 135"/>
                  <a:gd name="T64" fmla="*/ 8 w 84"/>
                  <a:gd name="T65" fmla="*/ 23 h 135"/>
                  <a:gd name="T66" fmla="*/ 20 w 84"/>
                  <a:gd name="T67" fmla="*/ 30 h 135"/>
                  <a:gd name="T68" fmla="*/ 20 w 84"/>
                  <a:gd name="T69" fmla="*/ 38 h 135"/>
                  <a:gd name="T70" fmla="*/ 22 w 84"/>
                  <a:gd name="T71" fmla="*/ 45 h 135"/>
                  <a:gd name="T72" fmla="*/ 22 w 84"/>
                  <a:gd name="T73" fmla="*/ 52 h 135"/>
                  <a:gd name="T74" fmla="*/ 23 w 84"/>
                  <a:gd name="T75" fmla="*/ 56 h 135"/>
                  <a:gd name="T76" fmla="*/ 24 w 84"/>
                  <a:gd name="T77" fmla="*/ 60 h 135"/>
                  <a:gd name="T78" fmla="*/ 31 w 84"/>
                  <a:gd name="T79" fmla="*/ 63 h 135"/>
                  <a:gd name="T80" fmla="*/ 34 w 84"/>
                  <a:gd name="T81" fmla="*/ 69 h 135"/>
                  <a:gd name="T82" fmla="*/ 32 w 84"/>
                  <a:gd name="T83" fmla="*/ 72 h 135"/>
                  <a:gd name="T84" fmla="*/ 28 w 84"/>
                  <a:gd name="T85" fmla="*/ 75 h 135"/>
                  <a:gd name="T86" fmla="*/ 20 w 84"/>
                  <a:gd name="T87" fmla="*/ 83 h 135"/>
                  <a:gd name="T88" fmla="*/ 15 w 84"/>
                  <a:gd name="T89" fmla="*/ 87 h 135"/>
                  <a:gd name="T90" fmla="*/ 11 w 84"/>
                  <a:gd name="T91" fmla="*/ 91 h 135"/>
                  <a:gd name="T92" fmla="*/ 5 w 84"/>
                  <a:gd name="T93" fmla="*/ 94 h 135"/>
                  <a:gd name="T94" fmla="*/ 1 w 84"/>
                  <a:gd name="T95" fmla="*/ 99 h 135"/>
                  <a:gd name="T96" fmla="*/ 2 w 84"/>
                  <a:gd name="T97" fmla="*/ 104 h 135"/>
                  <a:gd name="T98" fmla="*/ 3 w 84"/>
                  <a:gd name="T99" fmla="*/ 109 h 135"/>
                  <a:gd name="T100" fmla="*/ 4 w 84"/>
                  <a:gd name="T101" fmla="*/ 119 h 135"/>
                  <a:gd name="T102" fmla="*/ 2 w 84"/>
                  <a:gd name="T103" fmla="*/ 127 h 135"/>
                  <a:gd name="T104" fmla="*/ 9 w 84"/>
                  <a:gd name="T105" fmla="*/ 130 h 135"/>
                  <a:gd name="T106" fmla="*/ 14 w 84"/>
                  <a:gd name="T107" fmla="*/ 132 h 135"/>
                  <a:gd name="T108" fmla="*/ 23 w 84"/>
                  <a:gd name="T109" fmla="*/ 134 h 135"/>
                  <a:gd name="T110" fmla="*/ 48 w 84"/>
                  <a:gd name="T111" fmla="*/ 129 h 135"/>
                  <a:gd name="T112" fmla="*/ 55 w 84"/>
                  <a:gd name="T113" fmla="*/ 128 h 135"/>
                  <a:gd name="T114" fmla="*/ 59 w 84"/>
                  <a:gd name="T115" fmla="*/ 123 h 135"/>
                  <a:gd name="T116" fmla="*/ 71 w 84"/>
                  <a:gd name="T117" fmla="*/ 113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4" h="135">
                    <a:moveTo>
                      <a:pt x="71" y="113"/>
                    </a:moveTo>
                    <a:cubicBezTo>
                      <a:pt x="73" y="109"/>
                      <a:pt x="82" y="105"/>
                      <a:pt x="83" y="102"/>
                    </a:cubicBezTo>
                    <a:cubicBezTo>
                      <a:pt x="84" y="100"/>
                      <a:pt x="84" y="99"/>
                      <a:pt x="81" y="95"/>
                    </a:cubicBezTo>
                    <a:cubicBezTo>
                      <a:pt x="78" y="92"/>
                      <a:pt x="71" y="89"/>
                      <a:pt x="71" y="87"/>
                    </a:cubicBezTo>
                    <a:cubicBezTo>
                      <a:pt x="71" y="85"/>
                      <a:pt x="76" y="85"/>
                      <a:pt x="76" y="83"/>
                    </a:cubicBezTo>
                    <a:cubicBezTo>
                      <a:pt x="76" y="80"/>
                      <a:pt x="73" y="80"/>
                      <a:pt x="72" y="78"/>
                    </a:cubicBezTo>
                    <a:cubicBezTo>
                      <a:pt x="70" y="77"/>
                      <a:pt x="73" y="75"/>
                      <a:pt x="73" y="74"/>
                    </a:cubicBezTo>
                    <a:cubicBezTo>
                      <a:pt x="73" y="73"/>
                      <a:pt x="69" y="73"/>
                      <a:pt x="69" y="72"/>
                    </a:cubicBezTo>
                    <a:cubicBezTo>
                      <a:pt x="69" y="71"/>
                      <a:pt x="71" y="71"/>
                      <a:pt x="71" y="69"/>
                    </a:cubicBezTo>
                    <a:cubicBezTo>
                      <a:pt x="70" y="68"/>
                      <a:pt x="68" y="65"/>
                      <a:pt x="69" y="63"/>
                    </a:cubicBezTo>
                    <a:cubicBezTo>
                      <a:pt x="71" y="61"/>
                      <a:pt x="75" y="63"/>
                      <a:pt x="72" y="58"/>
                    </a:cubicBezTo>
                    <a:cubicBezTo>
                      <a:pt x="69" y="54"/>
                      <a:pt x="65" y="48"/>
                      <a:pt x="64" y="46"/>
                    </a:cubicBezTo>
                    <a:cubicBezTo>
                      <a:pt x="64" y="45"/>
                      <a:pt x="65" y="43"/>
                      <a:pt x="67" y="42"/>
                    </a:cubicBezTo>
                    <a:cubicBezTo>
                      <a:pt x="68" y="41"/>
                      <a:pt x="72" y="37"/>
                      <a:pt x="72" y="36"/>
                    </a:cubicBezTo>
                    <a:cubicBezTo>
                      <a:pt x="72" y="34"/>
                      <a:pt x="67" y="30"/>
                      <a:pt x="66" y="30"/>
                    </a:cubicBezTo>
                    <a:cubicBezTo>
                      <a:pt x="65" y="29"/>
                      <a:pt x="62" y="29"/>
                      <a:pt x="61" y="27"/>
                    </a:cubicBezTo>
                    <a:cubicBezTo>
                      <a:pt x="60" y="24"/>
                      <a:pt x="59" y="24"/>
                      <a:pt x="60" y="22"/>
                    </a:cubicBezTo>
                    <a:cubicBezTo>
                      <a:pt x="61" y="21"/>
                      <a:pt x="61" y="19"/>
                      <a:pt x="61" y="18"/>
                    </a:cubicBezTo>
                    <a:cubicBezTo>
                      <a:pt x="61" y="17"/>
                      <a:pt x="64" y="18"/>
                      <a:pt x="64" y="16"/>
                    </a:cubicBezTo>
                    <a:cubicBezTo>
                      <a:pt x="64" y="15"/>
                      <a:pt x="65" y="14"/>
                      <a:pt x="66" y="13"/>
                    </a:cubicBezTo>
                    <a:cubicBezTo>
                      <a:pt x="66" y="11"/>
                      <a:pt x="66" y="9"/>
                      <a:pt x="66" y="8"/>
                    </a:cubicBezTo>
                    <a:cubicBezTo>
                      <a:pt x="66" y="6"/>
                      <a:pt x="59" y="5"/>
                      <a:pt x="58" y="3"/>
                    </a:cubicBezTo>
                    <a:cubicBezTo>
                      <a:pt x="56" y="0"/>
                      <a:pt x="52" y="1"/>
                      <a:pt x="51" y="3"/>
                    </a:cubicBezTo>
                    <a:cubicBezTo>
                      <a:pt x="50" y="4"/>
                      <a:pt x="43" y="2"/>
                      <a:pt x="43" y="4"/>
                    </a:cubicBezTo>
                    <a:cubicBezTo>
                      <a:pt x="43" y="7"/>
                      <a:pt x="38" y="7"/>
                      <a:pt x="38" y="10"/>
                    </a:cubicBezTo>
                    <a:cubicBezTo>
                      <a:pt x="38" y="12"/>
                      <a:pt x="40" y="17"/>
                      <a:pt x="37" y="17"/>
                    </a:cubicBezTo>
                    <a:cubicBezTo>
                      <a:pt x="33" y="16"/>
                      <a:pt x="35" y="18"/>
                      <a:pt x="33" y="21"/>
                    </a:cubicBezTo>
                    <a:cubicBezTo>
                      <a:pt x="31" y="24"/>
                      <a:pt x="31" y="19"/>
                      <a:pt x="29" y="20"/>
                    </a:cubicBezTo>
                    <a:cubicBezTo>
                      <a:pt x="26" y="21"/>
                      <a:pt x="24" y="18"/>
                      <a:pt x="22" y="20"/>
                    </a:cubicBezTo>
                    <a:cubicBezTo>
                      <a:pt x="21" y="22"/>
                      <a:pt x="18" y="20"/>
                      <a:pt x="14" y="19"/>
                    </a:cubicBezTo>
                    <a:cubicBezTo>
                      <a:pt x="10" y="19"/>
                      <a:pt x="8" y="13"/>
                      <a:pt x="5" y="13"/>
                    </a:cubicBezTo>
                    <a:cubicBezTo>
                      <a:pt x="3" y="13"/>
                      <a:pt x="1" y="14"/>
                      <a:pt x="0" y="17"/>
                    </a:cubicBezTo>
                    <a:cubicBezTo>
                      <a:pt x="3" y="19"/>
                      <a:pt x="4" y="21"/>
                      <a:pt x="8" y="23"/>
                    </a:cubicBezTo>
                    <a:cubicBezTo>
                      <a:pt x="13" y="25"/>
                      <a:pt x="20" y="27"/>
                      <a:pt x="20" y="30"/>
                    </a:cubicBezTo>
                    <a:cubicBezTo>
                      <a:pt x="19" y="33"/>
                      <a:pt x="18" y="37"/>
                      <a:pt x="20" y="38"/>
                    </a:cubicBezTo>
                    <a:cubicBezTo>
                      <a:pt x="22" y="39"/>
                      <a:pt x="20" y="44"/>
                      <a:pt x="22" y="45"/>
                    </a:cubicBezTo>
                    <a:cubicBezTo>
                      <a:pt x="24" y="46"/>
                      <a:pt x="24" y="52"/>
                      <a:pt x="22" y="52"/>
                    </a:cubicBezTo>
                    <a:cubicBezTo>
                      <a:pt x="20" y="52"/>
                      <a:pt x="22" y="55"/>
                      <a:pt x="23" y="56"/>
                    </a:cubicBezTo>
                    <a:cubicBezTo>
                      <a:pt x="24" y="57"/>
                      <a:pt x="24" y="58"/>
                      <a:pt x="24" y="60"/>
                    </a:cubicBezTo>
                    <a:cubicBezTo>
                      <a:pt x="27" y="61"/>
                      <a:pt x="29" y="62"/>
                      <a:pt x="31" y="63"/>
                    </a:cubicBezTo>
                    <a:cubicBezTo>
                      <a:pt x="34" y="64"/>
                      <a:pt x="34" y="66"/>
                      <a:pt x="34" y="69"/>
                    </a:cubicBezTo>
                    <a:cubicBezTo>
                      <a:pt x="34" y="71"/>
                      <a:pt x="34" y="73"/>
                      <a:pt x="32" y="72"/>
                    </a:cubicBezTo>
                    <a:cubicBezTo>
                      <a:pt x="31" y="71"/>
                      <a:pt x="29" y="72"/>
                      <a:pt x="28" y="75"/>
                    </a:cubicBezTo>
                    <a:cubicBezTo>
                      <a:pt x="27" y="79"/>
                      <a:pt x="22" y="83"/>
                      <a:pt x="20" y="83"/>
                    </a:cubicBezTo>
                    <a:cubicBezTo>
                      <a:pt x="17" y="84"/>
                      <a:pt x="17" y="86"/>
                      <a:pt x="15" y="87"/>
                    </a:cubicBezTo>
                    <a:cubicBezTo>
                      <a:pt x="13" y="88"/>
                      <a:pt x="11" y="89"/>
                      <a:pt x="11" y="91"/>
                    </a:cubicBezTo>
                    <a:cubicBezTo>
                      <a:pt x="11" y="94"/>
                      <a:pt x="7" y="94"/>
                      <a:pt x="5" y="94"/>
                    </a:cubicBezTo>
                    <a:cubicBezTo>
                      <a:pt x="3" y="94"/>
                      <a:pt x="3" y="98"/>
                      <a:pt x="1" y="99"/>
                    </a:cubicBezTo>
                    <a:cubicBezTo>
                      <a:pt x="0" y="100"/>
                      <a:pt x="0" y="102"/>
                      <a:pt x="2" y="104"/>
                    </a:cubicBezTo>
                    <a:cubicBezTo>
                      <a:pt x="3" y="106"/>
                      <a:pt x="2" y="108"/>
                      <a:pt x="3" y="109"/>
                    </a:cubicBezTo>
                    <a:cubicBezTo>
                      <a:pt x="3" y="111"/>
                      <a:pt x="6" y="115"/>
                      <a:pt x="4" y="119"/>
                    </a:cubicBezTo>
                    <a:cubicBezTo>
                      <a:pt x="2" y="122"/>
                      <a:pt x="0" y="127"/>
                      <a:pt x="2" y="127"/>
                    </a:cubicBezTo>
                    <a:cubicBezTo>
                      <a:pt x="3" y="126"/>
                      <a:pt x="7" y="130"/>
                      <a:pt x="9" y="130"/>
                    </a:cubicBezTo>
                    <a:cubicBezTo>
                      <a:pt x="12" y="130"/>
                      <a:pt x="12" y="133"/>
                      <a:pt x="14" y="132"/>
                    </a:cubicBezTo>
                    <a:cubicBezTo>
                      <a:pt x="16" y="132"/>
                      <a:pt x="16" y="135"/>
                      <a:pt x="23" y="134"/>
                    </a:cubicBezTo>
                    <a:cubicBezTo>
                      <a:pt x="30" y="134"/>
                      <a:pt x="43" y="129"/>
                      <a:pt x="48" y="129"/>
                    </a:cubicBezTo>
                    <a:cubicBezTo>
                      <a:pt x="51" y="129"/>
                      <a:pt x="53" y="128"/>
                      <a:pt x="55" y="128"/>
                    </a:cubicBezTo>
                    <a:cubicBezTo>
                      <a:pt x="56" y="126"/>
                      <a:pt x="58" y="124"/>
                      <a:pt x="59" y="123"/>
                    </a:cubicBezTo>
                    <a:cubicBezTo>
                      <a:pt x="62" y="120"/>
                      <a:pt x="69" y="117"/>
                      <a:pt x="71" y="113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32" name="Freeform 90">
                <a:extLst>
                  <a:ext uri="{FF2B5EF4-FFF2-40B4-BE49-F238E27FC236}">
                    <a16:creationId xmlns:a16="http://schemas.microsoft.com/office/drawing/2014/main" xmlns="" id="{F9E8083C-FE14-DB4E-86F7-7BEADF0759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78359" y="4944525"/>
                <a:ext cx="318445" cy="255165"/>
              </a:xfrm>
              <a:custGeom>
                <a:avLst/>
                <a:gdLst>
                  <a:gd name="T0" fmla="*/ 102 w 170"/>
                  <a:gd name="T1" fmla="*/ 28 h 136"/>
                  <a:gd name="T2" fmla="*/ 88 w 170"/>
                  <a:gd name="T3" fmla="*/ 27 h 136"/>
                  <a:gd name="T4" fmla="*/ 78 w 170"/>
                  <a:gd name="T5" fmla="*/ 23 h 136"/>
                  <a:gd name="T6" fmla="*/ 59 w 170"/>
                  <a:gd name="T7" fmla="*/ 9 h 136"/>
                  <a:gd name="T8" fmla="*/ 43 w 170"/>
                  <a:gd name="T9" fmla="*/ 0 h 136"/>
                  <a:gd name="T10" fmla="*/ 36 w 170"/>
                  <a:gd name="T11" fmla="*/ 0 h 136"/>
                  <a:gd name="T12" fmla="*/ 28 w 170"/>
                  <a:gd name="T13" fmla="*/ 2 h 136"/>
                  <a:gd name="T14" fmla="*/ 20 w 170"/>
                  <a:gd name="T15" fmla="*/ 7 h 136"/>
                  <a:gd name="T16" fmla="*/ 26 w 170"/>
                  <a:gd name="T17" fmla="*/ 14 h 136"/>
                  <a:gd name="T18" fmla="*/ 21 w 170"/>
                  <a:gd name="T19" fmla="*/ 18 h 136"/>
                  <a:gd name="T20" fmla="*/ 16 w 170"/>
                  <a:gd name="T21" fmla="*/ 21 h 136"/>
                  <a:gd name="T22" fmla="*/ 10 w 170"/>
                  <a:gd name="T23" fmla="*/ 25 h 136"/>
                  <a:gd name="T24" fmla="*/ 2 w 170"/>
                  <a:gd name="T25" fmla="*/ 22 h 136"/>
                  <a:gd name="T26" fmla="*/ 1 w 170"/>
                  <a:gd name="T27" fmla="*/ 24 h 136"/>
                  <a:gd name="T28" fmla="*/ 1 w 170"/>
                  <a:gd name="T29" fmla="*/ 26 h 136"/>
                  <a:gd name="T30" fmla="*/ 2 w 170"/>
                  <a:gd name="T31" fmla="*/ 35 h 136"/>
                  <a:gd name="T32" fmla="*/ 9 w 170"/>
                  <a:gd name="T33" fmla="*/ 43 h 136"/>
                  <a:gd name="T34" fmla="*/ 20 w 170"/>
                  <a:gd name="T35" fmla="*/ 61 h 136"/>
                  <a:gd name="T36" fmla="*/ 26 w 170"/>
                  <a:gd name="T37" fmla="*/ 70 h 136"/>
                  <a:gd name="T38" fmla="*/ 34 w 170"/>
                  <a:gd name="T39" fmla="*/ 79 h 136"/>
                  <a:gd name="T40" fmla="*/ 36 w 170"/>
                  <a:gd name="T41" fmla="*/ 88 h 136"/>
                  <a:gd name="T42" fmla="*/ 42 w 170"/>
                  <a:gd name="T43" fmla="*/ 102 h 136"/>
                  <a:gd name="T44" fmla="*/ 52 w 170"/>
                  <a:gd name="T45" fmla="*/ 112 h 136"/>
                  <a:gd name="T46" fmla="*/ 59 w 170"/>
                  <a:gd name="T47" fmla="*/ 125 h 136"/>
                  <a:gd name="T48" fmla="*/ 62 w 170"/>
                  <a:gd name="T49" fmla="*/ 131 h 136"/>
                  <a:gd name="T50" fmla="*/ 64 w 170"/>
                  <a:gd name="T51" fmla="*/ 136 h 136"/>
                  <a:gd name="T52" fmla="*/ 68 w 170"/>
                  <a:gd name="T53" fmla="*/ 133 h 136"/>
                  <a:gd name="T54" fmla="*/ 68 w 170"/>
                  <a:gd name="T55" fmla="*/ 129 h 136"/>
                  <a:gd name="T56" fmla="*/ 71 w 170"/>
                  <a:gd name="T57" fmla="*/ 126 h 136"/>
                  <a:gd name="T58" fmla="*/ 77 w 170"/>
                  <a:gd name="T59" fmla="*/ 127 h 136"/>
                  <a:gd name="T60" fmla="*/ 87 w 170"/>
                  <a:gd name="T61" fmla="*/ 128 h 136"/>
                  <a:gd name="T62" fmla="*/ 98 w 170"/>
                  <a:gd name="T63" fmla="*/ 130 h 136"/>
                  <a:gd name="T64" fmla="*/ 104 w 170"/>
                  <a:gd name="T65" fmla="*/ 128 h 136"/>
                  <a:gd name="T66" fmla="*/ 116 w 170"/>
                  <a:gd name="T67" fmla="*/ 117 h 136"/>
                  <a:gd name="T68" fmla="*/ 132 w 170"/>
                  <a:gd name="T69" fmla="*/ 116 h 136"/>
                  <a:gd name="T70" fmla="*/ 165 w 170"/>
                  <a:gd name="T71" fmla="*/ 105 h 136"/>
                  <a:gd name="T72" fmla="*/ 170 w 170"/>
                  <a:gd name="T73" fmla="*/ 89 h 136"/>
                  <a:gd name="T74" fmla="*/ 166 w 170"/>
                  <a:gd name="T75" fmla="*/ 83 h 136"/>
                  <a:gd name="T76" fmla="*/ 146 w 170"/>
                  <a:gd name="T77" fmla="*/ 81 h 136"/>
                  <a:gd name="T78" fmla="*/ 140 w 170"/>
                  <a:gd name="T79" fmla="*/ 72 h 136"/>
                  <a:gd name="T80" fmla="*/ 136 w 170"/>
                  <a:gd name="T81" fmla="*/ 67 h 136"/>
                  <a:gd name="T82" fmla="*/ 130 w 170"/>
                  <a:gd name="T83" fmla="*/ 62 h 136"/>
                  <a:gd name="T84" fmla="*/ 125 w 170"/>
                  <a:gd name="T85" fmla="*/ 54 h 136"/>
                  <a:gd name="T86" fmla="*/ 122 w 170"/>
                  <a:gd name="T87" fmla="*/ 45 h 136"/>
                  <a:gd name="T88" fmla="*/ 113 w 170"/>
                  <a:gd name="T89" fmla="*/ 35 h 136"/>
                  <a:gd name="T90" fmla="*/ 112 w 170"/>
                  <a:gd name="T91" fmla="*/ 32 h 136"/>
                  <a:gd name="T92" fmla="*/ 106 w 170"/>
                  <a:gd name="T93" fmla="*/ 32 h 136"/>
                  <a:gd name="T94" fmla="*/ 102 w 170"/>
                  <a:gd name="T95" fmla="*/ 28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70" h="136">
                    <a:moveTo>
                      <a:pt x="102" y="28"/>
                    </a:moveTo>
                    <a:cubicBezTo>
                      <a:pt x="102" y="28"/>
                      <a:pt x="90" y="27"/>
                      <a:pt x="88" y="27"/>
                    </a:cubicBezTo>
                    <a:cubicBezTo>
                      <a:pt x="86" y="27"/>
                      <a:pt x="81" y="26"/>
                      <a:pt x="78" y="23"/>
                    </a:cubicBezTo>
                    <a:cubicBezTo>
                      <a:pt x="75" y="21"/>
                      <a:pt x="61" y="10"/>
                      <a:pt x="59" y="9"/>
                    </a:cubicBezTo>
                    <a:cubicBezTo>
                      <a:pt x="56" y="8"/>
                      <a:pt x="46" y="0"/>
                      <a:pt x="43" y="0"/>
                    </a:cubicBezTo>
                    <a:cubicBezTo>
                      <a:pt x="40" y="0"/>
                      <a:pt x="40" y="0"/>
                      <a:pt x="36" y="0"/>
                    </a:cubicBezTo>
                    <a:cubicBezTo>
                      <a:pt x="33" y="0"/>
                      <a:pt x="34" y="2"/>
                      <a:pt x="28" y="2"/>
                    </a:cubicBezTo>
                    <a:cubicBezTo>
                      <a:pt x="22" y="3"/>
                      <a:pt x="18" y="7"/>
                      <a:pt x="20" y="7"/>
                    </a:cubicBezTo>
                    <a:cubicBezTo>
                      <a:pt x="22" y="8"/>
                      <a:pt x="28" y="14"/>
                      <a:pt x="26" y="14"/>
                    </a:cubicBezTo>
                    <a:cubicBezTo>
                      <a:pt x="24" y="15"/>
                      <a:pt x="24" y="18"/>
                      <a:pt x="21" y="18"/>
                    </a:cubicBezTo>
                    <a:cubicBezTo>
                      <a:pt x="19" y="18"/>
                      <a:pt x="16" y="19"/>
                      <a:pt x="16" y="21"/>
                    </a:cubicBezTo>
                    <a:cubicBezTo>
                      <a:pt x="16" y="22"/>
                      <a:pt x="13" y="26"/>
                      <a:pt x="10" y="25"/>
                    </a:cubicBezTo>
                    <a:cubicBezTo>
                      <a:pt x="8" y="25"/>
                      <a:pt x="5" y="23"/>
                      <a:pt x="2" y="22"/>
                    </a:cubicBezTo>
                    <a:cubicBezTo>
                      <a:pt x="1" y="24"/>
                      <a:pt x="1" y="24"/>
                      <a:pt x="1" y="24"/>
                    </a:cubicBezTo>
                    <a:cubicBezTo>
                      <a:pt x="1" y="26"/>
                      <a:pt x="1" y="26"/>
                      <a:pt x="1" y="26"/>
                    </a:cubicBezTo>
                    <a:cubicBezTo>
                      <a:pt x="1" y="28"/>
                      <a:pt x="0" y="35"/>
                      <a:pt x="2" y="35"/>
                    </a:cubicBezTo>
                    <a:cubicBezTo>
                      <a:pt x="4" y="36"/>
                      <a:pt x="5" y="39"/>
                      <a:pt x="9" y="43"/>
                    </a:cubicBezTo>
                    <a:cubicBezTo>
                      <a:pt x="12" y="47"/>
                      <a:pt x="20" y="59"/>
                      <a:pt x="20" y="61"/>
                    </a:cubicBezTo>
                    <a:cubicBezTo>
                      <a:pt x="20" y="64"/>
                      <a:pt x="22" y="67"/>
                      <a:pt x="26" y="70"/>
                    </a:cubicBezTo>
                    <a:cubicBezTo>
                      <a:pt x="31" y="74"/>
                      <a:pt x="31" y="77"/>
                      <a:pt x="34" y="79"/>
                    </a:cubicBezTo>
                    <a:cubicBezTo>
                      <a:pt x="36" y="81"/>
                      <a:pt x="36" y="84"/>
                      <a:pt x="36" y="88"/>
                    </a:cubicBezTo>
                    <a:cubicBezTo>
                      <a:pt x="36" y="93"/>
                      <a:pt x="38" y="99"/>
                      <a:pt x="42" y="102"/>
                    </a:cubicBezTo>
                    <a:cubicBezTo>
                      <a:pt x="47" y="104"/>
                      <a:pt x="50" y="107"/>
                      <a:pt x="52" y="112"/>
                    </a:cubicBezTo>
                    <a:cubicBezTo>
                      <a:pt x="54" y="118"/>
                      <a:pt x="56" y="122"/>
                      <a:pt x="59" y="125"/>
                    </a:cubicBezTo>
                    <a:cubicBezTo>
                      <a:pt x="62" y="127"/>
                      <a:pt x="60" y="129"/>
                      <a:pt x="62" y="131"/>
                    </a:cubicBezTo>
                    <a:cubicBezTo>
                      <a:pt x="62" y="132"/>
                      <a:pt x="64" y="134"/>
                      <a:pt x="64" y="136"/>
                    </a:cubicBezTo>
                    <a:cubicBezTo>
                      <a:pt x="66" y="134"/>
                      <a:pt x="68" y="134"/>
                      <a:pt x="68" y="133"/>
                    </a:cubicBezTo>
                    <a:cubicBezTo>
                      <a:pt x="68" y="133"/>
                      <a:pt x="67" y="130"/>
                      <a:pt x="68" y="129"/>
                    </a:cubicBezTo>
                    <a:cubicBezTo>
                      <a:pt x="68" y="128"/>
                      <a:pt x="70" y="127"/>
                      <a:pt x="71" y="126"/>
                    </a:cubicBezTo>
                    <a:cubicBezTo>
                      <a:pt x="73" y="126"/>
                      <a:pt x="74" y="128"/>
                      <a:pt x="77" y="127"/>
                    </a:cubicBezTo>
                    <a:cubicBezTo>
                      <a:pt x="80" y="127"/>
                      <a:pt x="86" y="127"/>
                      <a:pt x="87" y="128"/>
                    </a:cubicBezTo>
                    <a:cubicBezTo>
                      <a:pt x="88" y="129"/>
                      <a:pt x="96" y="128"/>
                      <a:pt x="98" y="130"/>
                    </a:cubicBezTo>
                    <a:cubicBezTo>
                      <a:pt x="100" y="131"/>
                      <a:pt x="102" y="131"/>
                      <a:pt x="104" y="128"/>
                    </a:cubicBezTo>
                    <a:cubicBezTo>
                      <a:pt x="105" y="125"/>
                      <a:pt x="115" y="118"/>
                      <a:pt x="116" y="117"/>
                    </a:cubicBezTo>
                    <a:cubicBezTo>
                      <a:pt x="118" y="116"/>
                      <a:pt x="128" y="117"/>
                      <a:pt x="132" y="116"/>
                    </a:cubicBezTo>
                    <a:cubicBezTo>
                      <a:pt x="136" y="115"/>
                      <a:pt x="163" y="106"/>
                      <a:pt x="165" y="105"/>
                    </a:cubicBezTo>
                    <a:cubicBezTo>
                      <a:pt x="166" y="105"/>
                      <a:pt x="170" y="90"/>
                      <a:pt x="170" y="89"/>
                    </a:cubicBezTo>
                    <a:cubicBezTo>
                      <a:pt x="170" y="87"/>
                      <a:pt x="168" y="83"/>
                      <a:pt x="166" y="83"/>
                    </a:cubicBezTo>
                    <a:cubicBezTo>
                      <a:pt x="164" y="83"/>
                      <a:pt x="147" y="81"/>
                      <a:pt x="146" y="81"/>
                    </a:cubicBezTo>
                    <a:cubicBezTo>
                      <a:pt x="145" y="80"/>
                      <a:pt x="140" y="77"/>
                      <a:pt x="140" y="72"/>
                    </a:cubicBezTo>
                    <a:cubicBezTo>
                      <a:pt x="138" y="71"/>
                      <a:pt x="137" y="69"/>
                      <a:pt x="136" y="67"/>
                    </a:cubicBezTo>
                    <a:cubicBezTo>
                      <a:pt x="134" y="67"/>
                      <a:pt x="131" y="67"/>
                      <a:pt x="130" y="62"/>
                    </a:cubicBezTo>
                    <a:cubicBezTo>
                      <a:pt x="128" y="61"/>
                      <a:pt x="124" y="55"/>
                      <a:pt x="125" y="54"/>
                    </a:cubicBezTo>
                    <a:cubicBezTo>
                      <a:pt x="127" y="52"/>
                      <a:pt x="124" y="47"/>
                      <a:pt x="122" y="45"/>
                    </a:cubicBezTo>
                    <a:cubicBezTo>
                      <a:pt x="119" y="42"/>
                      <a:pt x="114" y="38"/>
                      <a:pt x="113" y="35"/>
                    </a:cubicBezTo>
                    <a:cubicBezTo>
                      <a:pt x="113" y="35"/>
                      <a:pt x="113" y="33"/>
                      <a:pt x="112" y="32"/>
                    </a:cubicBezTo>
                    <a:cubicBezTo>
                      <a:pt x="106" y="32"/>
                      <a:pt x="106" y="32"/>
                      <a:pt x="106" y="32"/>
                    </a:cubicBezTo>
                    <a:lnTo>
                      <a:pt x="102" y="28"/>
                    </a:ln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33" name="Freeform 91">
                <a:extLst>
                  <a:ext uri="{FF2B5EF4-FFF2-40B4-BE49-F238E27FC236}">
                    <a16:creationId xmlns:a16="http://schemas.microsoft.com/office/drawing/2014/main" xmlns="" id="{514EA7D3-142D-CC48-AF19-D32918C7F5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40668" y="5060879"/>
                <a:ext cx="122479" cy="134727"/>
              </a:xfrm>
              <a:custGeom>
                <a:avLst/>
                <a:gdLst>
                  <a:gd name="T0" fmla="*/ 32 w 65"/>
                  <a:gd name="T1" fmla="*/ 2 h 72"/>
                  <a:gd name="T2" fmla="*/ 32 w 65"/>
                  <a:gd name="T3" fmla="*/ 8 h 72"/>
                  <a:gd name="T4" fmla="*/ 27 w 65"/>
                  <a:gd name="T5" fmla="*/ 14 h 72"/>
                  <a:gd name="T6" fmla="*/ 24 w 65"/>
                  <a:gd name="T7" fmla="*/ 21 h 72"/>
                  <a:gd name="T8" fmla="*/ 26 w 65"/>
                  <a:gd name="T9" fmla="*/ 21 h 72"/>
                  <a:gd name="T10" fmla="*/ 30 w 65"/>
                  <a:gd name="T11" fmla="*/ 27 h 72"/>
                  <a:gd name="T12" fmla="*/ 25 w 65"/>
                  <a:gd name="T13" fmla="*/ 43 h 72"/>
                  <a:gd name="T14" fmla="*/ 0 w 65"/>
                  <a:gd name="T15" fmla="*/ 52 h 72"/>
                  <a:gd name="T16" fmla="*/ 10 w 65"/>
                  <a:gd name="T17" fmla="*/ 72 h 72"/>
                  <a:gd name="T18" fmla="*/ 12 w 65"/>
                  <a:gd name="T19" fmla="*/ 71 h 72"/>
                  <a:gd name="T20" fmla="*/ 25 w 65"/>
                  <a:gd name="T21" fmla="*/ 69 h 72"/>
                  <a:gd name="T22" fmla="*/ 28 w 65"/>
                  <a:gd name="T23" fmla="*/ 63 h 72"/>
                  <a:gd name="T24" fmla="*/ 37 w 65"/>
                  <a:gd name="T25" fmla="*/ 61 h 72"/>
                  <a:gd name="T26" fmla="*/ 42 w 65"/>
                  <a:gd name="T27" fmla="*/ 54 h 72"/>
                  <a:gd name="T28" fmla="*/ 47 w 65"/>
                  <a:gd name="T29" fmla="*/ 51 h 72"/>
                  <a:gd name="T30" fmla="*/ 50 w 65"/>
                  <a:gd name="T31" fmla="*/ 40 h 72"/>
                  <a:gd name="T32" fmla="*/ 56 w 65"/>
                  <a:gd name="T33" fmla="*/ 36 h 72"/>
                  <a:gd name="T34" fmla="*/ 63 w 65"/>
                  <a:gd name="T35" fmla="*/ 26 h 72"/>
                  <a:gd name="T36" fmla="*/ 62 w 65"/>
                  <a:gd name="T37" fmla="*/ 22 h 72"/>
                  <a:gd name="T38" fmla="*/ 56 w 65"/>
                  <a:gd name="T39" fmla="*/ 14 h 72"/>
                  <a:gd name="T40" fmla="*/ 42 w 65"/>
                  <a:gd name="T41" fmla="*/ 9 h 72"/>
                  <a:gd name="T42" fmla="*/ 38 w 65"/>
                  <a:gd name="T43" fmla="*/ 0 h 72"/>
                  <a:gd name="T44" fmla="*/ 35 w 65"/>
                  <a:gd name="T45" fmla="*/ 2 h 72"/>
                  <a:gd name="T46" fmla="*/ 32 w 65"/>
                  <a:gd name="T47" fmla="*/ 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65" h="72">
                    <a:moveTo>
                      <a:pt x="32" y="2"/>
                    </a:moveTo>
                    <a:cubicBezTo>
                      <a:pt x="32" y="8"/>
                      <a:pt x="32" y="8"/>
                      <a:pt x="32" y="8"/>
                    </a:cubicBezTo>
                    <a:cubicBezTo>
                      <a:pt x="27" y="14"/>
                      <a:pt x="27" y="14"/>
                      <a:pt x="27" y="14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5" y="21"/>
                      <a:pt x="26" y="21"/>
                      <a:pt x="26" y="21"/>
                    </a:cubicBezTo>
                    <a:cubicBezTo>
                      <a:pt x="28" y="21"/>
                      <a:pt x="30" y="25"/>
                      <a:pt x="30" y="27"/>
                    </a:cubicBezTo>
                    <a:cubicBezTo>
                      <a:pt x="30" y="28"/>
                      <a:pt x="26" y="43"/>
                      <a:pt x="25" y="43"/>
                    </a:cubicBezTo>
                    <a:cubicBezTo>
                      <a:pt x="24" y="44"/>
                      <a:pt x="9" y="49"/>
                      <a:pt x="0" y="52"/>
                    </a:cubicBezTo>
                    <a:cubicBezTo>
                      <a:pt x="2" y="56"/>
                      <a:pt x="6" y="65"/>
                      <a:pt x="10" y="72"/>
                    </a:cubicBezTo>
                    <a:cubicBezTo>
                      <a:pt x="10" y="72"/>
                      <a:pt x="11" y="72"/>
                      <a:pt x="12" y="71"/>
                    </a:cubicBezTo>
                    <a:cubicBezTo>
                      <a:pt x="16" y="68"/>
                      <a:pt x="21" y="70"/>
                      <a:pt x="25" y="69"/>
                    </a:cubicBezTo>
                    <a:cubicBezTo>
                      <a:pt x="28" y="68"/>
                      <a:pt x="25" y="65"/>
                      <a:pt x="28" y="63"/>
                    </a:cubicBezTo>
                    <a:cubicBezTo>
                      <a:pt x="31" y="60"/>
                      <a:pt x="35" y="62"/>
                      <a:pt x="37" y="61"/>
                    </a:cubicBezTo>
                    <a:cubicBezTo>
                      <a:pt x="38" y="60"/>
                      <a:pt x="39" y="55"/>
                      <a:pt x="42" y="54"/>
                    </a:cubicBezTo>
                    <a:cubicBezTo>
                      <a:pt x="45" y="53"/>
                      <a:pt x="47" y="53"/>
                      <a:pt x="47" y="51"/>
                    </a:cubicBezTo>
                    <a:cubicBezTo>
                      <a:pt x="47" y="49"/>
                      <a:pt x="47" y="41"/>
                      <a:pt x="50" y="40"/>
                    </a:cubicBezTo>
                    <a:cubicBezTo>
                      <a:pt x="52" y="40"/>
                      <a:pt x="56" y="37"/>
                      <a:pt x="56" y="36"/>
                    </a:cubicBezTo>
                    <a:cubicBezTo>
                      <a:pt x="56" y="34"/>
                      <a:pt x="61" y="29"/>
                      <a:pt x="63" y="26"/>
                    </a:cubicBezTo>
                    <a:cubicBezTo>
                      <a:pt x="65" y="24"/>
                      <a:pt x="65" y="22"/>
                      <a:pt x="62" y="22"/>
                    </a:cubicBezTo>
                    <a:cubicBezTo>
                      <a:pt x="60" y="22"/>
                      <a:pt x="57" y="15"/>
                      <a:pt x="56" y="14"/>
                    </a:cubicBezTo>
                    <a:cubicBezTo>
                      <a:pt x="55" y="12"/>
                      <a:pt x="48" y="13"/>
                      <a:pt x="42" y="9"/>
                    </a:cubicBezTo>
                    <a:cubicBezTo>
                      <a:pt x="40" y="7"/>
                      <a:pt x="39" y="3"/>
                      <a:pt x="38" y="0"/>
                    </a:cubicBezTo>
                    <a:cubicBezTo>
                      <a:pt x="35" y="2"/>
                      <a:pt x="35" y="2"/>
                      <a:pt x="35" y="2"/>
                    </a:cubicBezTo>
                    <a:lnTo>
                      <a:pt x="32" y="2"/>
                    </a:ln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34" name="Freeform 92">
                <a:extLst>
                  <a:ext uri="{FF2B5EF4-FFF2-40B4-BE49-F238E27FC236}">
                    <a16:creationId xmlns:a16="http://schemas.microsoft.com/office/drawing/2014/main" xmlns="" id="{D2C3ECBE-5B50-5446-9636-E1A4D65FF9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22296" y="5043528"/>
                <a:ext cx="16331" cy="26537"/>
              </a:xfrm>
              <a:custGeom>
                <a:avLst/>
                <a:gdLst>
                  <a:gd name="T0" fmla="*/ 6 w 9"/>
                  <a:gd name="T1" fmla="*/ 14 h 14"/>
                  <a:gd name="T2" fmla="*/ 6 w 9"/>
                  <a:gd name="T3" fmla="*/ 12 h 14"/>
                  <a:gd name="T4" fmla="*/ 5 w 9"/>
                  <a:gd name="T5" fmla="*/ 1 h 14"/>
                  <a:gd name="T6" fmla="*/ 0 w 9"/>
                  <a:gd name="T7" fmla="*/ 9 h 14"/>
                  <a:gd name="T8" fmla="*/ 0 w 9"/>
                  <a:gd name="T9" fmla="*/ 9 h 14"/>
                  <a:gd name="T10" fmla="*/ 6 w 9"/>
                  <a:gd name="T11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14">
                    <a:moveTo>
                      <a:pt x="6" y="14"/>
                    </a:moveTo>
                    <a:cubicBezTo>
                      <a:pt x="6" y="13"/>
                      <a:pt x="6" y="12"/>
                      <a:pt x="6" y="12"/>
                    </a:cubicBezTo>
                    <a:cubicBezTo>
                      <a:pt x="8" y="9"/>
                      <a:pt x="9" y="2"/>
                      <a:pt x="5" y="1"/>
                    </a:cubicBezTo>
                    <a:cubicBezTo>
                      <a:pt x="2" y="0"/>
                      <a:pt x="0" y="7"/>
                      <a:pt x="0" y="9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1" y="14"/>
                      <a:pt x="4" y="14"/>
                      <a:pt x="6" y="14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35" name="Freeform 93">
                <a:extLst>
                  <a:ext uri="{FF2B5EF4-FFF2-40B4-BE49-F238E27FC236}">
                    <a16:creationId xmlns:a16="http://schemas.microsoft.com/office/drawing/2014/main" xmlns="" id="{165A2164-8EF7-794A-BF06-AF4230A422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40668" y="5042507"/>
                <a:ext cx="71446" cy="58177"/>
              </a:xfrm>
              <a:custGeom>
                <a:avLst/>
                <a:gdLst>
                  <a:gd name="T0" fmla="*/ 6 w 38"/>
                  <a:gd name="T1" fmla="*/ 29 h 31"/>
                  <a:gd name="T2" fmla="*/ 24 w 38"/>
                  <a:gd name="T3" fmla="*/ 31 h 31"/>
                  <a:gd name="T4" fmla="*/ 27 w 38"/>
                  <a:gd name="T5" fmla="*/ 24 h 31"/>
                  <a:gd name="T6" fmla="*/ 32 w 38"/>
                  <a:gd name="T7" fmla="*/ 18 h 31"/>
                  <a:gd name="T8" fmla="*/ 32 w 38"/>
                  <a:gd name="T9" fmla="*/ 12 h 31"/>
                  <a:gd name="T10" fmla="*/ 35 w 38"/>
                  <a:gd name="T11" fmla="*/ 12 h 31"/>
                  <a:gd name="T12" fmla="*/ 38 w 38"/>
                  <a:gd name="T13" fmla="*/ 10 h 31"/>
                  <a:gd name="T14" fmla="*/ 36 w 38"/>
                  <a:gd name="T15" fmla="*/ 0 h 31"/>
                  <a:gd name="T16" fmla="*/ 26 w 38"/>
                  <a:gd name="T17" fmla="*/ 11 h 31"/>
                  <a:gd name="T18" fmla="*/ 11 w 38"/>
                  <a:gd name="T19" fmla="*/ 18 h 31"/>
                  <a:gd name="T20" fmla="*/ 1 w 38"/>
                  <a:gd name="T21" fmla="*/ 20 h 31"/>
                  <a:gd name="T22" fmla="*/ 0 w 38"/>
                  <a:gd name="T23" fmla="*/ 20 h 31"/>
                  <a:gd name="T24" fmla="*/ 6 w 38"/>
                  <a:gd name="T25" fmla="*/ 29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8" h="31">
                    <a:moveTo>
                      <a:pt x="6" y="29"/>
                    </a:moveTo>
                    <a:cubicBezTo>
                      <a:pt x="7" y="29"/>
                      <a:pt x="19" y="31"/>
                      <a:pt x="24" y="31"/>
                    </a:cubicBezTo>
                    <a:cubicBezTo>
                      <a:pt x="27" y="24"/>
                      <a:pt x="27" y="24"/>
                      <a:pt x="27" y="24"/>
                    </a:cubicBezTo>
                    <a:cubicBezTo>
                      <a:pt x="32" y="18"/>
                      <a:pt x="32" y="18"/>
                      <a:pt x="32" y="18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35" y="12"/>
                      <a:pt x="35" y="12"/>
                      <a:pt x="35" y="12"/>
                    </a:cubicBezTo>
                    <a:cubicBezTo>
                      <a:pt x="38" y="10"/>
                      <a:pt x="38" y="10"/>
                      <a:pt x="38" y="10"/>
                    </a:cubicBezTo>
                    <a:cubicBezTo>
                      <a:pt x="37" y="5"/>
                      <a:pt x="37" y="0"/>
                      <a:pt x="36" y="0"/>
                    </a:cubicBezTo>
                    <a:cubicBezTo>
                      <a:pt x="34" y="0"/>
                      <a:pt x="28" y="6"/>
                      <a:pt x="26" y="11"/>
                    </a:cubicBezTo>
                    <a:cubicBezTo>
                      <a:pt x="24" y="15"/>
                      <a:pt x="17" y="19"/>
                      <a:pt x="11" y="18"/>
                    </a:cubicBezTo>
                    <a:cubicBezTo>
                      <a:pt x="5" y="17"/>
                      <a:pt x="3" y="19"/>
                      <a:pt x="1" y="20"/>
                    </a:cubicBezTo>
                    <a:cubicBezTo>
                      <a:pt x="1" y="21"/>
                      <a:pt x="0" y="21"/>
                      <a:pt x="0" y="20"/>
                    </a:cubicBezTo>
                    <a:cubicBezTo>
                      <a:pt x="0" y="25"/>
                      <a:pt x="5" y="28"/>
                      <a:pt x="6" y="29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36" name="Freeform 94">
                <a:extLst>
                  <a:ext uri="{FF2B5EF4-FFF2-40B4-BE49-F238E27FC236}">
                    <a16:creationId xmlns:a16="http://schemas.microsoft.com/office/drawing/2014/main" xmlns="" id="{A00064A5-B148-4E40-9462-088B3136DAA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253088" y="5349727"/>
                <a:ext cx="292929" cy="91859"/>
              </a:xfrm>
              <a:custGeom>
                <a:avLst/>
                <a:gdLst>
                  <a:gd name="T0" fmla="*/ 28 w 156"/>
                  <a:gd name="T1" fmla="*/ 18 h 49"/>
                  <a:gd name="T2" fmla="*/ 22 w 156"/>
                  <a:gd name="T3" fmla="*/ 9 h 49"/>
                  <a:gd name="T4" fmla="*/ 18 w 156"/>
                  <a:gd name="T5" fmla="*/ 5 h 49"/>
                  <a:gd name="T6" fmla="*/ 17 w 156"/>
                  <a:gd name="T7" fmla="*/ 4 h 49"/>
                  <a:gd name="T8" fmla="*/ 15 w 156"/>
                  <a:gd name="T9" fmla="*/ 7 h 49"/>
                  <a:gd name="T10" fmla="*/ 8 w 156"/>
                  <a:gd name="T11" fmla="*/ 7 h 49"/>
                  <a:gd name="T12" fmla="*/ 4 w 156"/>
                  <a:gd name="T13" fmla="*/ 2 h 49"/>
                  <a:gd name="T14" fmla="*/ 0 w 156"/>
                  <a:gd name="T15" fmla="*/ 2 h 49"/>
                  <a:gd name="T16" fmla="*/ 2 w 156"/>
                  <a:gd name="T17" fmla="*/ 14 h 49"/>
                  <a:gd name="T18" fmla="*/ 10 w 156"/>
                  <a:gd name="T19" fmla="*/ 29 h 49"/>
                  <a:gd name="T20" fmla="*/ 18 w 156"/>
                  <a:gd name="T21" fmla="*/ 37 h 49"/>
                  <a:gd name="T22" fmla="*/ 33 w 156"/>
                  <a:gd name="T23" fmla="*/ 45 h 49"/>
                  <a:gd name="T24" fmla="*/ 28 w 156"/>
                  <a:gd name="T25" fmla="*/ 33 h 49"/>
                  <a:gd name="T26" fmla="*/ 28 w 156"/>
                  <a:gd name="T27" fmla="*/ 18 h 49"/>
                  <a:gd name="T28" fmla="*/ 149 w 156"/>
                  <a:gd name="T29" fmla="*/ 9 h 49"/>
                  <a:gd name="T30" fmla="*/ 142 w 156"/>
                  <a:gd name="T31" fmla="*/ 7 h 49"/>
                  <a:gd name="T32" fmla="*/ 135 w 156"/>
                  <a:gd name="T33" fmla="*/ 0 h 49"/>
                  <a:gd name="T34" fmla="*/ 129 w 156"/>
                  <a:gd name="T35" fmla="*/ 9 h 49"/>
                  <a:gd name="T36" fmla="*/ 124 w 156"/>
                  <a:gd name="T37" fmla="*/ 14 h 49"/>
                  <a:gd name="T38" fmla="*/ 122 w 156"/>
                  <a:gd name="T39" fmla="*/ 16 h 49"/>
                  <a:gd name="T40" fmla="*/ 123 w 156"/>
                  <a:gd name="T41" fmla="*/ 21 h 49"/>
                  <a:gd name="T42" fmla="*/ 117 w 156"/>
                  <a:gd name="T43" fmla="*/ 23 h 49"/>
                  <a:gd name="T44" fmla="*/ 113 w 156"/>
                  <a:gd name="T45" fmla="*/ 17 h 49"/>
                  <a:gd name="T46" fmla="*/ 113 w 156"/>
                  <a:gd name="T47" fmla="*/ 17 h 49"/>
                  <a:gd name="T48" fmla="*/ 106 w 156"/>
                  <a:gd name="T49" fmla="*/ 28 h 49"/>
                  <a:gd name="T50" fmla="*/ 94 w 156"/>
                  <a:gd name="T51" fmla="*/ 32 h 49"/>
                  <a:gd name="T52" fmla="*/ 89 w 156"/>
                  <a:gd name="T53" fmla="*/ 42 h 49"/>
                  <a:gd name="T54" fmla="*/ 77 w 156"/>
                  <a:gd name="T55" fmla="*/ 39 h 49"/>
                  <a:gd name="T56" fmla="*/ 79 w 156"/>
                  <a:gd name="T57" fmla="*/ 44 h 49"/>
                  <a:gd name="T58" fmla="*/ 86 w 156"/>
                  <a:gd name="T59" fmla="*/ 48 h 49"/>
                  <a:gd name="T60" fmla="*/ 96 w 156"/>
                  <a:gd name="T61" fmla="*/ 47 h 49"/>
                  <a:gd name="T62" fmla="*/ 105 w 156"/>
                  <a:gd name="T63" fmla="*/ 43 h 49"/>
                  <a:gd name="T64" fmla="*/ 112 w 156"/>
                  <a:gd name="T65" fmla="*/ 45 h 49"/>
                  <a:gd name="T66" fmla="*/ 119 w 156"/>
                  <a:gd name="T67" fmla="*/ 40 h 49"/>
                  <a:gd name="T68" fmla="*/ 122 w 156"/>
                  <a:gd name="T69" fmla="*/ 32 h 49"/>
                  <a:gd name="T70" fmla="*/ 126 w 156"/>
                  <a:gd name="T71" fmla="*/ 25 h 49"/>
                  <a:gd name="T72" fmla="*/ 139 w 156"/>
                  <a:gd name="T73" fmla="*/ 20 h 49"/>
                  <a:gd name="T74" fmla="*/ 143 w 156"/>
                  <a:gd name="T75" fmla="*/ 21 h 49"/>
                  <a:gd name="T76" fmla="*/ 148 w 156"/>
                  <a:gd name="T77" fmla="*/ 16 h 49"/>
                  <a:gd name="T78" fmla="*/ 155 w 156"/>
                  <a:gd name="T79" fmla="*/ 13 h 49"/>
                  <a:gd name="T80" fmla="*/ 149 w 156"/>
                  <a:gd name="T81" fmla="*/ 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56" h="49">
                    <a:moveTo>
                      <a:pt x="28" y="18"/>
                    </a:moveTo>
                    <a:cubicBezTo>
                      <a:pt x="28" y="12"/>
                      <a:pt x="23" y="13"/>
                      <a:pt x="22" y="9"/>
                    </a:cubicBezTo>
                    <a:cubicBezTo>
                      <a:pt x="20" y="6"/>
                      <a:pt x="18" y="8"/>
                      <a:pt x="18" y="5"/>
                    </a:cubicBezTo>
                    <a:cubicBezTo>
                      <a:pt x="18" y="5"/>
                      <a:pt x="17" y="5"/>
                      <a:pt x="17" y="4"/>
                    </a:cubicBezTo>
                    <a:cubicBezTo>
                      <a:pt x="14" y="5"/>
                      <a:pt x="15" y="7"/>
                      <a:pt x="15" y="7"/>
                    </a:cubicBezTo>
                    <a:cubicBezTo>
                      <a:pt x="14" y="8"/>
                      <a:pt x="8" y="8"/>
                      <a:pt x="8" y="7"/>
                    </a:cubicBezTo>
                    <a:cubicBezTo>
                      <a:pt x="8" y="5"/>
                      <a:pt x="7" y="2"/>
                      <a:pt x="4" y="2"/>
                    </a:cubicBezTo>
                    <a:cubicBezTo>
                      <a:pt x="3" y="2"/>
                      <a:pt x="1" y="1"/>
                      <a:pt x="0" y="2"/>
                    </a:cubicBezTo>
                    <a:cubicBezTo>
                      <a:pt x="2" y="6"/>
                      <a:pt x="2" y="10"/>
                      <a:pt x="2" y="14"/>
                    </a:cubicBezTo>
                    <a:cubicBezTo>
                      <a:pt x="2" y="19"/>
                      <a:pt x="9" y="26"/>
                      <a:pt x="10" y="29"/>
                    </a:cubicBezTo>
                    <a:cubicBezTo>
                      <a:pt x="11" y="32"/>
                      <a:pt x="13" y="33"/>
                      <a:pt x="18" y="37"/>
                    </a:cubicBezTo>
                    <a:cubicBezTo>
                      <a:pt x="22" y="40"/>
                      <a:pt x="32" y="45"/>
                      <a:pt x="33" y="45"/>
                    </a:cubicBezTo>
                    <a:cubicBezTo>
                      <a:pt x="35" y="44"/>
                      <a:pt x="31" y="36"/>
                      <a:pt x="28" y="33"/>
                    </a:cubicBezTo>
                    <a:cubicBezTo>
                      <a:pt x="25" y="30"/>
                      <a:pt x="28" y="23"/>
                      <a:pt x="28" y="18"/>
                    </a:cubicBezTo>
                    <a:close/>
                    <a:moveTo>
                      <a:pt x="149" y="9"/>
                    </a:moveTo>
                    <a:cubicBezTo>
                      <a:pt x="147" y="9"/>
                      <a:pt x="142" y="9"/>
                      <a:pt x="142" y="7"/>
                    </a:cubicBezTo>
                    <a:cubicBezTo>
                      <a:pt x="142" y="4"/>
                      <a:pt x="138" y="0"/>
                      <a:pt x="135" y="0"/>
                    </a:cubicBezTo>
                    <a:cubicBezTo>
                      <a:pt x="132" y="0"/>
                      <a:pt x="129" y="6"/>
                      <a:pt x="129" y="9"/>
                    </a:cubicBezTo>
                    <a:cubicBezTo>
                      <a:pt x="128" y="11"/>
                      <a:pt x="124" y="11"/>
                      <a:pt x="124" y="14"/>
                    </a:cubicBezTo>
                    <a:cubicBezTo>
                      <a:pt x="124" y="15"/>
                      <a:pt x="124" y="16"/>
                      <a:pt x="122" y="16"/>
                    </a:cubicBezTo>
                    <a:cubicBezTo>
                      <a:pt x="123" y="19"/>
                      <a:pt x="124" y="21"/>
                      <a:pt x="123" y="21"/>
                    </a:cubicBezTo>
                    <a:cubicBezTo>
                      <a:pt x="121" y="20"/>
                      <a:pt x="120" y="23"/>
                      <a:pt x="117" y="23"/>
                    </a:cubicBezTo>
                    <a:cubicBezTo>
                      <a:pt x="116" y="23"/>
                      <a:pt x="115" y="20"/>
                      <a:pt x="113" y="17"/>
                    </a:cubicBezTo>
                    <a:cubicBezTo>
                      <a:pt x="113" y="17"/>
                      <a:pt x="113" y="17"/>
                      <a:pt x="113" y="17"/>
                    </a:cubicBezTo>
                    <a:cubicBezTo>
                      <a:pt x="111" y="17"/>
                      <a:pt x="107" y="24"/>
                      <a:pt x="106" y="28"/>
                    </a:cubicBezTo>
                    <a:cubicBezTo>
                      <a:pt x="105" y="33"/>
                      <a:pt x="100" y="31"/>
                      <a:pt x="94" y="32"/>
                    </a:cubicBezTo>
                    <a:cubicBezTo>
                      <a:pt x="88" y="32"/>
                      <a:pt x="90" y="39"/>
                      <a:pt x="89" y="42"/>
                    </a:cubicBezTo>
                    <a:cubicBezTo>
                      <a:pt x="88" y="45"/>
                      <a:pt x="80" y="40"/>
                      <a:pt x="77" y="39"/>
                    </a:cubicBezTo>
                    <a:cubicBezTo>
                      <a:pt x="77" y="42"/>
                      <a:pt x="78" y="44"/>
                      <a:pt x="79" y="44"/>
                    </a:cubicBezTo>
                    <a:cubicBezTo>
                      <a:pt x="81" y="44"/>
                      <a:pt x="84" y="49"/>
                      <a:pt x="86" y="48"/>
                    </a:cubicBezTo>
                    <a:cubicBezTo>
                      <a:pt x="88" y="46"/>
                      <a:pt x="94" y="48"/>
                      <a:pt x="96" y="47"/>
                    </a:cubicBezTo>
                    <a:cubicBezTo>
                      <a:pt x="99" y="46"/>
                      <a:pt x="100" y="43"/>
                      <a:pt x="105" y="43"/>
                    </a:cubicBezTo>
                    <a:cubicBezTo>
                      <a:pt x="109" y="43"/>
                      <a:pt x="107" y="47"/>
                      <a:pt x="112" y="45"/>
                    </a:cubicBezTo>
                    <a:cubicBezTo>
                      <a:pt x="117" y="42"/>
                      <a:pt x="120" y="44"/>
                      <a:pt x="119" y="40"/>
                    </a:cubicBezTo>
                    <a:cubicBezTo>
                      <a:pt x="119" y="36"/>
                      <a:pt x="122" y="36"/>
                      <a:pt x="122" y="32"/>
                    </a:cubicBezTo>
                    <a:cubicBezTo>
                      <a:pt x="121" y="29"/>
                      <a:pt x="127" y="31"/>
                      <a:pt x="126" y="25"/>
                    </a:cubicBezTo>
                    <a:cubicBezTo>
                      <a:pt x="126" y="19"/>
                      <a:pt x="135" y="20"/>
                      <a:pt x="139" y="20"/>
                    </a:cubicBezTo>
                    <a:cubicBezTo>
                      <a:pt x="140" y="20"/>
                      <a:pt x="141" y="20"/>
                      <a:pt x="143" y="21"/>
                    </a:cubicBezTo>
                    <a:cubicBezTo>
                      <a:pt x="145" y="20"/>
                      <a:pt x="149" y="18"/>
                      <a:pt x="148" y="16"/>
                    </a:cubicBezTo>
                    <a:cubicBezTo>
                      <a:pt x="145" y="14"/>
                      <a:pt x="154" y="16"/>
                      <a:pt x="155" y="13"/>
                    </a:cubicBezTo>
                    <a:cubicBezTo>
                      <a:pt x="156" y="10"/>
                      <a:pt x="152" y="8"/>
                      <a:pt x="149" y="9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37" name="Freeform 95">
                <a:extLst>
                  <a:ext uri="{FF2B5EF4-FFF2-40B4-BE49-F238E27FC236}">
                    <a16:creationId xmlns:a16="http://schemas.microsoft.com/office/drawing/2014/main" xmlns="" id="{751EDDB8-E0B1-D84D-AB87-6679B100C6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65386" y="5379326"/>
                <a:ext cx="20413" cy="13268"/>
              </a:xfrm>
              <a:custGeom>
                <a:avLst/>
                <a:gdLst>
                  <a:gd name="T0" fmla="*/ 4 w 11"/>
                  <a:gd name="T1" fmla="*/ 7 h 7"/>
                  <a:gd name="T2" fmla="*/ 10 w 11"/>
                  <a:gd name="T3" fmla="*/ 5 h 7"/>
                  <a:gd name="T4" fmla="*/ 9 w 11"/>
                  <a:gd name="T5" fmla="*/ 0 h 7"/>
                  <a:gd name="T6" fmla="*/ 6 w 11"/>
                  <a:gd name="T7" fmla="*/ 2 h 7"/>
                  <a:gd name="T8" fmla="*/ 0 w 11"/>
                  <a:gd name="T9" fmla="*/ 1 h 7"/>
                  <a:gd name="T10" fmla="*/ 4 w 11"/>
                  <a:gd name="T11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" h="7">
                    <a:moveTo>
                      <a:pt x="4" y="7"/>
                    </a:moveTo>
                    <a:cubicBezTo>
                      <a:pt x="7" y="7"/>
                      <a:pt x="8" y="4"/>
                      <a:pt x="10" y="5"/>
                    </a:cubicBezTo>
                    <a:cubicBezTo>
                      <a:pt x="11" y="5"/>
                      <a:pt x="10" y="3"/>
                      <a:pt x="9" y="0"/>
                    </a:cubicBezTo>
                    <a:cubicBezTo>
                      <a:pt x="8" y="1"/>
                      <a:pt x="6" y="1"/>
                      <a:pt x="6" y="2"/>
                    </a:cubicBezTo>
                    <a:cubicBezTo>
                      <a:pt x="6" y="4"/>
                      <a:pt x="2" y="1"/>
                      <a:pt x="0" y="1"/>
                    </a:cubicBezTo>
                    <a:cubicBezTo>
                      <a:pt x="2" y="4"/>
                      <a:pt x="3" y="7"/>
                      <a:pt x="4" y="7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38" name="Freeform 96">
                <a:extLst>
                  <a:ext uri="{FF2B5EF4-FFF2-40B4-BE49-F238E27FC236}">
                    <a16:creationId xmlns:a16="http://schemas.microsoft.com/office/drawing/2014/main" xmlns="" id="{B4EE8C26-70DC-294A-B578-A770D68A91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41639" y="4852665"/>
                <a:ext cx="147996" cy="144934"/>
              </a:xfrm>
              <a:custGeom>
                <a:avLst/>
                <a:gdLst>
                  <a:gd name="T0" fmla="*/ 66 w 79"/>
                  <a:gd name="T1" fmla="*/ 69 h 77"/>
                  <a:gd name="T2" fmla="*/ 70 w 79"/>
                  <a:gd name="T3" fmla="*/ 66 h 77"/>
                  <a:gd name="T4" fmla="*/ 75 w 79"/>
                  <a:gd name="T5" fmla="*/ 69 h 77"/>
                  <a:gd name="T6" fmla="*/ 79 w 79"/>
                  <a:gd name="T7" fmla="*/ 68 h 77"/>
                  <a:gd name="T8" fmla="*/ 74 w 79"/>
                  <a:gd name="T9" fmla="*/ 61 h 77"/>
                  <a:gd name="T10" fmla="*/ 71 w 79"/>
                  <a:gd name="T11" fmla="*/ 56 h 77"/>
                  <a:gd name="T12" fmla="*/ 72 w 79"/>
                  <a:gd name="T13" fmla="*/ 50 h 77"/>
                  <a:gd name="T14" fmla="*/ 68 w 79"/>
                  <a:gd name="T15" fmla="*/ 46 h 77"/>
                  <a:gd name="T16" fmla="*/ 59 w 79"/>
                  <a:gd name="T17" fmla="*/ 40 h 77"/>
                  <a:gd name="T18" fmla="*/ 56 w 79"/>
                  <a:gd name="T19" fmla="*/ 35 h 77"/>
                  <a:gd name="T20" fmla="*/ 55 w 79"/>
                  <a:gd name="T21" fmla="*/ 28 h 77"/>
                  <a:gd name="T22" fmla="*/ 58 w 79"/>
                  <a:gd name="T23" fmla="*/ 22 h 77"/>
                  <a:gd name="T24" fmla="*/ 59 w 79"/>
                  <a:gd name="T25" fmla="*/ 17 h 77"/>
                  <a:gd name="T26" fmla="*/ 56 w 79"/>
                  <a:gd name="T27" fmla="*/ 14 h 77"/>
                  <a:gd name="T28" fmla="*/ 51 w 79"/>
                  <a:gd name="T29" fmla="*/ 9 h 77"/>
                  <a:gd name="T30" fmla="*/ 48 w 79"/>
                  <a:gd name="T31" fmla="*/ 3 h 77"/>
                  <a:gd name="T32" fmla="*/ 40 w 79"/>
                  <a:gd name="T33" fmla="*/ 1 h 77"/>
                  <a:gd name="T34" fmla="*/ 33 w 79"/>
                  <a:gd name="T35" fmla="*/ 0 h 77"/>
                  <a:gd name="T36" fmla="*/ 29 w 79"/>
                  <a:gd name="T37" fmla="*/ 3 h 77"/>
                  <a:gd name="T38" fmla="*/ 29 w 79"/>
                  <a:gd name="T39" fmla="*/ 3 h 77"/>
                  <a:gd name="T40" fmla="*/ 24 w 79"/>
                  <a:gd name="T41" fmla="*/ 6 h 77"/>
                  <a:gd name="T42" fmla="*/ 19 w 79"/>
                  <a:gd name="T43" fmla="*/ 10 h 77"/>
                  <a:gd name="T44" fmla="*/ 20 w 79"/>
                  <a:gd name="T45" fmla="*/ 17 h 77"/>
                  <a:gd name="T46" fmla="*/ 19 w 79"/>
                  <a:gd name="T47" fmla="*/ 23 h 77"/>
                  <a:gd name="T48" fmla="*/ 17 w 79"/>
                  <a:gd name="T49" fmla="*/ 28 h 77"/>
                  <a:gd name="T50" fmla="*/ 0 w 79"/>
                  <a:gd name="T51" fmla="*/ 37 h 77"/>
                  <a:gd name="T52" fmla="*/ 1 w 79"/>
                  <a:gd name="T53" fmla="*/ 41 h 77"/>
                  <a:gd name="T54" fmla="*/ 3 w 79"/>
                  <a:gd name="T55" fmla="*/ 49 h 77"/>
                  <a:gd name="T56" fmla="*/ 9 w 79"/>
                  <a:gd name="T57" fmla="*/ 49 h 77"/>
                  <a:gd name="T58" fmla="*/ 25 w 79"/>
                  <a:gd name="T59" fmla="*/ 58 h 77"/>
                  <a:gd name="T60" fmla="*/ 44 w 79"/>
                  <a:gd name="T61" fmla="*/ 72 h 77"/>
                  <a:gd name="T62" fmla="*/ 54 w 79"/>
                  <a:gd name="T63" fmla="*/ 76 h 77"/>
                  <a:gd name="T64" fmla="*/ 63 w 79"/>
                  <a:gd name="T65" fmla="*/ 77 h 77"/>
                  <a:gd name="T66" fmla="*/ 66 w 79"/>
                  <a:gd name="T67" fmla="*/ 69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79" h="77">
                    <a:moveTo>
                      <a:pt x="66" y="69"/>
                    </a:moveTo>
                    <a:cubicBezTo>
                      <a:pt x="67" y="68"/>
                      <a:pt x="68" y="67"/>
                      <a:pt x="70" y="66"/>
                    </a:cubicBezTo>
                    <a:cubicBezTo>
                      <a:pt x="72" y="66"/>
                      <a:pt x="73" y="67"/>
                      <a:pt x="75" y="69"/>
                    </a:cubicBezTo>
                    <a:cubicBezTo>
                      <a:pt x="76" y="69"/>
                      <a:pt x="78" y="68"/>
                      <a:pt x="79" y="68"/>
                    </a:cubicBezTo>
                    <a:cubicBezTo>
                      <a:pt x="77" y="65"/>
                      <a:pt x="74" y="63"/>
                      <a:pt x="74" y="61"/>
                    </a:cubicBezTo>
                    <a:cubicBezTo>
                      <a:pt x="75" y="59"/>
                      <a:pt x="72" y="57"/>
                      <a:pt x="71" y="56"/>
                    </a:cubicBezTo>
                    <a:cubicBezTo>
                      <a:pt x="71" y="54"/>
                      <a:pt x="73" y="52"/>
                      <a:pt x="72" y="50"/>
                    </a:cubicBezTo>
                    <a:cubicBezTo>
                      <a:pt x="71" y="49"/>
                      <a:pt x="70" y="46"/>
                      <a:pt x="68" y="46"/>
                    </a:cubicBezTo>
                    <a:cubicBezTo>
                      <a:pt x="66" y="45"/>
                      <a:pt x="59" y="42"/>
                      <a:pt x="59" y="40"/>
                    </a:cubicBezTo>
                    <a:cubicBezTo>
                      <a:pt x="60" y="37"/>
                      <a:pt x="57" y="36"/>
                      <a:pt x="56" y="35"/>
                    </a:cubicBezTo>
                    <a:cubicBezTo>
                      <a:pt x="54" y="35"/>
                      <a:pt x="53" y="29"/>
                      <a:pt x="55" y="28"/>
                    </a:cubicBezTo>
                    <a:cubicBezTo>
                      <a:pt x="56" y="27"/>
                      <a:pt x="56" y="22"/>
                      <a:pt x="58" y="22"/>
                    </a:cubicBezTo>
                    <a:cubicBezTo>
                      <a:pt x="60" y="22"/>
                      <a:pt x="58" y="19"/>
                      <a:pt x="59" y="17"/>
                    </a:cubicBezTo>
                    <a:cubicBezTo>
                      <a:pt x="59" y="15"/>
                      <a:pt x="57" y="14"/>
                      <a:pt x="56" y="14"/>
                    </a:cubicBezTo>
                    <a:cubicBezTo>
                      <a:pt x="54" y="14"/>
                      <a:pt x="51" y="11"/>
                      <a:pt x="51" y="9"/>
                    </a:cubicBezTo>
                    <a:cubicBezTo>
                      <a:pt x="51" y="7"/>
                      <a:pt x="48" y="4"/>
                      <a:pt x="48" y="3"/>
                    </a:cubicBezTo>
                    <a:cubicBezTo>
                      <a:pt x="48" y="7"/>
                      <a:pt x="42" y="1"/>
                      <a:pt x="40" y="1"/>
                    </a:cubicBezTo>
                    <a:cubicBezTo>
                      <a:pt x="38" y="2"/>
                      <a:pt x="36" y="0"/>
                      <a:pt x="33" y="0"/>
                    </a:cubicBezTo>
                    <a:cubicBezTo>
                      <a:pt x="30" y="0"/>
                      <a:pt x="30" y="2"/>
                      <a:pt x="29" y="3"/>
                    </a:cubicBezTo>
                    <a:cubicBezTo>
                      <a:pt x="29" y="3"/>
                      <a:pt x="29" y="3"/>
                      <a:pt x="29" y="3"/>
                    </a:cubicBezTo>
                    <a:cubicBezTo>
                      <a:pt x="24" y="6"/>
                      <a:pt x="24" y="6"/>
                      <a:pt x="24" y="6"/>
                    </a:cubicBezTo>
                    <a:cubicBezTo>
                      <a:pt x="24" y="6"/>
                      <a:pt x="20" y="8"/>
                      <a:pt x="19" y="10"/>
                    </a:cubicBezTo>
                    <a:cubicBezTo>
                      <a:pt x="18" y="13"/>
                      <a:pt x="21" y="15"/>
                      <a:pt x="20" y="17"/>
                    </a:cubicBezTo>
                    <a:cubicBezTo>
                      <a:pt x="19" y="18"/>
                      <a:pt x="19" y="22"/>
                      <a:pt x="19" y="23"/>
                    </a:cubicBezTo>
                    <a:cubicBezTo>
                      <a:pt x="20" y="24"/>
                      <a:pt x="17" y="28"/>
                      <a:pt x="17" y="28"/>
                    </a:cubicBezTo>
                    <a:cubicBezTo>
                      <a:pt x="17" y="28"/>
                      <a:pt x="8" y="33"/>
                      <a:pt x="0" y="37"/>
                    </a:cubicBezTo>
                    <a:cubicBezTo>
                      <a:pt x="0" y="38"/>
                      <a:pt x="0" y="40"/>
                      <a:pt x="1" y="41"/>
                    </a:cubicBezTo>
                    <a:cubicBezTo>
                      <a:pt x="1" y="43"/>
                      <a:pt x="2" y="46"/>
                      <a:pt x="3" y="49"/>
                    </a:cubicBezTo>
                    <a:cubicBezTo>
                      <a:pt x="6" y="49"/>
                      <a:pt x="6" y="49"/>
                      <a:pt x="9" y="49"/>
                    </a:cubicBezTo>
                    <a:cubicBezTo>
                      <a:pt x="12" y="49"/>
                      <a:pt x="22" y="57"/>
                      <a:pt x="25" y="58"/>
                    </a:cubicBezTo>
                    <a:cubicBezTo>
                      <a:pt x="27" y="59"/>
                      <a:pt x="41" y="70"/>
                      <a:pt x="44" y="72"/>
                    </a:cubicBezTo>
                    <a:cubicBezTo>
                      <a:pt x="47" y="75"/>
                      <a:pt x="52" y="76"/>
                      <a:pt x="54" y="76"/>
                    </a:cubicBezTo>
                    <a:cubicBezTo>
                      <a:pt x="55" y="76"/>
                      <a:pt x="59" y="76"/>
                      <a:pt x="63" y="77"/>
                    </a:cubicBezTo>
                    <a:cubicBezTo>
                      <a:pt x="64" y="74"/>
                      <a:pt x="66" y="70"/>
                      <a:pt x="66" y="69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39" name="Freeform 97">
                <a:extLst>
                  <a:ext uri="{FF2B5EF4-FFF2-40B4-BE49-F238E27FC236}">
                    <a16:creationId xmlns:a16="http://schemas.microsoft.com/office/drawing/2014/main" xmlns="" id="{1C011565-0E04-D24A-9075-F48D59C7C6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60036" y="4976165"/>
                <a:ext cx="28578" cy="28578"/>
              </a:xfrm>
              <a:custGeom>
                <a:avLst/>
                <a:gdLst>
                  <a:gd name="T0" fmla="*/ 5 w 15"/>
                  <a:gd name="T1" fmla="*/ 11 h 15"/>
                  <a:gd name="T2" fmla="*/ 9 w 15"/>
                  <a:gd name="T3" fmla="*/ 15 h 15"/>
                  <a:gd name="T4" fmla="*/ 15 w 15"/>
                  <a:gd name="T5" fmla="*/ 15 h 15"/>
                  <a:gd name="T6" fmla="*/ 12 w 15"/>
                  <a:gd name="T7" fmla="*/ 5 h 15"/>
                  <a:gd name="T8" fmla="*/ 12 w 15"/>
                  <a:gd name="T9" fmla="*/ 3 h 15"/>
                  <a:gd name="T10" fmla="*/ 7 w 15"/>
                  <a:gd name="T11" fmla="*/ 0 h 15"/>
                  <a:gd name="T12" fmla="*/ 3 w 15"/>
                  <a:gd name="T13" fmla="*/ 3 h 15"/>
                  <a:gd name="T14" fmla="*/ 0 w 15"/>
                  <a:gd name="T15" fmla="*/ 11 h 15"/>
                  <a:gd name="T16" fmla="*/ 5 w 15"/>
                  <a:gd name="T17" fmla="*/ 11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" h="15">
                    <a:moveTo>
                      <a:pt x="5" y="11"/>
                    </a:moveTo>
                    <a:cubicBezTo>
                      <a:pt x="9" y="15"/>
                      <a:pt x="9" y="15"/>
                      <a:pt x="9" y="15"/>
                    </a:cubicBezTo>
                    <a:cubicBezTo>
                      <a:pt x="15" y="15"/>
                      <a:pt x="15" y="15"/>
                      <a:pt x="15" y="15"/>
                    </a:cubicBezTo>
                    <a:cubicBezTo>
                      <a:pt x="14" y="11"/>
                      <a:pt x="12" y="6"/>
                      <a:pt x="12" y="5"/>
                    </a:cubicBezTo>
                    <a:cubicBezTo>
                      <a:pt x="12" y="4"/>
                      <a:pt x="12" y="4"/>
                      <a:pt x="12" y="3"/>
                    </a:cubicBezTo>
                    <a:cubicBezTo>
                      <a:pt x="10" y="1"/>
                      <a:pt x="9" y="0"/>
                      <a:pt x="7" y="0"/>
                    </a:cubicBezTo>
                    <a:cubicBezTo>
                      <a:pt x="5" y="1"/>
                      <a:pt x="4" y="2"/>
                      <a:pt x="3" y="3"/>
                    </a:cubicBezTo>
                    <a:cubicBezTo>
                      <a:pt x="3" y="4"/>
                      <a:pt x="1" y="8"/>
                      <a:pt x="0" y="11"/>
                    </a:cubicBezTo>
                    <a:cubicBezTo>
                      <a:pt x="3" y="11"/>
                      <a:pt x="5" y="11"/>
                      <a:pt x="5" y="11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40" name="Freeform 98">
                <a:extLst>
                  <a:ext uri="{FF2B5EF4-FFF2-40B4-BE49-F238E27FC236}">
                    <a16:creationId xmlns:a16="http://schemas.microsoft.com/office/drawing/2014/main" xmlns="" id="{ECACC944-A51A-154A-8DE6-BFBF0DA4146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89437" y="4597500"/>
                <a:ext cx="221484" cy="183719"/>
              </a:xfrm>
              <a:custGeom>
                <a:avLst/>
                <a:gdLst>
                  <a:gd name="T0" fmla="*/ 104 w 118"/>
                  <a:gd name="T1" fmla="*/ 22 h 98"/>
                  <a:gd name="T2" fmla="*/ 99 w 118"/>
                  <a:gd name="T3" fmla="*/ 21 h 98"/>
                  <a:gd name="T4" fmla="*/ 94 w 118"/>
                  <a:gd name="T5" fmla="*/ 18 h 98"/>
                  <a:gd name="T6" fmla="*/ 86 w 118"/>
                  <a:gd name="T7" fmla="*/ 17 h 98"/>
                  <a:gd name="T8" fmla="*/ 82 w 118"/>
                  <a:gd name="T9" fmla="*/ 14 h 98"/>
                  <a:gd name="T10" fmla="*/ 79 w 118"/>
                  <a:gd name="T11" fmla="*/ 10 h 98"/>
                  <a:gd name="T12" fmla="*/ 76 w 118"/>
                  <a:gd name="T13" fmla="*/ 12 h 98"/>
                  <a:gd name="T14" fmla="*/ 73 w 118"/>
                  <a:gd name="T15" fmla="*/ 9 h 98"/>
                  <a:gd name="T16" fmla="*/ 68 w 118"/>
                  <a:gd name="T17" fmla="*/ 6 h 98"/>
                  <a:gd name="T18" fmla="*/ 64 w 118"/>
                  <a:gd name="T19" fmla="*/ 4 h 98"/>
                  <a:gd name="T20" fmla="*/ 62 w 118"/>
                  <a:gd name="T21" fmla="*/ 1 h 98"/>
                  <a:gd name="T22" fmla="*/ 60 w 118"/>
                  <a:gd name="T23" fmla="*/ 0 h 98"/>
                  <a:gd name="T24" fmla="*/ 59 w 118"/>
                  <a:gd name="T25" fmla="*/ 0 h 98"/>
                  <a:gd name="T26" fmla="*/ 54 w 118"/>
                  <a:gd name="T27" fmla="*/ 7 h 98"/>
                  <a:gd name="T28" fmla="*/ 45 w 118"/>
                  <a:gd name="T29" fmla="*/ 12 h 98"/>
                  <a:gd name="T30" fmla="*/ 40 w 118"/>
                  <a:gd name="T31" fmla="*/ 18 h 98"/>
                  <a:gd name="T32" fmla="*/ 30 w 118"/>
                  <a:gd name="T33" fmla="*/ 15 h 98"/>
                  <a:gd name="T34" fmla="*/ 25 w 118"/>
                  <a:gd name="T35" fmla="*/ 18 h 98"/>
                  <a:gd name="T36" fmla="*/ 27 w 118"/>
                  <a:gd name="T37" fmla="*/ 26 h 98"/>
                  <a:gd name="T38" fmla="*/ 20 w 118"/>
                  <a:gd name="T39" fmla="*/ 26 h 98"/>
                  <a:gd name="T40" fmla="*/ 15 w 118"/>
                  <a:gd name="T41" fmla="*/ 24 h 98"/>
                  <a:gd name="T42" fmla="*/ 7 w 118"/>
                  <a:gd name="T43" fmla="*/ 24 h 98"/>
                  <a:gd name="T44" fmla="*/ 2 w 118"/>
                  <a:gd name="T45" fmla="*/ 28 h 98"/>
                  <a:gd name="T46" fmla="*/ 3 w 118"/>
                  <a:gd name="T47" fmla="*/ 33 h 98"/>
                  <a:gd name="T48" fmla="*/ 13 w 118"/>
                  <a:gd name="T49" fmla="*/ 37 h 98"/>
                  <a:gd name="T50" fmla="*/ 21 w 118"/>
                  <a:gd name="T51" fmla="*/ 39 h 98"/>
                  <a:gd name="T52" fmla="*/ 23 w 118"/>
                  <a:gd name="T53" fmla="*/ 42 h 98"/>
                  <a:gd name="T54" fmla="*/ 29 w 118"/>
                  <a:gd name="T55" fmla="*/ 49 h 98"/>
                  <a:gd name="T56" fmla="*/ 32 w 118"/>
                  <a:gd name="T57" fmla="*/ 55 h 98"/>
                  <a:gd name="T58" fmla="*/ 30 w 118"/>
                  <a:gd name="T59" fmla="*/ 65 h 98"/>
                  <a:gd name="T60" fmla="*/ 27 w 118"/>
                  <a:gd name="T61" fmla="*/ 79 h 98"/>
                  <a:gd name="T62" fmla="*/ 26 w 118"/>
                  <a:gd name="T63" fmla="*/ 80 h 98"/>
                  <a:gd name="T64" fmla="*/ 31 w 118"/>
                  <a:gd name="T65" fmla="*/ 82 h 98"/>
                  <a:gd name="T66" fmla="*/ 38 w 118"/>
                  <a:gd name="T67" fmla="*/ 86 h 98"/>
                  <a:gd name="T68" fmla="*/ 45 w 118"/>
                  <a:gd name="T69" fmla="*/ 85 h 98"/>
                  <a:gd name="T70" fmla="*/ 49 w 118"/>
                  <a:gd name="T71" fmla="*/ 86 h 98"/>
                  <a:gd name="T72" fmla="*/ 58 w 118"/>
                  <a:gd name="T73" fmla="*/ 88 h 98"/>
                  <a:gd name="T74" fmla="*/ 66 w 118"/>
                  <a:gd name="T75" fmla="*/ 88 h 98"/>
                  <a:gd name="T76" fmla="*/ 66 w 118"/>
                  <a:gd name="T77" fmla="*/ 86 h 98"/>
                  <a:gd name="T78" fmla="*/ 73 w 118"/>
                  <a:gd name="T79" fmla="*/ 78 h 98"/>
                  <a:gd name="T80" fmla="*/ 87 w 118"/>
                  <a:gd name="T81" fmla="*/ 82 h 98"/>
                  <a:gd name="T82" fmla="*/ 97 w 118"/>
                  <a:gd name="T83" fmla="*/ 79 h 98"/>
                  <a:gd name="T84" fmla="*/ 102 w 118"/>
                  <a:gd name="T85" fmla="*/ 75 h 98"/>
                  <a:gd name="T86" fmla="*/ 103 w 118"/>
                  <a:gd name="T87" fmla="*/ 73 h 98"/>
                  <a:gd name="T88" fmla="*/ 99 w 118"/>
                  <a:gd name="T89" fmla="*/ 71 h 98"/>
                  <a:gd name="T90" fmla="*/ 97 w 118"/>
                  <a:gd name="T91" fmla="*/ 67 h 98"/>
                  <a:gd name="T92" fmla="*/ 95 w 118"/>
                  <a:gd name="T93" fmla="*/ 63 h 98"/>
                  <a:gd name="T94" fmla="*/ 96 w 118"/>
                  <a:gd name="T95" fmla="*/ 61 h 98"/>
                  <a:gd name="T96" fmla="*/ 98 w 118"/>
                  <a:gd name="T97" fmla="*/ 58 h 98"/>
                  <a:gd name="T98" fmla="*/ 97 w 118"/>
                  <a:gd name="T99" fmla="*/ 54 h 98"/>
                  <a:gd name="T100" fmla="*/ 96 w 118"/>
                  <a:gd name="T101" fmla="*/ 50 h 98"/>
                  <a:gd name="T102" fmla="*/ 92 w 118"/>
                  <a:gd name="T103" fmla="*/ 50 h 98"/>
                  <a:gd name="T104" fmla="*/ 91 w 118"/>
                  <a:gd name="T105" fmla="*/ 47 h 98"/>
                  <a:gd name="T106" fmla="*/ 96 w 118"/>
                  <a:gd name="T107" fmla="*/ 41 h 98"/>
                  <a:gd name="T108" fmla="*/ 100 w 118"/>
                  <a:gd name="T109" fmla="*/ 37 h 98"/>
                  <a:gd name="T110" fmla="*/ 102 w 118"/>
                  <a:gd name="T111" fmla="*/ 31 h 98"/>
                  <a:gd name="T112" fmla="*/ 105 w 118"/>
                  <a:gd name="T113" fmla="*/ 25 h 98"/>
                  <a:gd name="T114" fmla="*/ 104 w 118"/>
                  <a:gd name="T115" fmla="*/ 22 h 98"/>
                  <a:gd name="T116" fmla="*/ 116 w 118"/>
                  <a:gd name="T117" fmla="*/ 83 h 98"/>
                  <a:gd name="T118" fmla="*/ 111 w 118"/>
                  <a:gd name="T119" fmla="*/ 87 h 98"/>
                  <a:gd name="T120" fmla="*/ 115 w 118"/>
                  <a:gd name="T121" fmla="*/ 98 h 98"/>
                  <a:gd name="T122" fmla="*/ 116 w 118"/>
                  <a:gd name="T123" fmla="*/ 83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18" h="98">
                    <a:moveTo>
                      <a:pt x="104" y="22"/>
                    </a:moveTo>
                    <a:cubicBezTo>
                      <a:pt x="103" y="22"/>
                      <a:pt x="102" y="21"/>
                      <a:pt x="99" y="21"/>
                    </a:cubicBezTo>
                    <a:cubicBezTo>
                      <a:pt x="97" y="21"/>
                      <a:pt x="95" y="20"/>
                      <a:pt x="94" y="18"/>
                    </a:cubicBezTo>
                    <a:cubicBezTo>
                      <a:pt x="93" y="17"/>
                      <a:pt x="88" y="16"/>
                      <a:pt x="86" y="17"/>
                    </a:cubicBezTo>
                    <a:cubicBezTo>
                      <a:pt x="84" y="17"/>
                      <a:pt x="83" y="14"/>
                      <a:pt x="82" y="14"/>
                    </a:cubicBezTo>
                    <a:cubicBezTo>
                      <a:pt x="80" y="14"/>
                      <a:pt x="79" y="12"/>
                      <a:pt x="79" y="10"/>
                    </a:cubicBezTo>
                    <a:cubicBezTo>
                      <a:pt x="79" y="9"/>
                      <a:pt x="77" y="11"/>
                      <a:pt x="76" y="12"/>
                    </a:cubicBezTo>
                    <a:cubicBezTo>
                      <a:pt x="74" y="13"/>
                      <a:pt x="74" y="10"/>
                      <a:pt x="73" y="9"/>
                    </a:cubicBezTo>
                    <a:cubicBezTo>
                      <a:pt x="73" y="8"/>
                      <a:pt x="70" y="7"/>
                      <a:pt x="68" y="6"/>
                    </a:cubicBezTo>
                    <a:cubicBezTo>
                      <a:pt x="67" y="5"/>
                      <a:pt x="65" y="3"/>
                      <a:pt x="64" y="4"/>
                    </a:cubicBezTo>
                    <a:cubicBezTo>
                      <a:pt x="64" y="5"/>
                      <a:pt x="62" y="2"/>
                      <a:pt x="62" y="1"/>
                    </a:cubicBezTo>
                    <a:cubicBezTo>
                      <a:pt x="61" y="0"/>
                      <a:pt x="61" y="0"/>
                      <a:pt x="60" y="0"/>
                    </a:cubicBezTo>
                    <a:cubicBezTo>
                      <a:pt x="60" y="0"/>
                      <a:pt x="59" y="0"/>
                      <a:pt x="59" y="0"/>
                    </a:cubicBezTo>
                    <a:cubicBezTo>
                      <a:pt x="56" y="0"/>
                      <a:pt x="53" y="2"/>
                      <a:pt x="54" y="7"/>
                    </a:cubicBezTo>
                    <a:cubicBezTo>
                      <a:pt x="54" y="12"/>
                      <a:pt x="50" y="12"/>
                      <a:pt x="45" y="12"/>
                    </a:cubicBezTo>
                    <a:cubicBezTo>
                      <a:pt x="41" y="13"/>
                      <a:pt x="42" y="17"/>
                      <a:pt x="40" y="18"/>
                    </a:cubicBezTo>
                    <a:cubicBezTo>
                      <a:pt x="38" y="20"/>
                      <a:pt x="31" y="17"/>
                      <a:pt x="30" y="15"/>
                    </a:cubicBezTo>
                    <a:cubicBezTo>
                      <a:pt x="29" y="12"/>
                      <a:pt x="23" y="15"/>
                      <a:pt x="25" y="18"/>
                    </a:cubicBezTo>
                    <a:cubicBezTo>
                      <a:pt x="28" y="21"/>
                      <a:pt x="28" y="25"/>
                      <a:pt x="27" y="26"/>
                    </a:cubicBezTo>
                    <a:cubicBezTo>
                      <a:pt x="25" y="28"/>
                      <a:pt x="22" y="24"/>
                      <a:pt x="20" y="26"/>
                    </a:cubicBezTo>
                    <a:cubicBezTo>
                      <a:pt x="17" y="28"/>
                      <a:pt x="17" y="25"/>
                      <a:pt x="15" y="24"/>
                    </a:cubicBezTo>
                    <a:cubicBezTo>
                      <a:pt x="12" y="23"/>
                      <a:pt x="11" y="25"/>
                      <a:pt x="7" y="24"/>
                    </a:cubicBezTo>
                    <a:cubicBezTo>
                      <a:pt x="3" y="24"/>
                      <a:pt x="0" y="26"/>
                      <a:pt x="2" y="28"/>
                    </a:cubicBezTo>
                    <a:cubicBezTo>
                      <a:pt x="3" y="30"/>
                      <a:pt x="2" y="32"/>
                      <a:pt x="3" y="33"/>
                    </a:cubicBezTo>
                    <a:cubicBezTo>
                      <a:pt x="4" y="35"/>
                      <a:pt x="9" y="35"/>
                      <a:pt x="13" y="37"/>
                    </a:cubicBezTo>
                    <a:cubicBezTo>
                      <a:pt x="18" y="39"/>
                      <a:pt x="18" y="37"/>
                      <a:pt x="21" y="39"/>
                    </a:cubicBezTo>
                    <a:cubicBezTo>
                      <a:pt x="23" y="40"/>
                      <a:pt x="23" y="39"/>
                      <a:pt x="23" y="42"/>
                    </a:cubicBezTo>
                    <a:cubicBezTo>
                      <a:pt x="23" y="45"/>
                      <a:pt x="25" y="48"/>
                      <a:pt x="29" y="49"/>
                    </a:cubicBezTo>
                    <a:cubicBezTo>
                      <a:pt x="33" y="50"/>
                      <a:pt x="30" y="53"/>
                      <a:pt x="32" y="55"/>
                    </a:cubicBezTo>
                    <a:cubicBezTo>
                      <a:pt x="33" y="58"/>
                      <a:pt x="30" y="62"/>
                      <a:pt x="30" y="65"/>
                    </a:cubicBezTo>
                    <a:cubicBezTo>
                      <a:pt x="31" y="68"/>
                      <a:pt x="28" y="79"/>
                      <a:pt x="27" y="79"/>
                    </a:cubicBezTo>
                    <a:cubicBezTo>
                      <a:pt x="26" y="80"/>
                      <a:pt x="26" y="80"/>
                      <a:pt x="26" y="80"/>
                    </a:cubicBezTo>
                    <a:cubicBezTo>
                      <a:pt x="28" y="80"/>
                      <a:pt x="30" y="81"/>
                      <a:pt x="31" y="82"/>
                    </a:cubicBezTo>
                    <a:cubicBezTo>
                      <a:pt x="32" y="83"/>
                      <a:pt x="36" y="84"/>
                      <a:pt x="38" y="86"/>
                    </a:cubicBezTo>
                    <a:cubicBezTo>
                      <a:pt x="41" y="87"/>
                      <a:pt x="45" y="87"/>
                      <a:pt x="45" y="85"/>
                    </a:cubicBezTo>
                    <a:cubicBezTo>
                      <a:pt x="45" y="83"/>
                      <a:pt x="47" y="84"/>
                      <a:pt x="49" y="86"/>
                    </a:cubicBezTo>
                    <a:cubicBezTo>
                      <a:pt x="50" y="87"/>
                      <a:pt x="56" y="88"/>
                      <a:pt x="58" y="88"/>
                    </a:cubicBezTo>
                    <a:cubicBezTo>
                      <a:pt x="60" y="89"/>
                      <a:pt x="64" y="88"/>
                      <a:pt x="66" y="88"/>
                    </a:cubicBezTo>
                    <a:cubicBezTo>
                      <a:pt x="66" y="88"/>
                      <a:pt x="66" y="87"/>
                      <a:pt x="66" y="86"/>
                    </a:cubicBezTo>
                    <a:cubicBezTo>
                      <a:pt x="64" y="82"/>
                      <a:pt x="69" y="79"/>
                      <a:pt x="73" y="78"/>
                    </a:cubicBezTo>
                    <a:cubicBezTo>
                      <a:pt x="77" y="78"/>
                      <a:pt x="85" y="80"/>
                      <a:pt x="87" y="82"/>
                    </a:cubicBezTo>
                    <a:cubicBezTo>
                      <a:pt x="90" y="83"/>
                      <a:pt x="93" y="83"/>
                      <a:pt x="97" y="79"/>
                    </a:cubicBezTo>
                    <a:cubicBezTo>
                      <a:pt x="99" y="76"/>
                      <a:pt x="100" y="76"/>
                      <a:pt x="102" y="75"/>
                    </a:cubicBezTo>
                    <a:cubicBezTo>
                      <a:pt x="102" y="74"/>
                      <a:pt x="102" y="73"/>
                      <a:pt x="103" y="73"/>
                    </a:cubicBezTo>
                    <a:cubicBezTo>
                      <a:pt x="103" y="71"/>
                      <a:pt x="101" y="71"/>
                      <a:pt x="99" y="71"/>
                    </a:cubicBezTo>
                    <a:cubicBezTo>
                      <a:pt x="97" y="71"/>
                      <a:pt x="96" y="69"/>
                      <a:pt x="97" y="67"/>
                    </a:cubicBezTo>
                    <a:cubicBezTo>
                      <a:pt x="98" y="65"/>
                      <a:pt x="96" y="65"/>
                      <a:pt x="95" y="63"/>
                    </a:cubicBezTo>
                    <a:cubicBezTo>
                      <a:pt x="93" y="61"/>
                      <a:pt x="95" y="62"/>
                      <a:pt x="96" y="61"/>
                    </a:cubicBezTo>
                    <a:cubicBezTo>
                      <a:pt x="97" y="61"/>
                      <a:pt x="99" y="59"/>
                      <a:pt x="98" y="58"/>
                    </a:cubicBezTo>
                    <a:cubicBezTo>
                      <a:pt x="97" y="58"/>
                      <a:pt x="96" y="56"/>
                      <a:pt x="97" y="54"/>
                    </a:cubicBezTo>
                    <a:cubicBezTo>
                      <a:pt x="98" y="52"/>
                      <a:pt x="96" y="52"/>
                      <a:pt x="96" y="50"/>
                    </a:cubicBezTo>
                    <a:cubicBezTo>
                      <a:pt x="96" y="49"/>
                      <a:pt x="94" y="48"/>
                      <a:pt x="92" y="50"/>
                    </a:cubicBezTo>
                    <a:cubicBezTo>
                      <a:pt x="90" y="52"/>
                      <a:pt x="90" y="50"/>
                      <a:pt x="91" y="47"/>
                    </a:cubicBezTo>
                    <a:cubicBezTo>
                      <a:pt x="92" y="44"/>
                      <a:pt x="96" y="43"/>
                      <a:pt x="96" y="41"/>
                    </a:cubicBezTo>
                    <a:cubicBezTo>
                      <a:pt x="96" y="39"/>
                      <a:pt x="99" y="37"/>
                      <a:pt x="100" y="37"/>
                    </a:cubicBezTo>
                    <a:cubicBezTo>
                      <a:pt x="102" y="37"/>
                      <a:pt x="101" y="34"/>
                      <a:pt x="102" y="31"/>
                    </a:cubicBezTo>
                    <a:cubicBezTo>
                      <a:pt x="103" y="29"/>
                      <a:pt x="103" y="27"/>
                      <a:pt x="105" y="25"/>
                    </a:cubicBezTo>
                    <a:cubicBezTo>
                      <a:pt x="108" y="23"/>
                      <a:pt x="105" y="22"/>
                      <a:pt x="104" y="22"/>
                    </a:cubicBezTo>
                    <a:close/>
                    <a:moveTo>
                      <a:pt x="116" y="83"/>
                    </a:moveTo>
                    <a:cubicBezTo>
                      <a:pt x="115" y="82"/>
                      <a:pt x="115" y="85"/>
                      <a:pt x="111" y="87"/>
                    </a:cubicBezTo>
                    <a:cubicBezTo>
                      <a:pt x="108" y="89"/>
                      <a:pt x="111" y="98"/>
                      <a:pt x="115" y="98"/>
                    </a:cubicBezTo>
                    <a:cubicBezTo>
                      <a:pt x="118" y="97"/>
                      <a:pt x="118" y="83"/>
                      <a:pt x="116" y="83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41" name="Freeform 99">
                <a:extLst>
                  <a:ext uri="{FF2B5EF4-FFF2-40B4-BE49-F238E27FC236}">
                    <a16:creationId xmlns:a16="http://schemas.microsoft.com/office/drawing/2014/main" xmlns="" id="{A31B7878-64B0-9D4A-8EDA-35528631CB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95240" y="5229288"/>
                <a:ext cx="34702" cy="21434"/>
              </a:xfrm>
              <a:custGeom>
                <a:avLst/>
                <a:gdLst>
                  <a:gd name="T0" fmla="*/ 18 w 18"/>
                  <a:gd name="T1" fmla="*/ 4 h 11"/>
                  <a:gd name="T2" fmla="*/ 9 w 18"/>
                  <a:gd name="T3" fmla="*/ 2 h 11"/>
                  <a:gd name="T4" fmla="*/ 6 w 18"/>
                  <a:gd name="T5" fmla="*/ 0 h 11"/>
                  <a:gd name="T6" fmla="*/ 5 w 18"/>
                  <a:gd name="T7" fmla="*/ 0 h 11"/>
                  <a:gd name="T8" fmla="*/ 0 w 18"/>
                  <a:gd name="T9" fmla="*/ 5 h 11"/>
                  <a:gd name="T10" fmla="*/ 15 w 18"/>
                  <a:gd name="T11" fmla="*/ 11 h 11"/>
                  <a:gd name="T12" fmla="*/ 18 w 18"/>
                  <a:gd name="T13" fmla="*/ 9 h 11"/>
                  <a:gd name="T14" fmla="*/ 18 w 18"/>
                  <a:gd name="T15" fmla="*/ 4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" h="11">
                    <a:moveTo>
                      <a:pt x="18" y="4"/>
                    </a:moveTo>
                    <a:cubicBezTo>
                      <a:pt x="16" y="2"/>
                      <a:pt x="13" y="5"/>
                      <a:pt x="9" y="2"/>
                    </a:cubicBezTo>
                    <a:cubicBezTo>
                      <a:pt x="8" y="1"/>
                      <a:pt x="7" y="1"/>
                      <a:pt x="6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4" y="1"/>
                      <a:pt x="2" y="3"/>
                      <a:pt x="0" y="5"/>
                    </a:cubicBezTo>
                    <a:cubicBezTo>
                      <a:pt x="2" y="7"/>
                      <a:pt x="12" y="11"/>
                      <a:pt x="15" y="11"/>
                    </a:cubicBezTo>
                    <a:cubicBezTo>
                      <a:pt x="16" y="11"/>
                      <a:pt x="17" y="10"/>
                      <a:pt x="18" y="9"/>
                    </a:cubicBezTo>
                    <a:cubicBezTo>
                      <a:pt x="18" y="7"/>
                      <a:pt x="18" y="5"/>
                      <a:pt x="18" y="4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42" name="Freeform 100">
                <a:extLst>
                  <a:ext uri="{FF2B5EF4-FFF2-40B4-BE49-F238E27FC236}">
                    <a16:creationId xmlns:a16="http://schemas.microsoft.com/office/drawing/2014/main" xmlns="" id="{C80C4CBB-CB9D-BE4A-A568-209750FA8C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06468" y="5201730"/>
                <a:ext cx="91859" cy="50013"/>
              </a:xfrm>
              <a:custGeom>
                <a:avLst/>
                <a:gdLst>
                  <a:gd name="T0" fmla="*/ 20 w 49"/>
                  <a:gd name="T1" fmla="*/ 25 h 27"/>
                  <a:gd name="T2" fmla="*/ 23 w 49"/>
                  <a:gd name="T3" fmla="*/ 20 h 27"/>
                  <a:gd name="T4" fmla="*/ 32 w 49"/>
                  <a:gd name="T5" fmla="*/ 16 h 27"/>
                  <a:gd name="T6" fmla="*/ 39 w 49"/>
                  <a:gd name="T7" fmla="*/ 14 h 27"/>
                  <a:gd name="T8" fmla="*/ 49 w 49"/>
                  <a:gd name="T9" fmla="*/ 10 h 27"/>
                  <a:gd name="T10" fmla="*/ 40 w 49"/>
                  <a:gd name="T11" fmla="*/ 4 h 27"/>
                  <a:gd name="T12" fmla="*/ 23 w 49"/>
                  <a:gd name="T13" fmla="*/ 4 h 27"/>
                  <a:gd name="T14" fmla="*/ 8 w 49"/>
                  <a:gd name="T15" fmla="*/ 4 h 27"/>
                  <a:gd name="T16" fmla="*/ 8 w 49"/>
                  <a:gd name="T17" fmla="*/ 5 h 27"/>
                  <a:gd name="T18" fmla="*/ 3 w 49"/>
                  <a:gd name="T19" fmla="*/ 9 h 27"/>
                  <a:gd name="T20" fmla="*/ 0 w 49"/>
                  <a:gd name="T21" fmla="*/ 15 h 27"/>
                  <a:gd name="T22" fmla="*/ 3 w 49"/>
                  <a:gd name="T23" fmla="*/ 17 h 27"/>
                  <a:gd name="T24" fmla="*/ 12 w 49"/>
                  <a:gd name="T25" fmla="*/ 19 h 27"/>
                  <a:gd name="T26" fmla="*/ 12 w 49"/>
                  <a:gd name="T27" fmla="*/ 24 h 27"/>
                  <a:gd name="T28" fmla="*/ 14 w 49"/>
                  <a:gd name="T29" fmla="*/ 24 h 27"/>
                  <a:gd name="T30" fmla="*/ 15 w 49"/>
                  <a:gd name="T31" fmla="*/ 27 h 27"/>
                  <a:gd name="T32" fmla="*/ 18 w 49"/>
                  <a:gd name="T33" fmla="*/ 27 h 27"/>
                  <a:gd name="T34" fmla="*/ 20 w 49"/>
                  <a:gd name="T35" fmla="*/ 25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9" h="27">
                    <a:moveTo>
                      <a:pt x="20" y="25"/>
                    </a:moveTo>
                    <a:cubicBezTo>
                      <a:pt x="21" y="24"/>
                      <a:pt x="18" y="20"/>
                      <a:pt x="23" y="20"/>
                    </a:cubicBezTo>
                    <a:cubicBezTo>
                      <a:pt x="27" y="19"/>
                      <a:pt x="31" y="19"/>
                      <a:pt x="32" y="16"/>
                    </a:cubicBezTo>
                    <a:cubicBezTo>
                      <a:pt x="32" y="13"/>
                      <a:pt x="38" y="14"/>
                      <a:pt x="39" y="14"/>
                    </a:cubicBezTo>
                    <a:cubicBezTo>
                      <a:pt x="41" y="14"/>
                      <a:pt x="45" y="10"/>
                      <a:pt x="49" y="10"/>
                    </a:cubicBezTo>
                    <a:cubicBezTo>
                      <a:pt x="49" y="6"/>
                      <a:pt x="43" y="8"/>
                      <a:pt x="40" y="4"/>
                    </a:cubicBezTo>
                    <a:cubicBezTo>
                      <a:pt x="36" y="0"/>
                      <a:pt x="27" y="2"/>
                      <a:pt x="23" y="4"/>
                    </a:cubicBezTo>
                    <a:cubicBezTo>
                      <a:pt x="18" y="5"/>
                      <a:pt x="13" y="2"/>
                      <a:pt x="8" y="4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6" y="6"/>
                      <a:pt x="5" y="8"/>
                      <a:pt x="3" y="9"/>
                    </a:cubicBezTo>
                    <a:cubicBezTo>
                      <a:pt x="0" y="12"/>
                      <a:pt x="1" y="14"/>
                      <a:pt x="0" y="15"/>
                    </a:cubicBezTo>
                    <a:cubicBezTo>
                      <a:pt x="1" y="16"/>
                      <a:pt x="2" y="16"/>
                      <a:pt x="3" y="17"/>
                    </a:cubicBezTo>
                    <a:cubicBezTo>
                      <a:pt x="7" y="20"/>
                      <a:pt x="10" y="17"/>
                      <a:pt x="12" y="19"/>
                    </a:cubicBezTo>
                    <a:cubicBezTo>
                      <a:pt x="12" y="20"/>
                      <a:pt x="12" y="22"/>
                      <a:pt x="12" y="24"/>
                    </a:cubicBezTo>
                    <a:cubicBezTo>
                      <a:pt x="12" y="24"/>
                      <a:pt x="13" y="23"/>
                      <a:pt x="14" y="24"/>
                    </a:cubicBezTo>
                    <a:cubicBezTo>
                      <a:pt x="15" y="25"/>
                      <a:pt x="15" y="26"/>
                      <a:pt x="15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20" y="25"/>
                      <a:pt x="20" y="25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43" name="Freeform 101">
                <a:extLst>
                  <a:ext uri="{FF2B5EF4-FFF2-40B4-BE49-F238E27FC236}">
                    <a16:creationId xmlns:a16="http://schemas.microsoft.com/office/drawing/2014/main" xmlns="" id="{31BE851B-BD3B-5141-AD8B-0E703A9C08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86977" y="4935338"/>
                <a:ext cx="459298" cy="286805"/>
              </a:xfrm>
              <a:custGeom>
                <a:avLst/>
                <a:gdLst>
                  <a:gd name="T0" fmla="*/ 214 w 245"/>
                  <a:gd name="T1" fmla="*/ 143 h 153"/>
                  <a:gd name="T2" fmla="*/ 211 w 245"/>
                  <a:gd name="T3" fmla="*/ 129 h 153"/>
                  <a:gd name="T4" fmla="*/ 231 w 245"/>
                  <a:gd name="T5" fmla="*/ 124 h 153"/>
                  <a:gd name="T6" fmla="*/ 238 w 245"/>
                  <a:gd name="T7" fmla="*/ 115 h 153"/>
                  <a:gd name="T8" fmla="*/ 244 w 245"/>
                  <a:gd name="T9" fmla="*/ 100 h 153"/>
                  <a:gd name="T10" fmla="*/ 225 w 245"/>
                  <a:gd name="T11" fmla="*/ 98 h 153"/>
                  <a:gd name="T12" fmla="*/ 212 w 245"/>
                  <a:gd name="T13" fmla="*/ 115 h 153"/>
                  <a:gd name="T14" fmla="*/ 200 w 245"/>
                  <a:gd name="T15" fmla="*/ 121 h 153"/>
                  <a:gd name="T16" fmla="*/ 172 w 245"/>
                  <a:gd name="T17" fmla="*/ 121 h 153"/>
                  <a:gd name="T18" fmla="*/ 159 w 245"/>
                  <a:gd name="T19" fmla="*/ 102 h 153"/>
                  <a:gd name="T20" fmla="*/ 159 w 245"/>
                  <a:gd name="T21" fmla="*/ 64 h 153"/>
                  <a:gd name="T22" fmla="*/ 156 w 245"/>
                  <a:gd name="T23" fmla="*/ 60 h 153"/>
                  <a:gd name="T24" fmla="*/ 143 w 245"/>
                  <a:gd name="T25" fmla="*/ 51 h 153"/>
                  <a:gd name="T26" fmla="*/ 133 w 245"/>
                  <a:gd name="T27" fmla="*/ 34 h 153"/>
                  <a:gd name="T28" fmla="*/ 113 w 245"/>
                  <a:gd name="T29" fmla="*/ 33 h 153"/>
                  <a:gd name="T30" fmla="*/ 100 w 245"/>
                  <a:gd name="T31" fmla="*/ 23 h 153"/>
                  <a:gd name="T32" fmla="*/ 86 w 245"/>
                  <a:gd name="T33" fmla="*/ 9 h 153"/>
                  <a:gd name="T34" fmla="*/ 71 w 245"/>
                  <a:gd name="T35" fmla="*/ 12 h 153"/>
                  <a:gd name="T36" fmla="*/ 27 w 245"/>
                  <a:gd name="T37" fmla="*/ 5 h 153"/>
                  <a:gd name="T38" fmla="*/ 0 w 245"/>
                  <a:gd name="T39" fmla="*/ 3 h 153"/>
                  <a:gd name="T40" fmla="*/ 11 w 245"/>
                  <a:gd name="T41" fmla="*/ 25 h 153"/>
                  <a:gd name="T42" fmla="*/ 25 w 245"/>
                  <a:gd name="T43" fmla="*/ 44 h 153"/>
                  <a:gd name="T44" fmla="*/ 28 w 245"/>
                  <a:gd name="T45" fmla="*/ 52 h 153"/>
                  <a:gd name="T46" fmla="*/ 39 w 245"/>
                  <a:gd name="T47" fmla="*/ 67 h 153"/>
                  <a:gd name="T48" fmla="*/ 57 w 245"/>
                  <a:gd name="T49" fmla="*/ 86 h 153"/>
                  <a:gd name="T50" fmla="*/ 59 w 245"/>
                  <a:gd name="T51" fmla="*/ 77 h 153"/>
                  <a:gd name="T52" fmla="*/ 51 w 245"/>
                  <a:gd name="T53" fmla="*/ 67 h 153"/>
                  <a:gd name="T54" fmla="*/ 37 w 245"/>
                  <a:gd name="T55" fmla="*/ 43 h 153"/>
                  <a:gd name="T56" fmla="*/ 31 w 245"/>
                  <a:gd name="T57" fmla="*/ 30 h 153"/>
                  <a:gd name="T58" fmla="*/ 20 w 245"/>
                  <a:gd name="T59" fmla="*/ 21 h 153"/>
                  <a:gd name="T60" fmla="*/ 21 w 245"/>
                  <a:gd name="T61" fmla="*/ 8 h 153"/>
                  <a:gd name="T62" fmla="*/ 28 w 245"/>
                  <a:gd name="T63" fmla="*/ 12 h 153"/>
                  <a:gd name="T64" fmla="*/ 34 w 245"/>
                  <a:gd name="T65" fmla="*/ 23 h 153"/>
                  <a:gd name="T66" fmla="*/ 40 w 245"/>
                  <a:gd name="T67" fmla="*/ 34 h 153"/>
                  <a:gd name="T68" fmla="*/ 52 w 245"/>
                  <a:gd name="T69" fmla="*/ 43 h 153"/>
                  <a:gd name="T70" fmla="*/ 62 w 245"/>
                  <a:gd name="T71" fmla="*/ 53 h 153"/>
                  <a:gd name="T72" fmla="*/ 68 w 245"/>
                  <a:gd name="T73" fmla="*/ 64 h 153"/>
                  <a:gd name="T74" fmla="*/ 92 w 245"/>
                  <a:gd name="T75" fmla="*/ 89 h 153"/>
                  <a:gd name="T76" fmla="*/ 95 w 245"/>
                  <a:gd name="T77" fmla="*/ 104 h 153"/>
                  <a:gd name="T78" fmla="*/ 99 w 245"/>
                  <a:gd name="T79" fmla="*/ 117 h 153"/>
                  <a:gd name="T80" fmla="*/ 124 w 245"/>
                  <a:gd name="T81" fmla="*/ 129 h 153"/>
                  <a:gd name="T82" fmla="*/ 158 w 245"/>
                  <a:gd name="T83" fmla="*/ 145 h 153"/>
                  <a:gd name="T84" fmla="*/ 189 w 245"/>
                  <a:gd name="T85" fmla="*/ 146 h 153"/>
                  <a:gd name="T86" fmla="*/ 204 w 245"/>
                  <a:gd name="T87" fmla="*/ 144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45" h="153">
                    <a:moveTo>
                      <a:pt x="204" y="144"/>
                    </a:moveTo>
                    <a:cubicBezTo>
                      <a:pt x="205" y="144"/>
                      <a:pt x="214" y="145"/>
                      <a:pt x="214" y="143"/>
                    </a:cubicBezTo>
                    <a:cubicBezTo>
                      <a:pt x="215" y="140"/>
                      <a:pt x="208" y="135"/>
                      <a:pt x="209" y="135"/>
                    </a:cubicBezTo>
                    <a:cubicBezTo>
                      <a:pt x="209" y="134"/>
                      <a:pt x="210" y="129"/>
                      <a:pt x="211" y="129"/>
                    </a:cubicBezTo>
                    <a:cubicBezTo>
                      <a:pt x="213" y="129"/>
                      <a:pt x="225" y="129"/>
                      <a:pt x="226" y="129"/>
                    </a:cubicBezTo>
                    <a:cubicBezTo>
                      <a:pt x="227" y="129"/>
                      <a:pt x="229" y="124"/>
                      <a:pt x="231" y="124"/>
                    </a:cubicBezTo>
                    <a:cubicBezTo>
                      <a:pt x="232" y="124"/>
                      <a:pt x="233" y="125"/>
                      <a:pt x="235" y="126"/>
                    </a:cubicBezTo>
                    <a:cubicBezTo>
                      <a:pt x="237" y="124"/>
                      <a:pt x="238" y="119"/>
                      <a:pt x="238" y="115"/>
                    </a:cubicBezTo>
                    <a:cubicBezTo>
                      <a:pt x="239" y="110"/>
                      <a:pt x="237" y="109"/>
                      <a:pt x="240" y="106"/>
                    </a:cubicBezTo>
                    <a:cubicBezTo>
                      <a:pt x="242" y="104"/>
                      <a:pt x="245" y="103"/>
                      <a:pt x="244" y="100"/>
                    </a:cubicBezTo>
                    <a:cubicBezTo>
                      <a:pt x="243" y="96"/>
                      <a:pt x="240" y="100"/>
                      <a:pt x="237" y="98"/>
                    </a:cubicBezTo>
                    <a:cubicBezTo>
                      <a:pt x="234" y="96"/>
                      <a:pt x="232" y="97"/>
                      <a:pt x="225" y="98"/>
                    </a:cubicBezTo>
                    <a:cubicBezTo>
                      <a:pt x="217" y="99"/>
                      <a:pt x="214" y="102"/>
                      <a:pt x="214" y="108"/>
                    </a:cubicBezTo>
                    <a:cubicBezTo>
                      <a:pt x="215" y="113"/>
                      <a:pt x="212" y="110"/>
                      <a:pt x="212" y="115"/>
                    </a:cubicBezTo>
                    <a:cubicBezTo>
                      <a:pt x="212" y="119"/>
                      <a:pt x="206" y="120"/>
                      <a:pt x="207" y="122"/>
                    </a:cubicBezTo>
                    <a:cubicBezTo>
                      <a:pt x="207" y="125"/>
                      <a:pt x="202" y="122"/>
                      <a:pt x="200" y="121"/>
                    </a:cubicBezTo>
                    <a:cubicBezTo>
                      <a:pt x="199" y="120"/>
                      <a:pt x="184" y="125"/>
                      <a:pt x="182" y="125"/>
                    </a:cubicBezTo>
                    <a:cubicBezTo>
                      <a:pt x="179" y="126"/>
                      <a:pt x="176" y="121"/>
                      <a:pt x="172" y="121"/>
                    </a:cubicBezTo>
                    <a:cubicBezTo>
                      <a:pt x="169" y="121"/>
                      <a:pt x="168" y="117"/>
                      <a:pt x="168" y="113"/>
                    </a:cubicBezTo>
                    <a:cubicBezTo>
                      <a:pt x="168" y="109"/>
                      <a:pt x="162" y="106"/>
                      <a:pt x="159" y="102"/>
                    </a:cubicBezTo>
                    <a:cubicBezTo>
                      <a:pt x="157" y="99"/>
                      <a:pt x="156" y="92"/>
                      <a:pt x="156" y="87"/>
                    </a:cubicBezTo>
                    <a:cubicBezTo>
                      <a:pt x="156" y="82"/>
                      <a:pt x="156" y="74"/>
                      <a:pt x="159" y="64"/>
                    </a:cubicBezTo>
                    <a:cubicBezTo>
                      <a:pt x="159" y="63"/>
                      <a:pt x="160" y="62"/>
                      <a:pt x="160" y="61"/>
                    </a:cubicBezTo>
                    <a:cubicBezTo>
                      <a:pt x="158" y="60"/>
                      <a:pt x="157" y="60"/>
                      <a:pt x="156" y="60"/>
                    </a:cubicBezTo>
                    <a:cubicBezTo>
                      <a:pt x="153" y="60"/>
                      <a:pt x="146" y="56"/>
                      <a:pt x="145" y="56"/>
                    </a:cubicBezTo>
                    <a:cubicBezTo>
                      <a:pt x="144" y="56"/>
                      <a:pt x="144" y="52"/>
                      <a:pt x="143" y="51"/>
                    </a:cubicBezTo>
                    <a:cubicBezTo>
                      <a:pt x="142" y="49"/>
                      <a:pt x="142" y="46"/>
                      <a:pt x="141" y="45"/>
                    </a:cubicBezTo>
                    <a:cubicBezTo>
                      <a:pt x="139" y="43"/>
                      <a:pt x="135" y="39"/>
                      <a:pt x="133" y="34"/>
                    </a:cubicBezTo>
                    <a:cubicBezTo>
                      <a:pt x="132" y="28"/>
                      <a:pt x="122" y="26"/>
                      <a:pt x="119" y="26"/>
                    </a:cubicBezTo>
                    <a:cubicBezTo>
                      <a:pt x="116" y="25"/>
                      <a:pt x="114" y="33"/>
                      <a:pt x="113" y="33"/>
                    </a:cubicBezTo>
                    <a:cubicBezTo>
                      <a:pt x="112" y="33"/>
                      <a:pt x="105" y="29"/>
                      <a:pt x="103" y="28"/>
                    </a:cubicBezTo>
                    <a:cubicBezTo>
                      <a:pt x="101" y="27"/>
                      <a:pt x="100" y="25"/>
                      <a:pt x="100" y="23"/>
                    </a:cubicBezTo>
                    <a:cubicBezTo>
                      <a:pt x="100" y="21"/>
                      <a:pt x="96" y="17"/>
                      <a:pt x="95" y="17"/>
                    </a:cubicBezTo>
                    <a:cubicBezTo>
                      <a:pt x="94" y="16"/>
                      <a:pt x="86" y="9"/>
                      <a:pt x="86" y="9"/>
                    </a:cubicBezTo>
                    <a:cubicBezTo>
                      <a:pt x="74" y="9"/>
                      <a:pt x="74" y="9"/>
                      <a:pt x="74" y="9"/>
                    </a:cubicBezTo>
                    <a:cubicBezTo>
                      <a:pt x="71" y="12"/>
                      <a:pt x="71" y="12"/>
                      <a:pt x="71" y="12"/>
                    </a:cubicBezTo>
                    <a:cubicBezTo>
                      <a:pt x="48" y="12"/>
                      <a:pt x="48" y="12"/>
                      <a:pt x="48" y="12"/>
                    </a:cubicBezTo>
                    <a:cubicBezTo>
                      <a:pt x="48" y="12"/>
                      <a:pt x="31" y="6"/>
                      <a:pt x="27" y="5"/>
                    </a:cubicBezTo>
                    <a:cubicBezTo>
                      <a:pt x="24" y="4"/>
                      <a:pt x="18" y="0"/>
                      <a:pt x="18" y="0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" y="5"/>
                      <a:pt x="2" y="7"/>
                      <a:pt x="4" y="9"/>
                    </a:cubicBezTo>
                    <a:cubicBezTo>
                      <a:pt x="8" y="14"/>
                      <a:pt x="11" y="22"/>
                      <a:pt x="11" y="25"/>
                    </a:cubicBezTo>
                    <a:cubicBezTo>
                      <a:pt x="11" y="28"/>
                      <a:pt x="16" y="30"/>
                      <a:pt x="21" y="33"/>
                    </a:cubicBezTo>
                    <a:cubicBezTo>
                      <a:pt x="25" y="36"/>
                      <a:pt x="25" y="42"/>
                      <a:pt x="25" y="44"/>
                    </a:cubicBezTo>
                    <a:cubicBezTo>
                      <a:pt x="24" y="45"/>
                      <a:pt x="19" y="43"/>
                      <a:pt x="18" y="44"/>
                    </a:cubicBezTo>
                    <a:cubicBezTo>
                      <a:pt x="18" y="46"/>
                      <a:pt x="26" y="52"/>
                      <a:pt x="28" y="52"/>
                    </a:cubicBezTo>
                    <a:cubicBezTo>
                      <a:pt x="31" y="51"/>
                      <a:pt x="33" y="53"/>
                      <a:pt x="37" y="57"/>
                    </a:cubicBezTo>
                    <a:cubicBezTo>
                      <a:pt x="42" y="61"/>
                      <a:pt x="41" y="66"/>
                      <a:pt x="39" y="67"/>
                    </a:cubicBezTo>
                    <a:cubicBezTo>
                      <a:pt x="38" y="69"/>
                      <a:pt x="43" y="72"/>
                      <a:pt x="49" y="75"/>
                    </a:cubicBezTo>
                    <a:cubicBezTo>
                      <a:pt x="54" y="79"/>
                      <a:pt x="57" y="84"/>
                      <a:pt x="57" y="86"/>
                    </a:cubicBezTo>
                    <a:cubicBezTo>
                      <a:pt x="58" y="88"/>
                      <a:pt x="60" y="86"/>
                      <a:pt x="61" y="83"/>
                    </a:cubicBezTo>
                    <a:cubicBezTo>
                      <a:pt x="62" y="80"/>
                      <a:pt x="59" y="80"/>
                      <a:pt x="59" y="77"/>
                    </a:cubicBezTo>
                    <a:cubicBezTo>
                      <a:pt x="59" y="74"/>
                      <a:pt x="55" y="74"/>
                      <a:pt x="53" y="74"/>
                    </a:cubicBezTo>
                    <a:cubicBezTo>
                      <a:pt x="51" y="74"/>
                      <a:pt x="53" y="69"/>
                      <a:pt x="51" y="67"/>
                    </a:cubicBezTo>
                    <a:cubicBezTo>
                      <a:pt x="49" y="65"/>
                      <a:pt x="47" y="59"/>
                      <a:pt x="46" y="55"/>
                    </a:cubicBezTo>
                    <a:cubicBezTo>
                      <a:pt x="44" y="51"/>
                      <a:pt x="39" y="48"/>
                      <a:pt x="37" y="43"/>
                    </a:cubicBezTo>
                    <a:cubicBezTo>
                      <a:pt x="34" y="39"/>
                      <a:pt x="32" y="36"/>
                      <a:pt x="30" y="34"/>
                    </a:cubicBezTo>
                    <a:cubicBezTo>
                      <a:pt x="29" y="33"/>
                      <a:pt x="32" y="32"/>
                      <a:pt x="31" y="30"/>
                    </a:cubicBezTo>
                    <a:cubicBezTo>
                      <a:pt x="30" y="29"/>
                      <a:pt x="27" y="29"/>
                      <a:pt x="25" y="28"/>
                    </a:cubicBezTo>
                    <a:cubicBezTo>
                      <a:pt x="22" y="26"/>
                      <a:pt x="20" y="24"/>
                      <a:pt x="20" y="21"/>
                    </a:cubicBezTo>
                    <a:cubicBezTo>
                      <a:pt x="20" y="18"/>
                      <a:pt x="19" y="12"/>
                      <a:pt x="18" y="9"/>
                    </a:cubicBezTo>
                    <a:cubicBezTo>
                      <a:pt x="17" y="7"/>
                      <a:pt x="20" y="7"/>
                      <a:pt x="21" y="8"/>
                    </a:cubicBezTo>
                    <a:cubicBezTo>
                      <a:pt x="21" y="10"/>
                      <a:pt x="22" y="11"/>
                      <a:pt x="23" y="10"/>
                    </a:cubicBezTo>
                    <a:cubicBezTo>
                      <a:pt x="25" y="9"/>
                      <a:pt x="27" y="10"/>
                      <a:pt x="28" y="12"/>
                    </a:cubicBezTo>
                    <a:cubicBezTo>
                      <a:pt x="29" y="14"/>
                      <a:pt x="32" y="12"/>
                      <a:pt x="33" y="13"/>
                    </a:cubicBezTo>
                    <a:cubicBezTo>
                      <a:pt x="34" y="14"/>
                      <a:pt x="30" y="15"/>
                      <a:pt x="34" y="23"/>
                    </a:cubicBezTo>
                    <a:cubicBezTo>
                      <a:pt x="39" y="31"/>
                      <a:pt x="36" y="26"/>
                      <a:pt x="36" y="32"/>
                    </a:cubicBezTo>
                    <a:cubicBezTo>
                      <a:pt x="36" y="38"/>
                      <a:pt x="39" y="35"/>
                      <a:pt x="40" y="34"/>
                    </a:cubicBezTo>
                    <a:cubicBezTo>
                      <a:pt x="41" y="33"/>
                      <a:pt x="43" y="36"/>
                      <a:pt x="45" y="39"/>
                    </a:cubicBezTo>
                    <a:cubicBezTo>
                      <a:pt x="48" y="42"/>
                      <a:pt x="52" y="42"/>
                      <a:pt x="52" y="43"/>
                    </a:cubicBezTo>
                    <a:cubicBezTo>
                      <a:pt x="52" y="45"/>
                      <a:pt x="53" y="48"/>
                      <a:pt x="56" y="49"/>
                    </a:cubicBezTo>
                    <a:cubicBezTo>
                      <a:pt x="59" y="49"/>
                      <a:pt x="60" y="53"/>
                      <a:pt x="62" y="53"/>
                    </a:cubicBezTo>
                    <a:cubicBezTo>
                      <a:pt x="64" y="53"/>
                      <a:pt x="64" y="56"/>
                      <a:pt x="63" y="58"/>
                    </a:cubicBezTo>
                    <a:cubicBezTo>
                      <a:pt x="62" y="60"/>
                      <a:pt x="63" y="62"/>
                      <a:pt x="68" y="64"/>
                    </a:cubicBezTo>
                    <a:cubicBezTo>
                      <a:pt x="73" y="66"/>
                      <a:pt x="70" y="66"/>
                      <a:pt x="74" y="70"/>
                    </a:cubicBezTo>
                    <a:cubicBezTo>
                      <a:pt x="78" y="74"/>
                      <a:pt x="89" y="86"/>
                      <a:pt x="92" y="89"/>
                    </a:cubicBezTo>
                    <a:cubicBezTo>
                      <a:pt x="94" y="93"/>
                      <a:pt x="95" y="96"/>
                      <a:pt x="96" y="98"/>
                    </a:cubicBezTo>
                    <a:cubicBezTo>
                      <a:pt x="97" y="101"/>
                      <a:pt x="94" y="102"/>
                      <a:pt x="95" y="104"/>
                    </a:cubicBezTo>
                    <a:cubicBezTo>
                      <a:pt x="97" y="106"/>
                      <a:pt x="93" y="105"/>
                      <a:pt x="93" y="107"/>
                    </a:cubicBezTo>
                    <a:cubicBezTo>
                      <a:pt x="93" y="108"/>
                      <a:pt x="95" y="117"/>
                      <a:pt x="99" y="117"/>
                    </a:cubicBezTo>
                    <a:cubicBezTo>
                      <a:pt x="103" y="117"/>
                      <a:pt x="108" y="122"/>
                      <a:pt x="111" y="125"/>
                    </a:cubicBezTo>
                    <a:cubicBezTo>
                      <a:pt x="114" y="127"/>
                      <a:pt x="119" y="127"/>
                      <a:pt x="124" y="129"/>
                    </a:cubicBezTo>
                    <a:cubicBezTo>
                      <a:pt x="128" y="130"/>
                      <a:pt x="133" y="135"/>
                      <a:pt x="140" y="137"/>
                    </a:cubicBezTo>
                    <a:cubicBezTo>
                      <a:pt x="146" y="139"/>
                      <a:pt x="153" y="142"/>
                      <a:pt x="158" y="145"/>
                    </a:cubicBezTo>
                    <a:cubicBezTo>
                      <a:pt x="162" y="147"/>
                      <a:pt x="168" y="146"/>
                      <a:pt x="174" y="144"/>
                    </a:cubicBezTo>
                    <a:cubicBezTo>
                      <a:pt x="180" y="141"/>
                      <a:pt x="185" y="144"/>
                      <a:pt x="189" y="146"/>
                    </a:cubicBezTo>
                    <a:cubicBezTo>
                      <a:pt x="190" y="146"/>
                      <a:pt x="194" y="149"/>
                      <a:pt x="197" y="153"/>
                    </a:cubicBezTo>
                    <a:cubicBezTo>
                      <a:pt x="200" y="148"/>
                      <a:pt x="203" y="144"/>
                      <a:pt x="204" y="144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44" name="Freeform 102">
                <a:extLst>
                  <a:ext uri="{FF2B5EF4-FFF2-40B4-BE49-F238E27FC236}">
                    <a16:creationId xmlns:a16="http://schemas.microsoft.com/office/drawing/2014/main" xmlns="" id="{55C2E292-C26F-6849-84BF-B1012BC83D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56456" y="5177235"/>
                <a:ext cx="65322" cy="62260"/>
              </a:xfrm>
              <a:custGeom>
                <a:avLst/>
                <a:gdLst>
                  <a:gd name="T0" fmla="*/ 30 w 35"/>
                  <a:gd name="T1" fmla="*/ 22 h 33"/>
                  <a:gd name="T2" fmla="*/ 35 w 35"/>
                  <a:gd name="T3" fmla="*/ 18 h 33"/>
                  <a:gd name="T4" fmla="*/ 31 w 35"/>
                  <a:gd name="T5" fmla="*/ 16 h 33"/>
                  <a:gd name="T6" fmla="*/ 27 w 35"/>
                  <a:gd name="T7" fmla="*/ 16 h 33"/>
                  <a:gd name="T8" fmla="*/ 28 w 35"/>
                  <a:gd name="T9" fmla="*/ 0 h 33"/>
                  <a:gd name="T10" fmla="*/ 14 w 35"/>
                  <a:gd name="T11" fmla="*/ 0 h 33"/>
                  <a:gd name="T12" fmla="*/ 12 w 35"/>
                  <a:gd name="T13" fmla="*/ 6 h 33"/>
                  <a:gd name="T14" fmla="*/ 17 w 35"/>
                  <a:gd name="T15" fmla="*/ 14 h 33"/>
                  <a:gd name="T16" fmla="*/ 7 w 35"/>
                  <a:gd name="T17" fmla="*/ 15 h 33"/>
                  <a:gd name="T18" fmla="*/ 0 w 35"/>
                  <a:gd name="T19" fmla="*/ 24 h 33"/>
                  <a:gd name="T20" fmla="*/ 9 w 35"/>
                  <a:gd name="T21" fmla="*/ 31 h 33"/>
                  <a:gd name="T22" fmla="*/ 20 w 35"/>
                  <a:gd name="T23" fmla="*/ 33 h 33"/>
                  <a:gd name="T24" fmla="*/ 21 w 35"/>
                  <a:gd name="T25" fmla="*/ 33 h 33"/>
                  <a:gd name="T26" fmla="*/ 26 w 35"/>
                  <a:gd name="T27" fmla="*/ 28 h 33"/>
                  <a:gd name="T28" fmla="*/ 30 w 35"/>
                  <a:gd name="T29" fmla="*/ 22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5" h="33">
                    <a:moveTo>
                      <a:pt x="30" y="22"/>
                    </a:moveTo>
                    <a:cubicBezTo>
                      <a:pt x="32" y="21"/>
                      <a:pt x="33" y="19"/>
                      <a:pt x="35" y="18"/>
                    </a:cubicBezTo>
                    <a:cubicBezTo>
                      <a:pt x="32" y="19"/>
                      <a:pt x="31" y="18"/>
                      <a:pt x="31" y="16"/>
                    </a:cubicBezTo>
                    <a:cubicBezTo>
                      <a:pt x="27" y="16"/>
                      <a:pt x="27" y="16"/>
                      <a:pt x="27" y="16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4" y="0"/>
                      <a:pt x="15" y="0"/>
                      <a:pt x="14" y="0"/>
                    </a:cubicBezTo>
                    <a:cubicBezTo>
                      <a:pt x="13" y="0"/>
                      <a:pt x="12" y="5"/>
                      <a:pt x="12" y="6"/>
                    </a:cubicBezTo>
                    <a:cubicBezTo>
                      <a:pt x="11" y="6"/>
                      <a:pt x="18" y="11"/>
                      <a:pt x="17" y="14"/>
                    </a:cubicBezTo>
                    <a:cubicBezTo>
                      <a:pt x="17" y="16"/>
                      <a:pt x="8" y="15"/>
                      <a:pt x="7" y="15"/>
                    </a:cubicBezTo>
                    <a:cubicBezTo>
                      <a:pt x="6" y="15"/>
                      <a:pt x="3" y="19"/>
                      <a:pt x="0" y="24"/>
                    </a:cubicBezTo>
                    <a:cubicBezTo>
                      <a:pt x="4" y="27"/>
                      <a:pt x="7" y="30"/>
                      <a:pt x="9" y="31"/>
                    </a:cubicBezTo>
                    <a:cubicBezTo>
                      <a:pt x="12" y="33"/>
                      <a:pt x="18" y="31"/>
                      <a:pt x="20" y="33"/>
                    </a:cubicBezTo>
                    <a:cubicBezTo>
                      <a:pt x="20" y="33"/>
                      <a:pt x="20" y="33"/>
                      <a:pt x="21" y="33"/>
                    </a:cubicBezTo>
                    <a:cubicBezTo>
                      <a:pt x="23" y="31"/>
                      <a:pt x="25" y="29"/>
                      <a:pt x="26" y="28"/>
                    </a:cubicBezTo>
                    <a:cubicBezTo>
                      <a:pt x="28" y="28"/>
                      <a:pt x="27" y="25"/>
                      <a:pt x="30" y="22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45" name="Freeform 103">
                <a:extLst>
                  <a:ext uri="{FF2B5EF4-FFF2-40B4-BE49-F238E27FC236}">
                    <a16:creationId xmlns:a16="http://schemas.microsoft.com/office/drawing/2014/main" xmlns="" id="{F48B58F8-00CC-7C41-8506-24C13FE534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06468" y="5168048"/>
                <a:ext cx="21434" cy="38785"/>
              </a:xfrm>
              <a:custGeom>
                <a:avLst/>
                <a:gdLst>
                  <a:gd name="T0" fmla="*/ 2 w 11"/>
                  <a:gd name="T1" fmla="*/ 5 h 21"/>
                  <a:gd name="T2" fmla="*/ 1 w 11"/>
                  <a:gd name="T3" fmla="*/ 5 h 21"/>
                  <a:gd name="T4" fmla="*/ 0 w 11"/>
                  <a:gd name="T5" fmla="*/ 21 h 21"/>
                  <a:gd name="T6" fmla="*/ 4 w 11"/>
                  <a:gd name="T7" fmla="*/ 21 h 21"/>
                  <a:gd name="T8" fmla="*/ 7 w 11"/>
                  <a:gd name="T9" fmla="*/ 17 h 21"/>
                  <a:gd name="T10" fmla="*/ 9 w 11"/>
                  <a:gd name="T11" fmla="*/ 3 h 21"/>
                  <a:gd name="T12" fmla="*/ 11 w 11"/>
                  <a:gd name="T13" fmla="*/ 2 h 21"/>
                  <a:gd name="T14" fmla="*/ 7 w 11"/>
                  <a:gd name="T15" fmla="*/ 0 h 21"/>
                  <a:gd name="T16" fmla="*/ 2 w 11"/>
                  <a:gd name="T17" fmla="*/ 5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21">
                    <a:moveTo>
                      <a:pt x="2" y="5"/>
                    </a:moveTo>
                    <a:cubicBezTo>
                      <a:pt x="2" y="5"/>
                      <a:pt x="1" y="5"/>
                      <a:pt x="1" y="5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4" y="21"/>
                      <a:pt x="4" y="21"/>
                      <a:pt x="4" y="21"/>
                    </a:cubicBezTo>
                    <a:cubicBezTo>
                      <a:pt x="5" y="19"/>
                      <a:pt x="5" y="18"/>
                      <a:pt x="7" y="17"/>
                    </a:cubicBezTo>
                    <a:cubicBezTo>
                      <a:pt x="10" y="14"/>
                      <a:pt x="5" y="4"/>
                      <a:pt x="9" y="3"/>
                    </a:cubicBezTo>
                    <a:cubicBezTo>
                      <a:pt x="10" y="3"/>
                      <a:pt x="10" y="3"/>
                      <a:pt x="11" y="2"/>
                    </a:cubicBezTo>
                    <a:cubicBezTo>
                      <a:pt x="9" y="1"/>
                      <a:pt x="8" y="0"/>
                      <a:pt x="7" y="0"/>
                    </a:cubicBezTo>
                    <a:cubicBezTo>
                      <a:pt x="5" y="0"/>
                      <a:pt x="3" y="5"/>
                      <a:pt x="2" y="5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46" name="Freeform 104">
                <a:extLst>
                  <a:ext uri="{FF2B5EF4-FFF2-40B4-BE49-F238E27FC236}">
                    <a16:creationId xmlns:a16="http://schemas.microsoft.com/office/drawing/2014/main" xmlns="" id="{5DC23DF1-E5BC-A943-9FDF-A995FB7AD7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7951" y="5137429"/>
                <a:ext cx="44909" cy="37765"/>
              </a:xfrm>
              <a:custGeom>
                <a:avLst/>
                <a:gdLst>
                  <a:gd name="T0" fmla="*/ 12 w 24"/>
                  <a:gd name="T1" fmla="*/ 2 h 20"/>
                  <a:gd name="T2" fmla="*/ 17 w 24"/>
                  <a:gd name="T3" fmla="*/ 13 h 20"/>
                  <a:gd name="T4" fmla="*/ 1 w 24"/>
                  <a:gd name="T5" fmla="*/ 16 h 20"/>
                  <a:gd name="T6" fmla="*/ 12 w 24"/>
                  <a:gd name="T7" fmla="*/ 19 h 20"/>
                  <a:gd name="T8" fmla="*/ 23 w 24"/>
                  <a:gd name="T9" fmla="*/ 20 h 20"/>
                  <a:gd name="T10" fmla="*/ 24 w 24"/>
                  <a:gd name="T11" fmla="*/ 5 h 20"/>
                  <a:gd name="T12" fmla="*/ 12 w 24"/>
                  <a:gd name="T13" fmla="*/ 2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20">
                    <a:moveTo>
                      <a:pt x="12" y="2"/>
                    </a:moveTo>
                    <a:cubicBezTo>
                      <a:pt x="8" y="5"/>
                      <a:pt x="17" y="10"/>
                      <a:pt x="17" y="13"/>
                    </a:cubicBezTo>
                    <a:cubicBezTo>
                      <a:pt x="17" y="17"/>
                      <a:pt x="3" y="13"/>
                      <a:pt x="1" y="16"/>
                    </a:cubicBezTo>
                    <a:cubicBezTo>
                      <a:pt x="0" y="18"/>
                      <a:pt x="6" y="20"/>
                      <a:pt x="12" y="19"/>
                    </a:cubicBezTo>
                    <a:cubicBezTo>
                      <a:pt x="16" y="17"/>
                      <a:pt x="20" y="19"/>
                      <a:pt x="23" y="20"/>
                    </a:cubicBezTo>
                    <a:cubicBezTo>
                      <a:pt x="23" y="15"/>
                      <a:pt x="24" y="9"/>
                      <a:pt x="24" y="5"/>
                    </a:cubicBezTo>
                    <a:cubicBezTo>
                      <a:pt x="20" y="3"/>
                      <a:pt x="14" y="0"/>
                      <a:pt x="12" y="2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47" name="Freeform 105">
                <a:extLst>
                  <a:ext uri="{FF2B5EF4-FFF2-40B4-BE49-F238E27FC236}">
                    <a16:creationId xmlns:a16="http://schemas.microsoft.com/office/drawing/2014/main" xmlns="" id="{E621E542-E164-AB40-AEF3-73D0150861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71840" y="5143553"/>
                <a:ext cx="50013" cy="35723"/>
              </a:xfrm>
              <a:custGeom>
                <a:avLst/>
                <a:gdLst>
                  <a:gd name="T0" fmla="*/ 10 w 27"/>
                  <a:gd name="T1" fmla="*/ 14 h 19"/>
                  <a:gd name="T2" fmla="*/ 27 w 27"/>
                  <a:gd name="T3" fmla="*/ 11 h 19"/>
                  <a:gd name="T4" fmla="*/ 6 w 27"/>
                  <a:gd name="T5" fmla="*/ 2 h 19"/>
                  <a:gd name="T6" fmla="*/ 1 w 27"/>
                  <a:gd name="T7" fmla="*/ 2 h 19"/>
                  <a:gd name="T8" fmla="*/ 0 w 27"/>
                  <a:gd name="T9" fmla="*/ 17 h 19"/>
                  <a:gd name="T10" fmla="*/ 0 w 27"/>
                  <a:gd name="T11" fmla="*/ 17 h 19"/>
                  <a:gd name="T12" fmla="*/ 10 w 27"/>
                  <a:gd name="T13" fmla="*/ 1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" h="19">
                    <a:moveTo>
                      <a:pt x="10" y="14"/>
                    </a:moveTo>
                    <a:cubicBezTo>
                      <a:pt x="17" y="12"/>
                      <a:pt x="27" y="16"/>
                      <a:pt x="27" y="11"/>
                    </a:cubicBezTo>
                    <a:cubicBezTo>
                      <a:pt x="27" y="6"/>
                      <a:pt x="10" y="0"/>
                      <a:pt x="6" y="2"/>
                    </a:cubicBezTo>
                    <a:cubicBezTo>
                      <a:pt x="4" y="2"/>
                      <a:pt x="3" y="2"/>
                      <a:pt x="1" y="2"/>
                    </a:cubicBezTo>
                    <a:cubicBezTo>
                      <a:pt x="1" y="6"/>
                      <a:pt x="0" y="12"/>
                      <a:pt x="0" y="17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3" y="19"/>
                      <a:pt x="4" y="16"/>
                      <a:pt x="10" y="14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48" name="Freeform 106">
                <a:extLst>
                  <a:ext uri="{FF2B5EF4-FFF2-40B4-BE49-F238E27FC236}">
                    <a16:creationId xmlns:a16="http://schemas.microsoft.com/office/drawing/2014/main" xmlns="" id="{72F431CC-06D5-2248-B7DB-C6D5AA2B58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35047" y="5220102"/>
                <a:ext cx="63281" cy="66342"/>
              </a:xfrm>
              <a:custGeom>
                <a:avLst/>
                <a:gdLst>
                  <a:gd name="T0" fmla="*/ 18 w 34"/>
                  <a:gd name="T1" fmla="*/ 33 h 35"/>
                  <a:gd name="T2" fmla="*/ 26 w 34"/>
                  <a:gd name="T3" fmla="*/ 35 h 35"/>
                  <a:gd name="T4" fmla="*/ 30 w 34"/>
                  <a:gd name="T5" fmla="*/ 35 h 35"/>
                  <a:gd name="T6" fmla="*/ 29 w 34"/>
                  <a:gd name="T7" fmla="*/ 34 h 35"/>
                  <a:gd name="T8" fmla="*/ 31 w 34"/>
                  <a:gd name="T9" fmla="*/ 23 h 35"/>
                  <a:gd name="T10" fmla="*/ 32 w 34"/>
                  <a:gd name="T11" fmla="*/ 9 h 35"/>
                  <a:gd name="T12" fmla="*/ 34 w 34"/>
                  <a:gd name="T13" fmla="*/ 1 h 35"/>
                  <a:gd name="T14" fmla="*/ 34 w 34"/>
                  <a:gd name="T15" fmla="*/ 0 h 35"/>
                  <a:gd name="T16" fmla="*/ 24 w 34"/>
                  <a:gd name="T17" fmla="*/ 4 h 35"/>
                  <a:gd name="T18" fmla="*/ 17 w 34"/>
                  <a:gd name="T19" fmla="*/ 6 h 35"/>
                  <a:gd name="T20" fmla="*/ 8 w 34"/>
                  <a:gd name="T21" fmla="*/ 10 h 35"/>
                  <a:gd name="T22" fmla="*/ 5 w 34"/>
                  <a:gd name="T23" fmla="*/ 15 h 35"/>
                  <a:gd name="T24" fmla="*/ 3 w 34"/>
                  <a:gd name="T25" fmla="*/ 17 h 35"/>
                  <a:gd name="T26" fmla="*/ 0 w 34"/>
                  <a:gd name="T27" fmla="*/ 17 h 35"/>
                  <a:gd name="T28" fmla="*/ 1 w 34"/>
                  <a:gd name="T29" fmla="*/ 21 h 35"/>
                  <a:gd name="T30" fmla="*/ 11 w 34"/>
                  <a:gd name="T31" fmla="*/ 30 h 35"/>
                  <a:gd name="T32" fmla="*/ 14 w 34"/>
                  <a:gd name="T33" fmla="*/ 33 h 35"/>
                  <a:gd name="T34" fmla="*/ 18 w 34"/>
                  <a:gd name="T35" fmla="*/ 33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4" h="35">
                    <a:moveTo>
                      <a:pt x="18" y="33"/>
                    </a:moveTo>
                    <a:cubicBezTo>
                      <a:pt x="20" y="34"/>
                      <a:pt x="24" y="33"/>
                      <a:pt x="26" y="35"/>
                    </a:cubicBezTo>
                    <a:cubicBezTo>
                      <a:pt x="27" y="35"/>
                      <a:pt x="28" y="35"/>
                      <a:pt x="30" y="35"/>
                    </a:cubicBezTo>
                    <a:cubicBezTo>
                      <a:pt x="30" y="35"/>
                      <a:pt x="29" y="34"/>
                      <a:pt x="29" y="34"/>
                    </a:cubicBezTo>
                    <a:cubicBezTo>
                      <a:pt x="28" y="31"/>
                      <a:pt x="30" y="27"/>
                      <a:pt x="31" y="23"/>
                    </a:cubicBezTo>
                    <a:cubicBezTo>
                      <a:pt x="32" y="20"/>
                      <a:pt x="30" y="12"/>
                      <a:pt x="32" y="9"/>
                    </a:cubicBezTo>
                    <a:cubicBezTo>
                      <a:pt x="34" y="7"/>
                      <a:pt x="33" y="6"/>
                      <a:pt x="34" y="1"/>
                    </a:cubicBezTo>
                    <a:cubicBezTo>
                      <a:pt x="34" y="1"/>
                      <a:pt x="34" y="1"/>
                      <a:pt x="34" y="0"/>
                    </a:cubicBezTo>
                    <a:cubicBezTo>
                      <a:pt x="30" y="0"/>
                      <a:pt x="26" y="4"/>
                      <a:pt x="24" y="4"/>
                    </a:cubicBezTo>
                    <a:cubicBezTo>
                      <a:pt x="23" y="4"/>
                      <a:pt x="17" y="3"/>
                      <a:pt x="17" y="6"/>
                    </a:cubicBezTo>
                    <a:cubicBezTo>
                      <a:pt x="16" y="9"/>
                      <a:pt x="12" y="9"/>
                      <a:pt x="8" y="10"/>
                    </a:cubicBezTo>
                    <a:cubicBezTo>
                      <a:pt x="3" y="10"/>
                      <a:pt x="6" y="14"/>
                      <a:pt x="5" y="15"/>
                    </a:cubicBezTo>
                    <a:cubicBezTo>
                      <a:pt x="5" y="15"/>
                      <a:pt x="3" y="17"/>
                      <a:pt x="3" y="17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0" y="19"/>
                      <a:pt x="0" y="20"/>
                      <a:pt x="1" y="21"/>
                    </a:cubicBezTo>
                    <a:cubicBezTo>
                      <a:pt x="4" y="22"/>
                      <a:pt x="8" y="28"/>
                      <a:pt x="11" y="30"/>
                    </a:cubicBezTo>
                    <a:cubicBezTo>
                      <a:pt x="12" y="31"/>
                      <a:pt x="13" y="32"/>
                      <a:pt x="14" y="33"/>
                    </a:cubicBezTo>
                    <a:cubicBezTo>
                      <a:pt x="15" y="33"/>
                      <a:pt x="17" y="33"/>
                      <a:pt x="18" y="33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49" name="Freeform 148">
                <a:extLst>
                  <a:ext uri="{FF2B5EF4-FFF2-40B4-BE49-F238E27FC236}">
                    <a16:creationId xmlns:a16="http://schemas.microsoft.com/office/drawing/2014/main" xmlns="" id="{EC258577-1340-4C45-B7FC-367DD9F7E8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73931" y="5923336"/>
                <a:ext cx="74508" cy="82674"/>
              </a:xfrm>
              <a:custGeom>
                <a:avLst/>
                <a:gdLst>
                  <a:gd name="T0" fmla="*/ 40 w 40"/>
                  <a:gd name="T1" fmla="*/ 21 h 44"/>
                  <a:gd name="T2" fmla="*/ 34 w 40"/>
                  <a:gd name="T3" fmla="*/ 15 h 44"/>
                  <a:gd name="T4" fmla="*/ 25 w 40"/>
                  <a:gd name="T5" fmla="*/ 8 h 44"/>
                  <a:gd name="T6" fmla="*/ 21 w 40"/>
                  <a:gd name="T7" fmla="*/ 9 h 44"/>
                  <a:gd name="T8" fmla="*/ 17 w 40"/>
                  <a:gd name="T9" fmla="*/ 3 h 44"/>
                  <a:gd name="T10" fmla="*/ 10 w 40"/>
                  <a:gd name="T11" fmla="*/ 1 h 44"/>
                  <a:gd name="T12" fmla="*/ 8 w 40"/>
                  <a:gd name="T13" fmla="*/ 1 h 44"/>
                  <a:gd name="T14" fmla="*/ 5 w 40"/>
                  <a:gd name="T15" fmla="*/ 6 h 44"/>
                  <a:gd name="T16" fmla="*/ 3 w 40"/>
                  <a:gd name="T17" fmla="*/ 19 h 44"/>
                  <a:gd name="T18" fmla="*/ 0 w 40"/>
                  <a:gd name="T19" fmla="*/ 30 h 44"/>
                  <a:gd name="T20" fmla="*/ 3 w 40"/>
                  <a:gd name="T21" fmla="*/ 35 h 44"/>
                  <a:gd name="T22" fmla="*/ 2 w 40"/>
                  <a:gd name="T23" fmla="*/ 38 h 44"/>
                  <a:gd name="T24" fmla="*/ 5 w 40"/>
                  <a:gd name="T25" fmla="*/ 40 h 44"/>
                  <a:gd name="T26" fmla="*/ 16 w 40"/>
                  <a:gd name="T27" fmla="*/ 42 h 44"/>
                  <a:gd name="T28" fmla="*/ 22 w 40"/>
                  <a:gd name="T29" fmla="*/ 42 h 44"/>
                  <a:gd name="T30" fmla="*/ 34 w 40"/>
                  <a:gd name="T31" fmla="*/ 41 h 44"/>
                  <a:gd name="T32" fmla="*/ 40 w 40"/>
                  <a:gd name="T33" fmla="*/ 33 h 44"/>
                  <a:gd name="T34" fmla="*/ 40 w 40"/>
                  <a:gd name="T35" fmla="*/ 21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0" h="44">
                    <a:moveTo>
                      <a:pt x="40" y="21"/>
                    </a:moveTo>
                    <a:cubicBezTo>
                      <a:pt x="40" y="17"/>
                      <a:pt x="35" y="16"/>
                      <a:pt x="34" y="15"/>
                    </a:cubicBezTo>
                    <a:cubicBezTo>
                      <a:pt x="33" y="13"/>
                      <a:pt x="27" y="11"/>
                      <a:pt x="25" y="8"/>
                    </a:cubicBezTo>
                    <a:cubicBezTo>
                      <a:pt x="23" y="5"/>
                      <a:pt x="22" y="9"/>
                      <a:pt x="21" y="9"/>
                    </a:cubicBezTo>
                    <a:cubicBezTo>
                      <a:pt x="20" y="9"/>
                      <a:pt x="20" y="7"/>
                      <a:pt x="17" y="3"/>
                    </a:cubicBezTo>
                    <a:cubicBezTo>
                      <a:pt x="14" y="0"/>
                      <a:pt x="12" y="0"/>
                      <a:pt x="10" y="1"/>
                    </a:cubicBezTo>
                    <a:cubicBezTo>
                      <a:pt x="10" y="1"/>
                      <a:pt x="9" y="1"/>
                      <a:pt x="8" y="1"/>
                    </a:cubicBezTo>
                    <a:cubicBezTo>
                      <a:pt x="6" y="3"/>
                      <a:pt x="5" y="4"/>
                      <a:pt x="5" y="6"/>
                    </a:cubicBezTo>
                    <a:cubicBezTo>
                      <a:pt x="5" y="9"/>
                      <a:pt x="3" y="13"/>
                      <a:pt x="3" y="19"/>
                    </a:cubicBezTo>
                    <a:cubicBezTo>
                      <a:pt x="2" y="26"/>
                      <a:pt x="1" y="25"/>
                      <a:pt x="0" y="30"/>
                    </a:cubicBezTo>
                    <a:cubicBezTo>
                      <a:pt x="0" y="35"/>
                      <a:pt x="2" y="34"/>
                      <a:pt x="3" y="35"/>
                    </a:cubicBezTo>
                    <a:cubicBezTo>
                      <a:pt x="3" y="35"/>
                      <a:pt x="3" y="37"/>
                      <a:pt x="2" y="38"/>
                    </a:cubicBezTo>
                    <a:cubicBezTo>
                      <a:pt x="3" y="39"/>
                      <a:pt x="4" y="40"/>
                      <a:pt x="5" y="40"/>
                    </a:cubicBezTo>
                    <a:cubicBezTo>
                      <a:pt x="9" y="39"/>
                      <a:pt x="12" y="41"/>
                      <a:pt x="16" y="42"/>
                    </a:cubicBezTo>
                    <a:cubicBezTo>
                      <a:pt x="20" y="44"/>
                      <a:pt x="18" y="42"/>
                      <a:pt x="22" y="42"/>
                    </a:cubicBezTo>
                    <a:cubicBezTo>
                      <a:pt x="26" y="43"/>
                      <a:pt x="30" y="43"/>
                      <a:pt x="34" y="41"/>
                    </a:cubicBezTo>
                    <a:cubicBezTo>
                      <a:pt x="37" y="39"/>
                      <a:pt x="38" y="36"/>
                      <a:pt x="40" y="33"/>
                    </a:cubicBezTo>
                    <a:cubicBezTo>
                      <a:pt x="38" y="29"/>
                      <a:pt x="40" y="24"/>
                      <a:pt x="40" y="21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50" name="Freeform 149">
                <a:extLst>
                  <a:ext uri="{FF2B5EF4-FFF2-40B4-BE49-F238E27FC236}">
                    <a16:creationId xmlns:a16="http://schemas.microsoft.com/office/drawing/2014/main" xmlns="" id="{6DD36591-BA34-E445-B829-F502B29F19D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41219" y="5786568"/>
                <a:ext cx="306198" cy="602189"/>
              </a:xfrm>
              <a:custGeom>
                <a:avLst/>
                <a:gdLst>
                  <a:gd name="T0" fmla="*/ 46 w 163"/>
                  <a:gd name="T1" fmla="*/ 304 h 321"/>
                  <a:gd name="T2" fmla="*/ 43 w 163"/>
                  <a:gd name="T3" fmla="*/ 297 h 321"/>
                  <a:gd name="T4" fmla="*/ 40 w 163"/>
                  <a:gd name="T5" fmla="*/ 319 h 321"/>
                  <a:gd name="T6" fmla="*/ 58 w 163"/>
                  <a:gd name="T7" fmla="*/ 320 h 321"/>
                  <a:gd name="T8" fmla="*/ 62 w 163"/>
                  <a:gd name="T9" fmla="*/ 315 h 321"/>
                  <a:gd name="T10" fmla="*/ 156 w 163"/>
                  <a:gd name="T11" fmla="*/ 33 h 321"/>
                  <a:gd name="T12" fmla="*/ 152 w 163"/>
                  <a:gd name="T13" fmla="*/ 46 h 321"/>
                  <a:gd name="T14" fmla="*/ 138 w 163"/>
                  <a:gd name="T15" fmla="*/ 50 h 321"/>
                  <a:gd name="T16" fmla="*/ 123 w 163"/>
                  <a:gd name="T17" fmla="*/ 48 h 321"/>
                  <a:gd name="T18" fmla="*/ 132 w 163"/>
                  <a:gd name="T19" fmla="*/ 32 h 321"/>
                  <a:gd name="T20" fmla="*/ 108 w 163"/>
                  <a:gd name="T21" fmla="*/ 20 h 321"/>
                  <a:gd name="T22" fmla="*/ 88 w 163"/>
                  <a:gd name="T23" fmla="*/ 3 h 321"/>
                  <a:gd name="T24" fmla="*/ 75 w 163"/>
                  <a:gd name="T25" fmla="*/ 7 h 321"/>
                  <a:gd name="T26" fmla="*/ 59 w 163"/>
                  <a:gd name="T27" fmla="*/ 4 h 321"/>
                  <a:gd name="T28" fmla="*/ 52 w 163"/>
                  <a:gd name="T29" fmla="*/ 18 h 321"/>
                  <a:gd name="T30" fmla="*/ 42 w 163"/>
                  <a:gd name="T31" fmla="*/ 31 h 321"/>
                  <a:gd name="T32" fmla="*/ 43 w 163"/>
                  <a:gd name="T33" fmla="*/ 45 h 321"/>
                  <a:gd name="T34" fmla="*/ 36 w 163"/>
                  <a:gd name="T35" fmla="*/ 56 h 321"/>
                  <a:gd name="T36" fmla="*/ 30 w 163"/>
                  <a:gd name="T37" fmla="*/ 67 h 321"/>
                  <a:gd name="T38" fmla="*/ 26 w 163"/>
                  <a:gd name="T39" fmla="*/ 82 h 321"/>
                  <a:gd name="T40" fmla="*/ 29 w 163"/>
                  <a:gd name="T41" fmla="*/ 98 h 321"/>
                  <a:gd name="T42" fmla="*/ 29 w 163"/>
                  <a:gd name="T43" fmla="*/ 112 h 321"/>
                  <a:gd name="T44" fmla="*/ 26 w 163"/>
                  <a:gd name="T45" fmla="*/ 128 h 321"/>
                  <a:gd name="T46" fmla="*/ 21 w 163"/>
                  <a:gd name="T47" fmla="*/ 147 h 321"/>
                  <a:gd name="T48" fmla="*/ 18 w 163"/>
                  <a:gd name="T49" fmla="*/ 154 h 321"/>
                  <a:gd name="T50" fmla="*/ 15 w 163"/>
                  <a:gd name="T51" fmla="*/ 166 h 321"/>
                  <a:gd name="T52" fmla="*/ 15 w 163"/>
                  <a:gd name="T53" fmla="*/ 177 h 321"/>
                  <a:gd name="T54" fmla="*/ 13 w 163"/>
                  <a:gd name="T55" fmla="*/ 194 h 321"/>
                  <a:gd name="T56" fmla="*/ 15 w 163"/>
                  <a:gd name="T57" fmla="*/ 203 h 321"/>
                  <a:gd name="T58" fmla="*/ 19 w 163"/>
                  <a:gd name="T59" fmla="*/ 211 h 321"/>
                  <a:gd name="T60" fmla="*/ 17 w 163"/>
                  <a:gd name="T61" fmla="*/ 218 h 321"/>
                  <a:gd name="T62" fmla="*/ 15 w 163"/>
                  <a:gd name="T63" fmla="*/ 231 h 321"/>
                  <a:gd name="T64" fmla="*/ 10 w 163"/>
                  <a:gd name="T65" fmla="*/ 241 h 321"/>
                  <a:gd name="T66" fmla="*/ 6 w 163"/>
                  <a:gd name="T67" fmla="*/ 253 h 321"/>
                  <a:gd name="T68" fmla="*/ 2 w 163"/>
                  <a:gd name="T69" fmla="*/ 266 h 321"/>
                  <a:gd name="T70" fmla="*/ 11 w 163"/>
                  <a:gd name="T71" fmla="*/ 274 h 321"/>
                  <a:gd name="T72" fmla="*/ 16 w 163"/>
                  <a:gd name="T73" fmla="*/ 286 h 321"/>
                  <a:gd name="T74" fmla="*/ 34 w 163"/>
                  <a:gd name="T75" fmla="*/ 289 h 321"/>
                  <a:gd name="T76" fmla="*/ 38 w 163"/>
                  <a:gd name="T77" fmla="*/ 282 h 321"/>
                  <a:gd name="T78" fmla="*/ 38 w 163"/>
                  <a:gd name="T79" fmla="*/ 269 h 321"/>
                  <a:gd name="T80" fmla="*/ 47 w 163"/>
                  <a:gd name="T81" fmla="*/ 260 h 321"/>
                  <a:gd name="T82" fmla="*/ 63 w 163"/>
                  <a:gd name="T83" fmla="*/ 243 h 321"/>
                  <a:gd name="T84" fmla="*/ 56 w 163"/>
                  <a:gd name="T85" fmla="*/ 233 h 321"/>
                  <a:gd name="T86" fmla="*/ 64 w 163"/>
                  <a:gd name="T87" fmla="*/ 213 h 321"/>
                  <a:gd name="T88" fmla="*/ 68 w 163"/>
                  <a:gd name="T89" fmla="*/ 203 h 321"/>
                  <a:gd name="T90" fmla="*/ 73 w 163"/>
                  <a:gd name="T91" fmla="*/ 192 h 321"/>
                  <a:gd name="T92" fmla="*/ 78 w 163"/>
                  <a:gd name="T93" fmla="*/ 192 h 321"/>
                  <a:gd name="T94" fmla="*/ 76 w 163"/>
                  <a:gd name="T95" fmla="*/ 187 h 321"/>
                  <a:gd name="T96" fmla="*/ 70 w 163"/>
                  <a:gd name="T97" fmla="*/ 179 h 321"/>
                  <a:gd name="T98" fmla="*/ 82 w 163"/>
                  <a:gd name="T99" fmla="*/ 175 h 321"/>
                  <a:gd name="T100" fmla="*/ 92 w 163"/>
                  <a:gd name="T101" fmla="*/ 162 h 321"/>
                  <a:gd name="T102" fmla="*/ 95 w 163"/>
                  <a:gd name="T103" fmla="*/ 154 h 321"/>
                  <a:gd name="T104" fmla="*/ 131 w 163"/>
                  <a:gd name="T105" fmla="*/ 145 h 321"/>
                  <a:gd name="T106" fmla="*/ 135 w 163"/>
                  <a:gd name="T107" fmla="*/ 129 h 321"/>
                  <a:gd name="T108" fmla="*/ 129 w 163"/>
                  <a:gd name="T109" fmla="*/ 117 h 321"/>
                  <a:gd name="T110" fmla="*/ 126 w 163"/>
                  <a:gd name="T111" fmla="*/ 111 h 321"/>
                  <a:gd name="T112" fmla="*/ 124 w 163"/>
                  <a:gd name="T113" fmla="*/ 103 h 321"/>
                  <a:gd name="T114" fmla="*/ 129 w 163"/>
                  <a:gd name="T115" fmla="*/ 79 h 321"/>
                  <a:gd name="T116" fmla="*/ 153 w 163"/>
                  <a:gd name="T117" fmla="*/ 51 h 321"/>
                  <a:gd name="T118" fmla="*/ 161 w 163"/>
                  <a:gd name="T119" fmla="*/ 33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63" h="321">
                    <a:moveTo>
                      <a:pt x="62" y="315"/>
                    </a:moveTo>
                    <a:cubicBezTo>
                      <a:pt x="58" y="315"/>
                      <a:pt x="49" y="307"/>
                      <a:pt x="46" y="304"/>
                    </a:cubicBezTo>
                    <a:cubicBezTo>
                      <a:pt x="44" y="302"/>
                      <a:pt x="46" y="300"/>
                      <a:pt x="43" y="301"/>
                    </a:cubicBezTo>
                    <a:cubicBezTo>
                      <a:pt x="39" y="301"/>
                      <a:pt x="41" y="298"/>
                      <a:pt x="43" y="297"/>
                    </a:cubicBezTo>
                    <a:cubicBezTo>
                      <a:pt x="45" y="296"/>
                      <a:pt x="43" y="293"/>
                      <a:pt x="40" y="293"/>
                    </a:cubicBezTo>
                    <a:cubicBezTo>
                      <a:pt x="40" y="298"/>
                      <a:pt x="39" y="319"/>
                      <a:pt x="40" y="319"/>
                    </a:cubicBezTo>
                    <a:cubicBezTo>
                      <a:pt x="42" y="320"/>
                      <a:pt x="51" y="318"/>
                      <a:pt x="54" y="320"/>
                    </a:cubicBezTo>
                    <a:cubicBezTo>
                      <a:pt x="55" y="320"/>
                      <a:pt x="57" y="321"/>
                      <a:pt x="58" y="320"/>
                    </a:cubicBezTo>
                    <a:cubicBezTo>
                      <a:pt x="59" y="318"/>
                      <a:pt x="65" y="319"/>
                      <a:pt x="68" y="317"/>
                    </a:cubicBezTo>
                    <a:cubicBezTo>
                      <a:pt x="71" y="316"/>
                      <a:pt x="67" y="315"/>
                      <a:pt x="62" y="315"/>
                    </a:cubicBezTo>
                    <a:close/>
                    <a:moveTo>
                      <a:pt x="161" y="33"/>
                    </a:moveTo>
                    <a:cubicBezTo>
                      <a:pt x="160" y="33"/>
                      <a:pt x="158" y="33"/>
                      <a:pt x="156" y="33"/>
                    </a:cubicBezTo>
                    <a:cubicBezTo>
                      <a:pt x="156" y="33"/>
                      <a:pt x="156" y="34"/>
                      <a:pt x="156" y="34"/>
                    </a:cubicBezTo>
                    <a:cubicBezTo>
                      <a:pt x="156" y="37"/>
                      <a:pt x="154" y="46"/>
                      <a:pt x="152" y="46"/>
                    </a:cubicBezTo>
                    <a:cubicBezTo>
                      <a:pt x="149" y="45"/>
                      <a:pt x="147" y="49"/>
                      <a:pt x="145" y="49"/>
                    </a:cubicBezTo>
                    <a:cubicBezTo>
                      <a:pt x="144" y="48"/>
                      <a:pt x="141" y="52"/>
                      <a:pt x="138" y="50"/>
                    </a:cubicBezTo>
                    <a:cubicBezTo>
                      <a:pt x="136" y="49"/>
                      <a:pt x="133" y="51"/>
                      <a:pt x="131" y="49"/>
                    </a:cubicBezTo>
                    <a:cubicBezTo>
                      <a:pt x="129" y="48"/>
                      <a:pt x="123" y="49"/>
                      <a:pt x="123" y="48"/>
                    </a:cubicBezTo>
                    <a:cubicBezTo>
                      <a:pt x="123" y="46"/>
                      <a:pt x="126" y="47"/>
                      <a:pt x="126" y="42"/>
                    </a:cubicBezTo>
                    <a:cubicBezTo>
                      <a:pt x="126" y="38"/>
                      <a:pt x="133" y="33"/>
                      <a:pt x="132" y="32"/>
                    </a:cubicBezTo>
                    <a:cubicBezTo>
                      <a:pt x="131" y="30"/>
                      <a:pt x="119" y="26"/>
                      <a:pt x="117" y="24"/>
                    </a:cubicBezTo>
                    <a:cubicBezTo>
                      <a:pt x="116" y="22"/>
                      <a:pt x="113" y="20"/>
                      <a:pt x="108" y="20"/>
                    </a:cubicBezTo>
                    <a:cubicBezTo>
                      <a:pt x="103" y="19"/>
                      <a:pt x="104" y="17"/>
                      <a:pt x="99" y="14"/>
                    </a:cubicBezTo>
                    <a:cubicBezTo>
                      <a:pt x="96" y="12"/>
                      <a:pt x="90" y="6"/>
                      <a:pt x="88" y="3"/>
                    </a:cubicBezTo>
                    <a:cubicBezTo>
                      <a:pt x="85" y="2"/>
                      <a:pt x="81" y="2"/>
                      <a:pt x="80" y="3"/>
                    </a:cubicBezTo>
                    <a:cubicBezTo>
                      <a:pt x="79" y="4"/>
                      <a:pt x="77" y="11"/>
                      <a:pt x="75" y="7"/>
                    </a:cubicBezTo>
                    <a:cubicBezTo>
                      <a:pt x="74" y="4"/>
                      <a:pt x="70" y="4"/>
                      <a:pt x="66" y="4"/>
                    </a:cubicBezTo>
                    <a:cubicBezTo>
                      <a:pt x="63" y="3"/>
                      <a:pt x="63" y="0"/>
                      <a:pt x="59" y="4"/>
                    </a:cubicBezTo>
                    <a:cubicBezTo>
                      <a:pt x="57" y="6"/>
                      <a:pt x="55" y="7"/>
                      <a:pt x="53" y="9"/>
                    </a:cubicBezTo>
                    <a:cubicBezTo>
                      <a:pt x="53" y="13"/>
                      <a:pt x="52" y="17"/>
                      <a:pt x="52" y="18"/>
                    </a:cubicBezTo>
                    <a:cubicBezTo>
                      <a:pt x="51" y="20"/>
                      <a:pt x="43" y="23"/>
                      <a:pt x="42" y="25"/>
                    </a:cubicBezTo>
                    <a:cubicBezTo>
                      <a:pt x="42" y="27"/>
                      <a:pt x="43" y="30"/>
                      <a:pt x="42" y="31"/>
                    </a:cubicBezTo>
                    <a:cubicBezTo>
                      <a:pt x="40" y="32"/>
                      <a:pt x="45" y="38"/>
                      <a:pt x="43" y="40"/>
                    </a:cubicBezTo>
                    <a:cubicBezTo>
                      <a:pt x="40" y="41"/>
                      <a:pt x="45" y="44"/>
                      <a:pt x="43" y="45"/>
                    </a:cubicBezTo>
                    <a:cubicBezTo>
                      <a:pt x="41" y="47"/>
                      <a:pt x="38" y="47"/>
                      <a:pt x="38" y="49"/>
                    </a:cubicBezTo>
                    <a:cubicBezTo>
                      <a:pt x="38" y="51"/>
                      <a:pt x="38" y="55"/>
                      <a:pt x="36" y="56"/>
                    </a:cubicBezTo>
                    <a:cubicBezTo>
                      <a:pt x="33" y="57"/>
                      <a:pt x="32" y="60"/>
                      <a:pt x="32" y="63"/>
                    </a:cubicBezTo>
                    <a:cubicBezTo>
                      <a:pt x="32" y="66"/>
                      <a:pt x="29" y="64"/>
                      <a:pt x="30" y="67"/>
                    </a:cubicBezTo>
                    <a:cubicBezTo>
                      <a:pt x="31" y="71"/>
                      <a:pt x="32" y="75"/>
                      <a:pt x="30" y="76"/>
                    </a:cubicBezTo>
                    <a:cubicBezTo>
                      <a:pt x="27" y="76"/>
                      <a:pt x="28" y="82"/>
                      <a:pt x="26" y="82"/>
                    </a:cubicBezTo>
                    <a:cubicBezTo>
                      <a:pt x="25" y="82"/>
                      <a:pt x="24" y="88"/>
                      <a:pt x="26" y="91"/>
                    </a:cubicBezTo>
                    <a:cubicBezTo>
                      <a:pt x="29" y="93"/>
                      <a:pt x="29" y="96"/>
                      <a:pt x="29" y="98"/>
                    </a:cubicBezTo>
                    <a:cubicBezTo>
                      <a:pt x="29" y="101"/>
                      <a:pt x="32" y="103"/>
                      <a:pt x="31" y="105"/>
                    </a:cubicBezTo>
                    <a:cubicBezTo>
                      <a:pt x="30" y="108"/>
                      <a:pt x="31" y="111"/>
                      <a:pt x="29" y="112"/>
                    </a:cubicBezTo>
                    <a:cubicBezTo>
                      <a:pt x="27" y="113"/>
                      <a:pt x="29" y="117"/>
                      <a:pt x="26" y="118"/>
                    </a:cubicBezTo>
                    <a:cubicBezTo>
                      <a:pt x="24" y="119"/>
                      <a:pt x="28" y="127"/>
                      <a:pt x="26" y="128"/>
                    </a:cubicBezTo>
                    <a:cubicBezTo>
                      <a:pt x="25" y="130"/>
                      <a:pt x="20" y="131"/>
                      <a:pt x="20" y="136"/>
                    </a:cubicBezTo>
                    <a:cubicBezTo>
                      <a:pt x="20" y="141"/>
                      <a:pt x="21" y="144"/>
                      <a:pt x="21" y="147"/>
                    </a:cubicBezTo>
                    <a:cubicBezTo>
                      <a:pt x="20" y="149"/>
                      <a:pt x="23" y="148"/>
                      <a:pt x="23" y="151"/>
                    </a:cubicBezTo>
                    <a:cubicBezTo>
                      <a:pt x="22" y="154"/>
                      <a:pt x="18" y="153"/>
                      <a:pt x="18" y="154"/>
                    </a:cubicBezTo>
                    <a:cubicBezTo>
                      <a:pt x="18" y="156"/>
                      <a:pt x="19" y="160"/>
                      <a:pt x="18" y="161"/>
                    </a:cubicBezTo>
                    <a:cubicBezTo>
                      <a:pt x="16" y="161"/>
                      <a:pt x="15" y="162"/>
                      <a:pt x="15" y="166"/>
                    </a:cubicBezTo>
                    <a:cubicBezTo>
                      <a:pt x="15" y="169"/>
                      <a:pt x="13" y="169"/>
                      <a:pt x="13" y="171"/>
                    </a:cubicBezTo>
                    <a:cubicBezTo>
                      <a:pt x="13" y="173"/>
                      <a:pt x="15" y="175"/>
                      <a:pt x="15" y="177"/>
                    </a:cubicBezTo>
                    <a:cubicBezTo>
                      <a:pt x="15" y="179"/>
                      <a:pt x="16" y="185"/>
                      <a:pt x="14" y="185"/>
                    </a:cubicBezTo>
                    <a:cubicBezTo>
                      <a:pt x="13" y="186"/>
                      <a:pt x="12" y="193"/>
                      <a:pt x="13" y="194"/>
                    </a:cubicBezTo>
                    <a:cubicBezTo>
                      <a:pt x="15" y="195"/>
                      <a:pt x="15" y="197"/>
                      <a:pt x="14" y="198"/>
                    </a:cubicBezTo>
                    <a:cubicBezTo>
                      <a:pt x="13" y="200"/>
                      <a:pt x="17" y="201"/>
                      <a:pt x="15" y="203"/>
                    </a:cubicBezTo>
                    <a:cubicBezTo>
                      <a:pt x="13" y="205"/>
                      <a:pt x="15" y="208"/>
                      <a:pt x="18" y="207"/>
                    </a:cubicBezTo>
                    <a:cubicBezTo>
                      <a:pt x="20" y="207"/>
                      <a:pt x="21" y="211"/>
                      <a:pt x="19" y="211"/>
                    </a:cubicBezTo>
                    <a:cubicBezTo>
                      <a:pt x="16" y="211"/>
                      <a:pt x="13" y="211"/>
                      <a:pt x="16" y="213"/>
                    </a:cubicBezTo>
                    <a:cubicBezTo>
                      <a:pt x="18" y="214"/>
                      <a:pt x="20" y="217"/>
                      <a:pt x="17" y="218"/>
                    </a:cubicBezTo>
                    <a:cubicBezTo>
                      <a:pt x="14" y="219"/>
                      <a:pt x="16" y="221"/>
                      <a:pt x="16" y="224"/>
                    </a:cubicBezTo>
                    <a:cubicBezTo>
                      <a:pt x="15" y="227"/>
                      <a:pt x="18" y="230"/>
                      <a:pt x="15" y="231"/>
                    </a:cubicBezTo>
                    <a:cubicBezTo>
                      <a:pt x="13" y="231"/>
                      <a:pt x="16" y="236"/>
                      <a:pt x="13" y="236"/>
                    </a:cubicBezTo>
                    <a:cubicBezTo>
                      <a:pt x="10" y="237"/>
                      <a:pt x="12" y="240"/>
                      <a:pt x="10" y="241"/>
                    </a:cubicBezTo>
                    <a:cubicBezTo>
                      <a:pt x="7" y="243"/>
                      <a:pt x="12" y="246"/>
                      <a:pt x="10" y="248"/>
                    </a:cubicBezTo>
                    <a:cubicBezTo>
                      <a:pt x="7" y="249"/>
                      <a:pt x="9" y="253"/>
                      <a:pt x="6" y="253"/>
                    </a:cubicBezTo>
                    <a:cubicBezTo>
                      <a:pt x="4" y="253"/>
                      <a:pt x="2" y="257"/>
                      <a:pt x="2" y="259"/>
                    </a:cubicBezTo>
                    <a:cubicBezTo>
                      <a:pt x="2" y="260"/>
                      <a:pt x="0" y="264"/>
                      <a:pt x="2" y="266"/>
                    </a:cubicBezTo>
                    <a:cubicBezTo>
                      <a:pt x="4" y="268"/>
                      <a:pt x="2" y="270"/>
                      <a:pt x="4" y="271"/>
                    </a:cubicBezTo>
                    <a:cubicBezTo>
                      <a:pt x="6" y="272"/>
                      <a:pt x="12" y="271"/>
                      <a:pt x="11" y="274"/>
                    </a:cubicBezTo>
                    <a:cubicBezTo>
                      <a:pt x="10" y="277"/>
                      <a:pt x="11" y="283"/>
                      <a:pt x="12" y="283"/>
                    </a:cubicBezTo>
                    <a:cubicBezTo>
                      <a:pt x="13" y="283"/>
                      <a:pt x="14" y="287"/>
                      <a:pt x="16" y="286"/>
                    </a:cubicBezTo>
                    <a:cubicBezTo>
                      <a:pt x="18" y="286"/>
                      <a:pt x="26" y="285"/>
                      <a:pt x="30" y="286"/>
                    </a:cubicBezTo>
                    <a:cubicBezTo>
                      <a:pt x="32" y="287"/>
                      <a:pt x="33" y="288"/>
                      <a:pt x="34" y="289"/>
                    </a:cubicBezTo>
                    <a:cubicBezTo>
                      <a:pt x="36" y="288"/>
                      <a:pt x="41" y="291"/>
                      <a:pt x="42" y="290"/>
                    </a:cubicBezTo>
                    <a:cubicBezTo>
                      <a:pt x="43" y="288"/>
                      <a:pt x="37" y="284"/>
                      <a:pt x="38" y="282"/>
                    </a:cubicBezTo>
                    <a:cubicBezTo>
                      <a:pt x="38" y="280"/>
                      <a:pt x="37" y="278"/>
                      <a:pt x="37" y="276"/>
                    </a:cubicBezTo>
                    <a:cubicBezTo>
                      <a:pt x="37" y="274"/>
                      <a:pt x="36" y="270"/>
                      <a:pt x="38" y="269"/>
                    </a:cubicBezTo>
                    <a:cubicBezTo>
                      <a:pt x="41" y="267"/>
                      <a:pt x="41" y="265"/>
                      <a:pt x="43" y="265"/>
                    </a:cubicBezTo>
                    <a:cubicBezTo>
                      <a:pt x="44" y="266"/>
                      <a:pt x="47" y="264"/>
                      <a:pt x="47" y="260"/>
                    </a:cubicBezTo>
                    <a:cubicBezTo>
                      <a:pt x="48" y="255"/>
                      <a:pt x="50" y="254"/>
                      <a:pt x="53" y="251"/>
                    </a:cubicBezTo>
                    <a:cubicBezTo>
                      <a:pt x="57" y="247"/>
                      <a:pt x="64" y="244"/>
                      <a:pt x="63" y="243"/>
                    </a:cubicBezTo>
                    <a:cubicBezTo>
                      <a:pt x="62" y="241"/>
                      <a:pt x="64" y="237"/>
                      <a:pt x="64" y="235"/>
                    </a:cubicBezTo>
                    <a:cubicBezTo>
                      <a:pt x="64" y="233"/>
                      <a:pt x="58" y="234"/>
                      <a:pt x="56" y="233"/>
                    </a:cubicBezTo>
                    <a:cubicBezTo>
                      <a:pt x="54" y="232"/>
                      <a:pt x="47" y="227"/>
                      <a:pt x="51" y="221"/>
                    </a:cubicBezTo>
                    <a:cubicBezTo>
                      <a:pt x="54" y="214"/>
                      <a:pt x="62" y="213"/>
                      <a:pt x="64" y="213"/>
                    </a:cubicBezTo>
                    <a:cubicBezTo>
                      <a:pt x="66" y="213"/>
                      <a:pt x="64" y="210"/>
                      <a:pt x="66" y="209"/>
                    </a:cubicBezTo>
                    <a:cubicBezTo>
                      <a:pt x="67" y="208"/>
                      <a:pt x="68" y="206"/>
                      <a:pt x="68" y="203"/>
                    </a:cubicBezTo>
                    <a:cubicBezTo>
                      <a:pt x="68" y="200"/>
                      <a:pt x="68" y="195"/>
                      <a:pt x="71" y="195"/>
                    </a:cubicBezTo>
                    <a:cubicBezTo>
                      <a:pt x="74" y="195"/>
                      <a:pt x="75" y="193"/>
                      <a:pt x="73" y="192"/>
                    </a:cubicBezTo>
                    <a:cubicBezTo>
                      <a:pt x="71" y="192"/>
                      <a:pt x="70" y="190"/>
                      <a:pt x="74" y="189"/>
                    </a:cubicBezTo>
                    <a:cubicBezTo>
                      <a:pt x="77" y="189"/>
                      <a:pt x="76" y="192"/>
                      <a:pt x="78" y="192"/>
                    </a:cubicBezTo>
                    <a:cubicBezTo>
                      <a:pt x="80" y="192"/>
                      <a:pt x="84" y="188"/>
                      <a:pt x="81" y="186"/>
                    </a:cubicBezTo>
                    <a:cubicBezTo>
                      <a:pt x="78" y="183"/>
                      <a:pt x="77" y="187"/>
                      <a:pt x="76" y="187"/>
                    </a:cubicBezTo>
                    <a:cubicBezTo>
                      <a:pt x="74" y="187"/>
                      <a:pt x="73" y="185"/>
                      <a:pt x="71" y="185"/>
                    </a:cubicBezTo>
                    <a:cubicBezTo>
                      <a:pt x="70" y="185"/>
                      <a:pt x="71" y="180"/>
                      <a:pt x="70" y="179"/>
                    </a:cubicBezTo>
                    <a:cubicBezTo>
                      <a:pt x="69" y="177"/>
                      <a:pt x="68" y="173"/>
                      <a:pt x="70" y="171"/>
                    </a:cubicBezTo>
                    <a:cubicBezTo>
                      <a:pt x="71" y="169"/>
                      <a:pt x="77" y="174"/>
                      <a:pt x="82" y="175"/>
                    </a:cubicBezTo>
                    <a:cubicBezTo>
                      <a:pt x="88" y="175"/>
                      <a:pt x="92" y="172"/>
                      <a:pt x="92" y="170"/>
                    </a:cubicBezTo>
                    <a:cubicBezTo>
                      <a:pt x="92" y="168"/>
                      <a:pt x="89" y="165"/>
                      <a:pt x="92" y="162"/>
                    </a:cubicBezTo>
                    <a:cubicBezTo>
                      <a:pt x="96" y="160"/>
                      <a:pt x="93" y="160"/>
                      <a:pt x="92" y="157"/>
                    </a:cubicBezTo>
                    <a:cubicBezTo>
                      <a:pt x="91" y="154"/>
                      <a:pt x="94" y="152"/>
                      <a:pt x="95" y="154"/>
                    </a:cubicBezTo>
                    <a:cubicBezTo>
                      <a:pt x="96" y="155"/>
                      <a:pt x="107" y="154"/>
                      <a:pt x="116" y="152"/>
                    </a:cubicBezTo>
                    <a:cubicBezTo>
                      <a:pt x="124" y="150"/>
                      <a:pt x="130" y="147"/>
                      <a:pt x="131" y="145"/>
                    </a:cubicBezTo>
                    <a:cubicBezTo>
                      <a:pt x="131" y="142"/>
                      <a:pt x="137" y="136"/>
                      <a:pt x="138" y="134"/>
                    </a:cubicBezTo>
                    <a:cubicBezTo>
                      <a:pt x="140" y="132"/>
                      <a:pt x="138" y="129"/>
                      <a:pt x="135" y="129"/>
                    </a:cubicBezTo>
                    <a:cubicBezTo>
                      <a:pt x="131" y="128"/>
                      <a:pt x="131" y="124"/>
                      <a:pt x="133" y="122"/>
                    </a:cubicBezTo>
                    <a:cubicBezTo>
                      <a:pt x="135" y="120"/>
                      <a:pt x="132" y="117"/>
                      <a:pt x="129" y="117"/>
                    </a:cubicBezTo>
                    <a:cubicBezTo>
                      <a:pt x="126" y="117"/>
                      <a:pt x="120" y="114"/>
                      <a:pt x="123" y="112"/>
                    </a:cubicBezTo>
                    <a:cubicBezTo>
                      <a:pt x="125" y="110"/>
                      <a:pt x="125" y="110"/>
                      <a:pt x="126" y="111"/>
                    </a:cubicBezTo>
                    <a:cubicBezTo>
                      <a:pt x="127" y="110"/>
                      <a:pt x="127" y="108"/>
                      <a:pt x="127" y="108"/>
                    </a:cubicBezTo>
                    <a:cubicBezTo>
                      <a:pt x="126" y="107"/>
                      <a:pt x="124" y="108"/>
                      <a:pt x="124" y="103"/>
                    </a:cubicBezTo>
                    <a:cubicBezTo>
                      <a:pt x="125" y="98"/>
                      <a:pt x="126" y="99"/>
                      <a:pt x="127" y="92"/>
                    </a:cubicBezTo>
                    <a:cubicBezTo>
                      <a:pt x="127" y="86"/>
                      <a:pt x="129" y="82"/>
                      <a:pt x="129" y="79"/>
                    </a:cubicBezTo>
                    <a:cubicBezTo>
                      <a:pt x="129" y="75"/>
                      <a:pt x="135" y="71"/>
                      <a:pt x="139" y="66"/>
                    </a:cubicBezTo>
                    <a:cubicBezTo>
                      <a:pt x="142" y="60"/>
                      <a:pt x="150" y="53"/>
                      <a:pt x="153" y="51"/>
                    </a:cubicBezTo>
                    <a:cubicBezTo>
                      <a:pt x="156" y="49"/>
                      <a:pt x="162" y="47"/>
                      <a:pt x="163" y="46"/>
                    </a:cubicBezTo>
                    <a:cubicBezTo>
                      <a:pt x="163" y="44"/>
                      <a:pt x="163" y="34"/>
                      <a:pt x="161" y="33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51" name="Freeform 150">
                <a:extLst>
                  <a:ext uri="{FF2B5EF4-FFF2-40B4-BE49-F238E27FC236}">
                    <a16:creationId xmlns:a16="http://schemas.microsoft.com/office/drawing/2014/main" xmlns="" id="{DE017040-EC27-6741-B7CE-CF2C94B488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9579" y="5719205"/>
                <a:ext cx="132685" cy="680779"/>
              </a:xfrm>
              <a:custGeom>
                <a:avLst/>
                <a:gdLst>
                  <a:gd name="T0" fmla="*/ 28 w 71"/>
                  <a:gd name="T1" fmla="*/ 310 h 363"/>
                  <a:gd name="T2" fmla="*/ 19 w 71"/>
                  <a:gd name="T3" fmla="*/ 295 h 363"/>
                  <a:gd name="T4" fmla="*/ 27 w 71"/>
                  <a:gd name="T5" fmla="*/ 277 h 363"/>
                  <a:gd name="T6" fmla="*/ 33 w 71"/>
                  <a:gd name="T7" fmla="*/ 260 h 363"/>
                  <a:gd name="T8" fmla="*/ 36 w 71"/>
                  <a:gd name="T9" fmla="*/ 247 h 363"/>
                  <a:gd name="T10" fmla="*/ 31 w 71"/>
                  <a:gd name="T11" fmla="*/ 234 h 363"/>
                  <a:gd name="T12" fmla="*/ 32 w 71"/>
                  <a:gd name="T13" fmla="*/ 213 h 363"/>
                  <a:gd name="T14" fmla="*/ 35 w 71"/>
                  <a:gd name="T15" fmla="*/ 197 h 363"/>
                  <a:gd name="T16" fmla="*/ 38 w 71"/>
                  <a:gd name="T17" fmla="*/ 183 h 363"/>
                  <a:gd name="T18" fmla="*/ 43 w 71"/>
                  <a:gd name="T19" fmla="*/ 154 h 363"/>
                  <a:gd name="T20" fmla="*/ 46 w 71"/>
                  <a:gd name="T21" fmla="*/ 134 h 363"/>
                  <a:gd name="T22" fmla="*/ 47 w 71"/>
                  <a:gd name="T23" fmla="*/ 112 h 363"/>
                  <a:gd name="T24" fmla="*/ 53 w 71"/>
                  <a:gd name="T25" fmla="*/ 92 h 363"/>
                  <a:gd name="T26" fmla="*/ 60 w 71"/>
                  <a:gd name="T27" fmla="*/ 76 h 363"/>
                  <a:gd name="T28" fmla="*/ 69 w 71"/>
                  <a:gd name="T29" fmla="*/ 54 h 363"/>
                  <a:gd name="T30" fmla="*/ 63 w 71"/>
                  <a:gd name="T31" fmla="*/ 37 h 363"/>
                  <a:gd name="T32" fmla="*/ 59 w 71"/>
                  <a:gd name="T33" fmla="*/ 18 h 363"/>
                  <a:gd name="T34" fmla="*/ 50 w 71"/>
                  <a:gd name="T35" fmla="*/ 1 h 363"/>
                  <a:gd name="T36" fmla="*/ 45 w 71"/>
                  <a:gd name="T37" fmla="*/ 16 h 363"/>
                  <a:gd name="T38" fmla="*/ 44 w 71"/>
                  <a:gd name="T39" fmla="*/ 53 h 363"/>
                  <a:gd name="T40" fmla="*/ 37 w 71"/>
                  <a:gd name="T41" fmla="*/ 91 h 363"/>
                  <a:gd name="T42" fmla="*/ 34 w 71"/>
                  <a:gd name="T43" fmla="*/ 116 h 363"/>
                  <a:gd name="T44" fmla="*/ 29 w 71"/>
                  <a:gd name="T45" fmla="*/ 149 h 363"/>
                  <a:gd name="T46" fmla="*/ 18 w 71"/>
                  <a:gd name="T47" fmla="*/ 179 h 363"/>
                  <a:gd name="T48" fmla="*/ 17 w 71"/>
                  <a:gd name="T49" fmla="*/ 204 h 363"/>
                  <a:gd name="T50" fmla="*/ 12 w 71"/>
                  <a:gd name="T51" fmla="*/ 227 h 363"/>
                  <a:gd name="T52" fmla="*/ 22 w 71"/>
                  <a:gd name="T53" fmla="*/ 215 h 363"/>
                  <a:gd name="T54" fmla="*/ 24 w 71"/>
                  <a:gd name="T55" fmla="*/ 228 h 363"/>
                  <a:gd name="T56" fmla="*/ 21 w 71"/>
                  <a:gd name="T57" fmla="*/ 244 h 363"/>
                  <a:gd name="T58" fmla="*/ 17 w 71"/>
                  <a:gd name="T59" fmla="*/ 254 h 363"/>
                  <a:gd name="T60" fmla="*/ 16 w 71"/>
                  <a:gd name="T61" fmla="*/ 252 h 363"/>
                  <a:gd name="T62" fmla="*/ 10 w 71"/>
                  <a:gd name="T63" fmla="*/ 255 h 363"/>
                  <a:gd name="T64" fmla="*/ 1 w 71"/>
                  <a:gd name="T65" fmla="*/ 267 h 363"/>
                  <a:gd name="T66" fmla="*/ 11 w 71"/>
                  <a:gd name="T67" fmla="*/ 268 h 363"/>
                  <a:gd name="T68" fmla="*/ 17 w 71"/>
                  <a:gd name="T69" fmla="*/ 277 h 363"/>
                  <a:gd name="T70" fmla="*/ 7 w 71"/>
                  <a:gd name="T71" fmla="*/ 280 h 363"/>
                  <a:gd name="T72" fmla="*/ 9 w 71"/>
                  <a:gd name="T73" fmla="*/ 285 h 363"/>
                  <a:gd name="T74" fmla="*/ 4 w 71"/>
                  <a:gd name="T75" fmla="*/ 294 h 363"/>
                  <a:gd name="T76" fmla="*/ 10 w 71"/>
                  <a:gd name="T77" fmla="*/ 297 h 363"/>
                  <a:gd name="T78" fmla="*/ 11 w 71"/>
                  <a:gd name="T79" fmla="*/ 305 h 363"/>
                  <a:gd name="T80" fmla="*/ 6 w 71"/>
                  <a:gd name="T81" fmla="*/ 315 h 363"/>
                  <a:gd name="T82" fmla="*/ 16 w 71"/>
                  <a:gd name="T83" fmla="*/ 316 h 363"/>
                  <a:gd name="T84" fmla="*/ 20 w 71"/>
                  <a:gd name="T85" fmla="*/ 320 h 363"/>
                  <a:gd name="T86" fmla="*/ 15 w 71"/>
                  <a:gd name="T87" fmla="*/ 329 h 363"/>
                  <a:gd name="T88" fmla="*/ 29 w 71"/>
                  <a:gd name="T89" fmla="*/ 329 h 363"/>
                  <a:gd name="T90" fmla="*/ 19 w 71"/>
                  <a:gd name="T91" fmla="*/ 336 h 363"/>
                  <a:gd name="T92" fmla="*/ 30 w 71"/>
                  <a:gd name="T93" fmla="*/ 335 h 363"/>
                  <a:gd name="T94" fmla="*/ 18 w 71"/>
                  <a:gd name="T95" fmla="*/ 343 h 363"/>
                  <a:gd name="T96" fmla="*/ 29 w 71"/>
                  <a:gd name="T97" fmla="*/ 344 h 363"/>
                  <a:gd name="T98" fmla="*/ 45 w 71"/>
                  <a:gd name="T99" fmla="*/ 328 h 363"/>
                  <a:gd name="T100" fmla="*/ 50 w 71"/>
                  <a:gd name="T101" fmla="*/ 337 h 363"/>
                  <a:gd name="T102" fmla="*/ 43 w 71"/>
                  <a:gd name="T103" fmla="*/ 340 h 363"/>
                  <a:gd name="T104" fmla="*/ 35 w 71"/>
                  <a:gd name="T105" fmla="*/ 347 h 363"/>
                  <a:gd name="T106" fmla="*/ 41 w 71"/>
                  <a:gd name="T107" fmla="*/ 358 h 363"/>
                  <a:gd name="T108" fmla="*/ 52 w 71"/>
                  <a:gd name="T109" fmla="*/ 357 h 363"/>
                  <a:gd name="T110" fmla="*/ 64 w 71"/>
                  <a:gd name="T111" fmla="*/ 357 h 363"/>
                  <a:gd name="T112" fmla="*/ 57 w 71"/>
                  <a:gd name="T113" fmla="*/ 355 h 363"/>
                  <a:gd name="T114" fmla="*/ 50 w 71"/>
                  <a:gd name="T115" fmla="*/ 326 h 363"/>
                  <a:gd name="T116" fmla="*/ 33 w 71"/>
                  <a:gd name="T117" fmla="*/ 322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71" h="363">
                    <a:moveTo>
                      <a:pt x="33" y="322"/>
                    </a:moveTo>
                    <a:cubicBezTo>
                      <a:pt x="31" y="323"/>
                      <a:pt x="30" y="319"/>
                      <a:pt x="29" y="319"/>
                    </a:cubicBezTo>
                    <a:cubicBezTo>
                      <a:pt x="28" y="319"/>
                      <a:pt x="27" y="313"/>
                      <a:pt x="28" y="310"/>
                    </a:cubicBezTo>
                    <a:cubicBezTo>
                      <a:pt x="29" y="307"/>
                      <a:pt x="23" y="308"/>
                      <a:pt x="21" y="307"/>
                    </a:cubicBezTo>
                    <a:cubicBezTo>
                      <a:pt x="19" y="306"/>
                      <a:pt x="21" y="304"/>
                      <a:pt x="19" y="302"/>
                    </a:cubicBezTo>
                    <a:cubicBezTo>
                      <a:pt x="17" y="300"/>
                      <a:pt x="19" y="296"/>
                      <a:pt x="19" y="295"/>
                    </a:cubicBezTo>
                    <a:cubicBezTo>
                      <a:pt x="19" y="293"/>
                      <a:pt x="21" y="289"/>
                      <a:pt x="23" y="289"/>
                    </a:cubicBezTo>
                    <a:cubicBezTo>
                      <a:pt x="26" y="289"/>
                      <a:pt x="24" y="285"/>
                      <a:pt x="27" y="284"/>
                    </a:cubicBezTo>
                    <a:cubicBezTo>
                      <a:pt x="29" y="282"/>
                      <a:pt x="24" y="279"/>
                      <a:pt x="27" y="277"/>
                    </a:cubicBezTo>
                    <a:cubicBezTo>
                      <a:pt x="29" y="276"/>
                      <a:pt x="27" y="273"/>
                      <a:pt x="30" y="272"/>
                    </a:cubicBezTo>
                    <a:cubicBezTo>
                      <a:pt x="33" y="272"/>
                      <a:pt x="30" y="267"/>
                      <a:pt x="32" y="267"/>
                    </a:cubicBezTo>
                    <a:cubicBezTo>
                      <a:pt x="35" y="266"/>
                      <a:pt x="32" y="263"/>
                      <a:pt x="33" y="260"/>
                    </a:cubicBezTo>
                    <a:cubicBezTo>
                      <a:pt x="33" y="257"/>
                      <a:pt x="31" y="255"/>
                      <a:pt x="34" y="254"/>
                    </a:cubicBezTo>
                    <a:cubicBezTo>
                      <a:pt x="37" y="253"/>
                      <a:pt x="35" y="250"/>
                      <a:pt x="33" y="249"/>
                    </a:cubicBezTo>
                    <a:cubicBezTo>
                      <a:pt x="30" y="247"/>
                      <a:pt x="33" y="247"/>
                      <a:pt x="36" y="247"/>
                    </a:cubicBezTo>
                    <a:cubicBezTo>
                      <a:pt x="38" y="247"/>
                      <a:pt x="37" y="243"/>
                      <a:pt x="35" y="243"/>
                    </a:cubicBezTo>
                    <a:cubicBezTo>
                      <a:pt x="32" y="244"/>
                      <a:pt x="30" y="241"/>
                      <a:pt x="32" y="239"/>
                    </a:cubicBezTo>
                    <a:cubicBezTo>
                      <a:pt x="34" y="237"/>
                      <a:pt x="30" y="236"/>
                      <a:pt x="31" y="234"/>
                    </a:cubicBezTo>
                    <a:cubicBezTo>
                      <a:pt x="32" y="233"/>
                      <a:pt x="32" y="231"/>
                      <a:pt x="30" y="230"/>
                    </a:cubicBezTo>
                    <a:cubicBezTo>
                      <a:pt x="29" y="229"/>
                      <a:pt x="30" y="222"/>
                      <a:pt x="31" y="221"/>
                    </a:cubicBezTo>
                    <a:cubicBezTo>
                      <a:pt x="33" y="221"/>
                      <a:pt x="32" y="215"/>
                      <a:pt x="32" y="213"/>
                    </a:cubicBezTo>
                    <a:cubicBezTo>
                      <a:pt x="32" y="211"/>
                      <a:pt x="30" y="209"/>
                      <a:pt x="30" y="207"/>
                    </a:cubicBezTo>
                    <a:cubicBezTo>
                      <a:pt x="30" y="205"/>
                      <a:pt x="32" y="205"/>
                      <a:pt x="32" y="202"/>
                    </a:cubicBezTo>
                    <a:cubicBezTo>
                      <a:pt x="32" y="198"/>
                      <a:pt x="33" y="197"/>
                      <a:pt x="35" y="197"/>
                    </a:cubicBezTo>
                    <a:cubicBezTo>
                      <a:pt x="36" y="196"/>
                      <a:pt x="35" y="192"/>
                      <a:pt x="35" y="190"/>
                    </a:cubicBezTo>
                    <a:cubicBezTo>
                      <a:pt x="35" y="189"/>
                      <a:pt x="39" y="190"/>
                      <a:pt x="40" y="187"/>
                    </a:cubicBezTo>
                    <a:cubicBezTo>
                      <a:pt x="40" y="184"/>
                      <a:pt x="37" y="185"/>
                      <a:pt x="38" y="183"/>
                    </a:cubicBezTo>
                    <a:cubicBezTo>
                      <a:pt x="38" y="180"/>
                      <a:pt x="37" y="177"/>
                      <a:pt x="37" y="172"/>
                    </a:cubicBezTo>
                    <a:cubicBezTo>
                      <a:pt x="37" y="167"/>
                      <a:pt x="42" y="166"/>
                      <a:pt x="43" y="164"/>
                    </a:cubicBezTo>
                    <a:cubicBezTo>
                      <a:pt x="45" y="163"/>
                      <a:pt x="41" y="155"/>
                      <a:pt x="43" y="154"/>
                    </a:cubicBezTo>
                    <a:cubicBezTo>
                      <a:pt x="46" y="153"/>
                      <a:pt x="44" y="149"/>
                      <a:pt x="46" y="148"/>
                    </a:cubicBezTo>
                    <a:cubicBezTo>
                      <a:pt x="48" y="147"/>
                      <a:pt x="47" y="144"/>
                      <a:pt x="48" y="141"/>
                    </a:cubicBezTo>
                    <a:cubicBezTo>
                      <a:pt x="49" y="139"/>
                      <a:pt x="46" y="137"/>
                      <a:pt x="46" y="134"/>
                    </a:cubicBezTo>
                    <a:cubicBezTo>
                      <a:pt x="46" y="132"/>
                      <a:pt x="46" y="129"/>
                      <a:pt x="43" y="127"/>
                    </a:cubicBezTo>
                    <a:cubicBezTo>
                      <a:pt x="41" y="124"/>
                      <a:pt x="42" y="118"/>
                      <a:pt x="43" y="118"/>
                    </a:cubicBezTo>
                    <a:cubicBezTo>
                      <a:pt x="45" y="118"/>
                      <a:pt x="44" y="112"/>
                      <a:pt x="47" y="112"/>
                    </a:cubicBezTo>
                    <a:cubicBezTo>
                      <a:pt x="49" y="111"/>
                      <a:pt x="48" y="107"/>
                      <a:pt x="47" y="103"/>
                    </a:cubicBezTo>
                    <a:cubicBezTo>
                      <a:pt x="46" y="100"/>
                      <a:pt x="49" y="102"/>
                      <a:pt x="49" y="99"/>
                    </a:cubicBezTo>
                    <a:cubicBezTo>
                      <a:pt x="49" y="96"/>
                      <a:pt x="50" y="93"/>
                      <a:pt x="53" y="92"/>
                    </a:cubicBezTo>
                    <a:cubicBezTo>
                      <a:pt x="55" y="91"/>
                      <a:pt x="55" y="87"/>
                      <a:pt x="55" y="85"/>
                    </a:cubicBezTo>
                    <a:cubicBezTo>
                      <a:pt x="55" y="83"/>
                      <a:pt x="58" y="83"/>
                      <a:pt x="60" y="81"/>
                    </a:cubicBezTo>
                    <a:cubicBezTo>
                      <a:pt x="62" y="80"/>
                      <a:pt x="57" y="77"/>
                      <a:pt x="60" y="76"/>
                    </a:cubicBezTo>
                    <a:cubicBezTo>
                      <a:pt x="62" y="74"/>
                      <a:pt x="57" y="68"/>
                      <a:pt x="59" y="67"/>
                    </a:cubicBezTo>
                    <a:cubicBezTo>
                      <a:pt x="60" y="66"/>
                      <a:pt x="59" y="63"/>
                      <a:pt x="59" y="61"/>
                    </a:cubicBezTo>
                    <a:cubicBezTo>
                      <a:pt x="60" y="59"/>
                      <a:pt x="68" y="56"/>
                      <a:pt x="69" y="54"/>
                    </a:cubicBezTo>
                    <a:cubicBezTo>
                      <a:pt x="69" y="53"/>
                      <a:pt x="70" y="49"/>
                      <a:pt x="70" y="45"/>
                    </a:cubicBezTo>
                    <a:cubicBezTo>
                      <a:pt x="68" y="46"/>
                      <a:pt x="66" y="47"/>
                      <a:pt x="65" y="46"/>
                    </a:cubicBezTo>
                    <a:cubicBezTo>
                      <a:pt x="64" y="45"/>
                      <a:pt x="65" y="40"/>
                      <a:pt x="63" y="37"/>
                    </a:cubicBezTo>
                    <a:cubicBezTo>
                      <a:pt x="61" y="35"/>
                      <a:pt x="63" y="31"/>
                      <a:pt x="60" y="30"/>
                    </a:cubicBezTo>
                    <a:cubicBezTo>
                      <a:pt x="58" y="29"/>
                      <a:pt x="56" y="25"/>
                      <a:pt x="58" y="23"/>
                    </a:cubicBezTo>
                    <a:cubicBezTo>
                      <a:pt x="59" y="22"/>
                      <a:pt x="58" y="19"/>
                      <a:pt x="59" y="18"/>
                    </a:cubicBezTo>
                    <a:cubicBezTo>
                      <a:pt x="61" y="16"/>
                      <a:pt x="58" y="16"/>
                      <a:pt x="56" y="13"/>
                    </a:cubicBezTo>
                    <a:cubicBezTo>
                      <a:pt x="54" y="10"/>
                      <a:pt x="57" y="7"/>
                      <a:pt x="54" y="5"/>
                    </a:cubicBezTo>
                    <a:cubicBezTo>
                      <a:pt x="51" y="2"/>
                      <a:pt x="51" y="0"/>
                      <a:pt x="50" y="1"/>
                    </a:cubicBezTo>
                    <a:cubicBezTo>
                      <a:pt x="50" y="2"/>
                      <a:pt x="49" y="6"/>
                      <a:pt x="47" y="7"/>
                    </a:cubicBezTo>
                    <a:cubicBezTo>
                      <a:pt x="47" y="8"/>
                      <a:pt x="46" y="8"/>
                      <a:pt x="45" y="9"/>
                    </a:cubicBezTo>
                    <a:cubicBezTo>
                      <a:pt x="45" y="11"/>
                      <a:pt x="45" y="14"/>
                      <a:pt x="45" y="16"/>
                    </a:cubicBezTo>
                    <a:cubicBezTo>
                      <a:pt x="46" y="19"/>
                      <a:pt x="47" y="32"/>
                      <a:pt x="46" y="37"/>
                    </a:cubicBezTo>
                    <a:cubicBezTo>
                      <a:pt x="45" y="42"/>
                      <a:pt x="44" y="46"/>
                      <a:pt x="43" y="49"/>
                    </a:cubicBezTo>
                    <a:cubicBezTo>
                      <a:pt x="42" y="52"/>
                      <a:pt x="45" y="52"/>
                      <a:pt x="44" y="53"/>
                    </a:cubicBezTo>
                    <a:cubicBezTo>
                      <a:pt x="42" y="55"/>
                      <a:pt x="43" y="58"/>
                      <a:pt x="43" y="64"/>
                    </a:cubicBezTo>
                    <a:cubicBezTo>
                      <a:pt x="43" y="70"/>
                      <a:pt x="40" y="79"/>
                      <a:pt x="39" y="83"/>
                    </a:cubicBezTo>
                    <a:cubicBezTo>
                      <a:pt x="39" y="86"/>
                      <a:pt x="37" y="87"/>
                      <a:pt x="37" y="91"/>
                    </a:cubicBezTo>
                    <a:cubicBezTo>
                      <a:pt x="38" y="94"/>
                      <a:pt x="36" y="96"/>
                      <a:pt x="34" y="98"/>
                    </a:cubicBezTo>
                    <a:cubicBezTo>
                      <a:pt x="32" y="99"/>
                      <a:pt x="37" y="105"/>
                      <a:pt x="37" y="107"/>
                    </a:cubicBezTo>
                    <a:cubicBezTo>
                      <a:pt x="36" y="110"/>
                      <a:pt x="33" y="112"/>
                      <a:pt x="34" y="116"/>
                    </a:cubicBezTo>
                    <a:cubicBezTo>
                      <a:pt x="35" y="122"/>
                      <a:pt x="34" y="132"/>
                      <a:pt x="34" y="134"/>
                    </a:cubicBezTo>
                    <a:cubicBezTo>
                      <a:pt x="34" y="136"/>
                      <a:pt x="31" y="136"/>
                      <a:pt x="32" y="139"/>
                    </a:cubicBezTo>
                    <a:cubicBezTo>
                      <a:pt x="32" y="143"/>
                      <a:pt x="30" y="144"/>
                      <a:pt x="29" y="149"/>
                    </a:cubicBezTo>
                    <a:cubicBezTo>
                      <a:pt x="28" y="155"/>
                      <a:pt x="24" y="162"/>
                      <a:pt x="23" y="167"/>
                    </a:cubicBezTo>
                    <a:cubicBezTo>
                      <a:pt x="21" y="171"/>
                      <a:pt x="21" y="173"/>
                      <a:pt x="19" y="173"/>
                    </a:cubicBezTo>
                    <a:cubicBezTo>
                      <a:pt x="17" y="173"/>
                      <a:pt x="16" y="175"/>
                      <a:pt x="18" y="179"/>
                    </a:cubicBezTo>
                    <a:cubicBezTo>
                      <a:pt x="20" y="182"/>
                      <a:pt x="17" y="185"/>
                      <a:pt x="19" y="189"/>
                    </a:cubicBezTo>
                    <a:cubicBezTo>
                      <a:pt x="21" y="193"/>
                      <a:pt x="20" y="194"/>
                      <a:pt x="19" y="197"/>
                    </a:cubicBezTo>
                    <a:cubicBezTo>
                      <a:pt x="18" y="201"/>
                      <a:pt x="17" y="201"/>
                      <a:pt x="17" y="204"/>
                    </a:cubicBezTo>
                    <a:cubicBezTo>
                      <a:pt x="17" y="207"/>
                      <a:pt x="14" y="210"/>
                      <a:pt x="16" y="213"/>
                    </a:cubicBezTo>
                    <a:cubicBezTo>
                      <a:pt x="17" y="217"/>
                      <a:pt x="17" y="218"/>
                      <a:pt x="15" y="218"/>
                    </a:cubicBezTo>
                    <a:cubicBezTo>
                      <a:pt x="13" y="218"/>
                      <a:pt x="12" y="221"/>
                      <a:pt x="12" y="227"/>
                    </a:cubicBezTo>
                    <a:cubicBezTo>
                      <a:pt x="11" y="233"/>
                      <a:pt x="11" y="233"/>
                      <a:pt x="15" y="232"/>
                    </a:cubicBezTo>
                    <a:cubicBezTo>
                      <a:pt x="20" y="232"/>
                      <a:pt x="16" y="218"/>
                      <a:pt x="19" y="218"/>
                    </a:cubicBezTo>
                    <a:cubicBezTo>
                      <a:pt x="22" y="218"/>
                      <a:pt x="19" y="216"/>
                      <a:pt x="22" y="215"/>
                    </a:cubicBezTo>
                    <a:cubicBezTo>
                      <a:pt x="25" y="214"/>
                      <a:pt x="22" y="217"/>
                      <a:pt x="24" y="218"/>
                    </a:cubicBezTo>
                    <a:cubicBezTo>
                      <a:pt x="26" y="218"/>
                      <a:pt x="27" y="220"/>
                      <a:pt x="25" y="221"/>
                    </a:cubicBezTo>
                    <a:cubicBezTo>
                      <a:pt x="22" y="223"/>
                      <a:pt x="25" y="226"/>
                      <a:pt x="24" y="228"/>
                    </a:cubicBezTo>
                    <a:cubicBezTo>
                      <a:pt x="23" y="230"/>
                      <a:pt x="21" y="232"/>
                      <a:pt x="22" y="235"/>
                    </a:cubicBezTo>
                    <a:cubicBezTo>
                      <a:pt x="23" y="237"/>
                      <a:pt x="21" y="237"/>
                      <a:pt x="21" y="240"/>
                    </a:cubicBezTo>
                    <a:cubicBezTo>
                      <a:pt x="20" y="243"/>
                      <a:pt x="22" y="243"/>
                      <a:pt x="21" y="244"/>
                    </a:cubicBezTo>
                    <a:cubicBezTo>
                      <a:pt x="20" y="244"/>
                      <a:pt x="23" y="247"/>
                      <a:pt x="21" y="247"/>
                    </a:cubicBezTo>
                    <a:cubicBezTo>
                      <a:pt x="19" y="247"/>
                      <a:pt x="20" y="250"/>
                      <a:pt x="21" y="252"/>
                    </a:cubicBezTo>
                    <a:cubicBezTo>
                      <a:pt x="22" y="254"/>
                      <a:pt x="19" y="253"/>
                      <a:pt x="17" y="254"/>
                    </a:cubicBezTo>
                    <a:cubicBezTo>
                      <a:pt x="15" y="256"/>
                      <a:pt x="19" y="258"/>
                      <a:pt x="18" y="260"/>
                    </a:cubicBezTo>
                    <a:cubicBezTo>
                      <a:pt x="17" y="262"/>
                      <a:pt x="14" y="259"/>
                      <a:pt x="13" y="257"/>
                    </a:cubicBezTo>
                    <a:cubicBezTo>
                      <a:pt x="11" y="256"/>
                      <a:pt x="15" y="254"/>
                      <a:pt x="16" y="252"/>
                    </a:cubicBezTo>
                    <a:cubicBezTo>
                      <a:pt x="18" y="250"/>
                      <a:pt x="15" y="245"/>
                      <a:pt x="12" y="246"/>
                    </a:cubicBezTo>
                    <a:cubicBezTo>
                      <a:pt x="9" y="247"/>
                      <a:pt x="15" y="250"/>
                      <a:pt x="15" y="253"/>
                    </a:cubicBezTo>
                    <a:cubicBezTo>
                      <a:pt x="15" y="255"/>
                      <a:pt x="10" y="252"/>
                      <a:pt x="10" y="255"/>
                    </a:cubicBezTo>
                    <a:cubicBezTo>
                      <a:pt x="10" y="257"/>
                      <a:pt x="7" y="256"/>
                      <a:pt x="6" y="258"/>
                    </a:cubicBezTo>
                    <a:cubicBezTo>
                      <a:pt x="4" y="260"/>
                      <a:pt x="8" y="261"/>
                      <a:pt x="6" y="262"/>
                    </a:cubicBezTo>
                    <a:cubicBezTo>
                      <a:pt x="4" y="262"/>
                      <a:pt x="1" y="265"/>
                      <a:pt x="1" y="267"/>
                    </a:cubicBezTo>
                    <a:cubicBezTo>
                      <a:pt x="1" y="269"/>
                      <a:pt x="3" y="269"/>
                      <a:pt x="3" y="267"/>
                    </a:cubicBezTo>
                    <a:cubicBezTo>
                      <a:pt x="3" y="265"/>
                      <a:pt x="6" y="265"/>
                      <a:pt x="7" y="267"/>
                    </a:cubicBezTo>
                    <a:cubicBezTo>
                      <a:pt x="8" y="269"/>
                      <a:pt x="9" y="267"/>
                      <a:pt x="11" y="268"/>
                    </a:cubicBezTo>
                    <a:cubicBezTo>
                      <a:pt x="14" y="268"/>
                      <a:pt x="13" y="272"/>
                      <a:pt x="12" y="272"/>
                    </a:cubicBezTo>
                    <a:cubicBezTo>
                      <a:pt x="11" y="272"/>
                      <a:pt x="9" y="274"/>
                      <a:pt x="10" y="277"/>
                    </a:cubicBezTo>
                    <a:cubicBezTo>
                      <a:pt x="10" y="279"/>
                      <a:pt x="15" y="277"/>
                      <a:pt x="17" y="277"/>
                    </a:cubicBezTo>
                    <a:cubicBezTo>
                      <a:pt x="19" y="278"/>
                      <a:pt x="18" y="282"/>
                      <a:pt x="17" y="281"/>
                    </a:cubicBezTo>
                    <a:cubicBezTo>
                      <a:pt x="16" y="279"/>
                      <a:pt x="13" y="277"/>
                      <a:pt x="12" y="279"/>
                    </a:cubicBezTo>
                    <a:cubicBezTo>
                      <a:pt x="11" y="282"/>
                      <a:pt x="9" y="280"/>
                      <a:pt x="7" y="280"/>
                    </a:cubicBezTo>
                    <a:cubicBezTo>
                      <a:pt x="5" y="279"/>
                      <a:pt x="0" y="283"/>
                      <a:pt x="2" y="284"/>
                    </a:cubicBezTo>
                    <a:cubicBezTo>
                      <a:pt x="4" y="286"/>
                      <a:pt x="4" y="288"/>
                      <a:pt x="5" y="288"/>
                    </a:cubicBezTo>
                    <a:cubicBezTo>
                      <a:pt x="6" y="288"/>
                      <a:pt x="8" y="287"/>
                      <a:pt x="9" y="285"/>
                    </a:cubicBezTo>
                    <a:cubicBezTo>
                      <a:pt x="9" y="284"/>
                      <a:pt x="12" y="282"/>
                      <a:pt x="12" y="286"/>
                    </a:cubicBezTo>
                    <a:cubicBezTo>
                      <a:pt x="12" y="289"/>
                      <a:pt x="9" y="287"/>
                      <a:pt x="8" y="289"/>
                    </a:cubicBezTo>
                    <a:cubicBezTo>
                      <a:pt x="7" y="291"/>
                      <a:pt x="6" y="292"/>
                      <a:pt x="4" y="294"/>
                    </a:cubicBezTo>
                    <a:cubicBezTo>
                      <a:pt x="2" y="295"/>
                      <a:pt x="4" y="298"/>
                      <a:pt x="5" y="297"/>
                    </a:cubicBezTo>
                    <a:cubicBezTo>
                      <a:pt x="7" y="296"/>
                      <a:pt x="5" y="299"/>
                      <a:pt x="7" y="300"/>
                    </a:cubicBezTo>
                    <a:cubicBezTo>
                      <a:pt x="10" y="300"/>
                      <a:pt x="10" y="298"/>
                      <a:pt x="10" y="297"/>
                    </a:cubicBezTo>
                    <a:cubicBezTo>
                      <a:pt x="9" y="295"/>
                      <a:pt x="11" y="291"/>
                      <a:pt x="13" y="293"/>
                    </a:cubicBezTo>
                    <a:cubicBezTo>
                      <a:pt x="15" y="295"/>
                      <a:pt x="12" y="297"/>
                      <a:pt x="12" y="298"/>
                    </a:cubicBezTo>
                    <a:cubicBezTo>
                      <a:pt x="12" y="300"/>
                      <a:pt x="11" y="303"/>
                      <a:pt x="11" y="305"/>
                    </a:cubicBezTo>
                    <a:cubicBezTo>
                      <a:pt x="11" y="307"/>
                      <a:pt x="9" y="305"/>
                      <a:pt x="9" y="308"/>
                    </a:cubicBezTo>
                    <a:cubicBezTo>
                      <a:pt x="9" y="310"/>
                      <a:pt x="4" y="308"/>
                      <a:pt x="6" y="310"/>
                    </a:cubicBezTo>
                    <a:cubicBezTo>
                      <a:pt x="8" y="311"/>
                      <a:pt x="5" y="313"/>
                      <a:pt x="6" y="315"/>
                    </a:cubicBezTo>
                    <a:cubicBezTo>
                      <a:pt x="7" y="316"/>
                      <a:pt x="8" y="313"/>
                      <a:pt x="10" y="313"/>
                    </a:cubicBezTo>
                    <a:cubicBezTo>
                      <a:pt x="12" y="314"/>
                      <a:pt x="12" y="315"/>
                      <a:pt x="14" y="313"/>
                    </a:cubicBezTo>
                    <a:cubicBezTo>
                      <a:pt x="17" y="312"/>
                      <a:pt x="18" y="315"/>
                      <a:pt x="16" y="316"/>
                    </a:cubicBezTo>
                    <a:cubicBezTo>
                      <a:pt x="14" y="317"/>
                      <a:pt x="11" y="320"/>
                      <a:pt x="12" y="320"/>
                    </a:cubicBezTo>
                    <a:cubicBezTo>
                      <a:pt x="13" y="320"/>
                      <a:pt x="16" y="318"/>
                      <a:pt x="17" y="320"/>
                    </a:cubicBezTo>
                    <a:cubicBezTo>
                      <a:pt x="18" y="323"/>
                      <a:pt x="20" y="322"/>
                      <a:pt x="20" y="320"/>
                    </a:cubicBezTo>
                    <a:cubicBezTo>
                      <a:pt x="20" y="317"/>
                      <a:pt x="24" y="319"/>
                      <a:pt x="25" y="321"/>
                    </a:cubicBezTo>
                    <a:cubicBezTo>
                      <a:pt x="26" y="323"/>
                      <a:pt x="20" y="325"/>
                      <a:pt x="18" y="324"/>
                    </a:cubicBezTo>
                    <a:cubicBezTo>
                      <a:pt x="15" y="324"/>
                      <a:pt x="14" y="327"/>
                      <a:pt x="15" y="329"/>
                    </a:cubicBezTo>
                    <a:cubicBezTo>
                      <a:pt x="17" y="331"/>
                      <a:pt x="19" y="329"/>
                      <a:pt x="21" y="327"/>
                    </a:cubicBezTo>
                    <a:cubicBezTo>
                      <a:pt x="23" y="325"/>
                      <a:pt x="33" y="326"/>
                      <a:pt x="34" y="328"/>
                    </a:cubicBezTo>
                    <a:cubicBezTo>
                      <a:pt x="34" y="330"/>
                      <a:pt x="29" y="328"/>
                      <a:pt x="29" y="329"/>
                    </a:cubicBezTo>
                    <a:cubicBezTo>
                      <a:pt x="28" y="331"/>
                      <a:pt x="24" y="332"/>
                      <a:pt x="24" y="330"/>
                    </a:cubicBezTo>
                    <a:cubicBezTo>
                      <a:pt x="23" y="329"/>
                      <a:pt x="19" y="331"/>
                      <a:pt x="19" y="333"/>
                    </a:cubicBezTo>
                    <a:cubicBezTo>
                      <a:pt x="19" y="335"/>
                      <a:pt x="16" y="335"/>
                      <a:pt x="19" y="336"/>
                    </a:cubicBezTo>
                    <a:cubicBezTo>
                      <a:pt x="23" y="337"/>
                      <a:pt x="22" y="333"/>
                      <a:pt x="27" y="333"/>
                    </a:cubicBezTo>
                    <a:cubicBezTo>
                      <a:pt x="32" y="334"/>
                      <a:pt x="34" y="329"/>
                      <a:pt x="36" y="331"/>
                    </a:cubicBezTo>
                    <a:cubicBezTo>
                      <a:pt x="37" y="334"/>
                      <a:pt x="32" y="337"/>
                      <a:pt x="30" y="335"/>
                    </a:cubicBezTo>
                    <a:cubicBezTo>
                      <a:pt x="28" y="333"/>
                      <a:pt x="25" y="336"/>
                      <a:pt x="26" y="339"/>
                    </a:cubicBezTo>
                    <a:cubicBezTo>
                      <a:pt x="26" y="341"/>
                      <a:pt x="20" y="338"/>
                      <a:pt x="17" y="338"/>
                    </a:cubicBezTo>
                    <a:cubicBezTo>
                      <a:pt x="14" y="337"/>
                      <a:pt x="15" y="340"/>
                      <a:pt x="18" y="343"/>
                    </a:cubicBezTo>
                    <a:cubicBezTo>
                      <a:pt x="20" y="346"/>
                      <a:pt x="22" y="343"/>
                      <a:pt x="25" y="345"/>
                    </a:cubicBezTo>
                    <a:cubicBezTo>
                      <a:pt x="28" y="347"/>
                      <a:pt x="28" y="349"/>
                      <a:pt x="30" y="347"/>
                    </a:cubicBezTo>
                    <a:cubicBezTo>
                      <a:pt x="32" y="345"/>
                      <a:pt x="30" y="345"/>
                      <a:pt x="29" y="344"/>
                    </a:cubicBezTo>
                    <a:cubicBezTo>
                      <a:pt x="27" y="343"/>
                      <a:pt x="28" y="340"/>
                      <a:pt x="32" y="342"/>
                    </a:cubicBezTo>
                    <a:cubicBezTo>
                      <a:pt x="35" y="343"/>
                      <a:pt x="39" y="340"/>
                      <a:pt x="38" y="336"/>
                    </a:cubicBezTo>
                    <a:cubicBezTo>
                      <a:pt x="37" y="332"/>
                      <a:pt x="41" y="330"/>
                      <a:pt x="45" y="328"/>
                    </a:cubicBezTo>
                    <a:cubicBezTo>
                      <a:pt x="49" y="327"/>
                      <a:pt x="47" y="331"/>
                      <a:pt x="44" y="332"/>
                    </a:cubicBezTo>
                    <a:cubicBezTo>
                      <a:pt x="41" y="334"/>
                      <a:pt x="41" y="335"/>
                      <a:pt x="43" y="337"/>
                    </a:cubicBezTo>
                    <a:cubicBezTo>
                      <a:pt x="45" y="339"/>
                      <a:pt x="48" y="335"/>
                      <a:pt x="50" y="337"/>
                    </a:cubicBezTo>
                    <a:cubicBezTo>
                      <a:pt x="52" y="339"/>
                      <a:pt x="47" y="339"/>
                      <a:pt x="46" y="341"/>
                    </a:cubicBezTo>
                    <a:cubicBezTo>
                      <a:pt x="45" y="343"/>
                      <a:pt x="49" y="345"/>
                      <a:pt x="46" y="347"/>
                    </a:cubicBezTo>
                    <a:cubicBezTo>
                      <a:pt x="43" y="348"/>
                      <a:pt x="45" y="341"/>
                      <a:pt x="43" y="340"/>
                    </a:cubicBezTo>
                    <a:cubicBezTo>
                      <a:pt x="41" y="339"/>
                      <a:pt x="39" y="341"/>
                      <a:pt x="41" y="345"/>
                    </a:cubicBezTo>
                    <a:cubicBezTo>
                      <a:pt x="43" y="349"/>
                      <a:pt x="39" y="346"/>
                      <a:pt x="37" y="344"/>
                    </a:cubicBezTo>
                    <a:cubicBezTo>
                      <a:pt x="35" y="342"/>
                      <a:pt x="33" y="344"/>
                      <a:pt x="35" y="347"/>
                    </a:cubicBezTo>
                    <a:cubicBezTo>
                      <a:pt x="37" y="349"/>
                      <a:pt x="31" y="346"/>
                      <a:pt x="31" y="350"/>
                    </a:cubicBezTo>
                    <a:cubicBezTo>
                      <a:pt x="31" y="353"/>
                      <a:pt x="34" y="350"/>
                      <a:pt x="37" y="351"/>
                    </a:cubicBezTo>
                    <a:cubicBezTo>
                      <a:pt x="40" y="352"/>
                      <a:pt x="39" y="356"/>
                      <a:pt x="41" y="358"/>
                    </a:cubicBezTo>
                    <a:cubicBezTo>
                      <a:pt x="43" y="360"/>
                      <a:pt x="41" y="353"/>
                      <a:pt x="44" y="352"/>
                    </a:cubicBezTo>
                    <a:cubicBezTo>
                      <a:pt x="46" y="351"/>
                      <a:pt x="44" y="358"/>
                      <a:pt x="50" y="359"/>
                    </a:cubicBezTo>
                    <a:cubicBezTo>
                      <a:pt x="55" y="361"/>
                      <a:pt x="50" y="358"/>
                      <a:pt x="52" y="357"/>
                    </a:cubicBezTo>
                    <a:cubicBezTo>
                      <a:pt x="55" y="355"/>
                      <a:pt x="58" y="362"/>
                      <a:pt x="61" y="363"/>
                    </a:cubicBezTo>
                    <a:cubicBezTo>
                      <a:pt x="63" y="363"/>
                      <a:pt x="62" y="359"/>
                      <a:pt x="60" y="357"/>
                    </a:cubicBezTo>
                    <a:cubicBezTo>
                      <a:pt x="58" y="355"/>
                      <a:pt x="62" y="356"/>
                      <a:pt x="64" y="357"/>
                    </a:cubicBezTo>
                    <a:cubicBezTo>
                      <a:pt x="67" y="358"/>
                      <a:pt x="69" y="359"/>
                      <a:pt x="70" y="357"/>
                    </a:cubicBezTo>
                    <a:cubicBezTo>
                      <a:pt x="70" y="356"/>
                      <a:pt x="70" y="356"/>
                      <a:pt x="71" y="356"/>
                    </a:cubicBezTo>
                    <a:cubicBezTo>
                      <a:pt x="68" y="354"/>
                      <a:pt x="59" y="356"/>
                      <a:pt x="57" y="355"/>
                    </a:cubicBezTo>
                    <a:cubicBezTo>
                      <a:pt x="56" y="355"/>
                      <a:pt x="57" y="334"/>
                      <a:pt x="57" y="329"/>
                    </a:cubicBezTo>
                    <a:cubicBezTo>
                      <a:pt x="57" y="329"/>
                      <a:pt x="57" y="329"/>
                      <a:pt x="57" y="329"/>
                    </a:cubicBezTo>
                    <a:cubicBezTo>
                      <a:pt x="55" y="329"/>
                      <a:pt x="49" y="329"/>
                      <a:pt x="50" y="326"/>
                    </a:cubicBezTo>
                    <a:cubicBezTo>
                      <a:pt x="50" y="325"/>
                      <a:pt x="51" y="325"/>
                      <a:pt x="51" y="325"/>
                    </a:cubicBezTo>
                    <a:cubicBezTo>
                      <a:pt x="50" y="324"/>
                      <a:pt x="49" y="323"/>
                      <a:pt x="47" y="322"/>
                    </a:cubicBezTo>
                    <a:cubicBezTo>
                      <a:pt x="43" y="321"/>
                      <a:pt x="35" y="322"/>
                      <a:pt x="33" y="322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52" name="Freeform 151">
                <a:extLst>
                  <a:ext uri="{FF2B5EF4-FFF2-40B4-BE49-F238E27FC236}">
                    <a16:creationId xmlns:a16="http://schemas.microsoft.com/office/drawing/2014/main" xmlns="" id="{84194BB7-0D09-9C4A-9247-6CA7CC2D80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06567" y="5748803"/>
                <a:ext cx="132685" cy="135747"/>
              </a:xfrm>
              <a:custGeom>
                <a:avLst/>
                <a:gdLst>
                  <a:gd name="T0" fmla="*/ 69 w 71"/>
                  <a:gd name="T1" fmla="*/ 39 h 72"/>
                  <a:gd name="T2" fmla="*/ 62 w 71"/>
                  <a:gd name="T3" fmla="*/ 40 h 72"/>
                  <a:gd name="T4" fmla="*/ 58 w 71"/>
                  <a:gd name="T5" fmla="*/ 31 h 72"/>
                  <a:gd name="T6" fmla="*/ 52 w 71"/>
                  <a:gd name="T7" fmla="*/ 24 h 72"/>
                  <a:gd name="T8" fmla="*/ 45 w 71"/>
                  <a:gd name="T9" fmla="*/ 24 h 72"/>
                  <a:gd name="T10" fmla="*/ 41 w 71"/>
                  <a:gd name="T11" fmla="*/ 17 h 72"/>
                  <a:gd name="T12" fmla="*/ 40 w 71"/>
                  <a:gd name="T13" fmla="*/ 7 h 72"/>
                  <a:gd name="T14" fmla="*/ 40 w 71"/>
                  <a:gd name="T15" fmla="*/ 3 h 72"/>
                  <a:gd name="T16" fmla="*/ 38 w 71"/>
                  <a:gd name="T17" fmla="*/ 3 h 72"/>
                  <a:gd name="T18" fmla="*/ 31 w 71"/>
                  <a:gd name="T19" fmla="*/ 0 h 72"/>
                  <a:gd name="T20" fmla="*/ 21 w 71"/>
                  <a:gd name="T21" fmla="*/ 1 h 72"/>
                  <a:gd name="T22" fmla="*/ 12 w 71"/>
                  <a:gd name="T23" fmla="*/ 3 h 72"/>
                  <a:gd name="T24" fmla="*/ 5 w 71"/>
                  <a:gd name="T25" fmla="*/ 10 h 72"/>
                  <a:gd name="T26" fmla="*/ 3 w 71"/>
                  <a:gd name="T27" fmla="*/ 23 h 72"/>
                  <a:gd name="T28" fmla="*/ 0 w 71"/>
                  <a:gd name="T29" fmla="*/ 23 h 72"/>
                  <a:gd name="T30" fmla="*/ 11 w 71"/>
                  <a:gd name="T31" fmla="*/ 34 h 72"/>
                  <a:gd name="T32" fmla="*/ 20 w 71"/>
                  <a:gd name="T33" fmla="*/ 40 h 72"/>
                  <a:gd name="T34" fmla="*/ 29 w 71"/>
                  <a:gd name="T35" fmla="*/ 44 h 72"/>
                  <a:gd name="T36" fmla="*/ 44 w 71"/>
                  <a:gd name="T37" fmla="*/ 52 h 72"/>
                  <a:gd name="T38" fmla="*/ 38 w 71"/>
                  <a:gd name="T39" fmla="*/ 62 h 72"/>
                  <a:gd name="T40" fmla="*/ 35 w 71"/>
                  <a:gd name="T41" fmla="*/ 68 h 72"/>
                  <a:gd name="T42" fmla="*/ 43 w 71"/>
                  <a:gd name="T43" fmla="*/ 69 h 72"/>
                  <a:gd name="T44" fmla="*/ 50 w 71"/>
                  <a:gd name="T45" fmla="*/ 70 h 72"/>
                  <a:gd name="T46" fmla="*/ 57 w 71"/>
                  <a:gd name="T47" fmla="*/ 69 h 72"/>
                  <a:gd name="T48" fmla="*/ 64 w 71"/>
                  <a:gd name="T49" fmla="*/ 66 h 72"/>
                  <a:gd name="T50" fmla="*/ 68 w 71"/>
                  <a:gd name="T51" fmla="*/ 54 h 72"/>
                  <a:gd name="T52" fmla="*/ 69 w 71"/>
                  <a:gd name="T53" fmla="*/ 3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71" h="72">
                    <a:moveTo>
                      <a:pt x="69" y="39"/>
                    </a:moveTo>
                    <a:cubicBezTo>
                      <a:pt x="66" y="37"/>
                      <a:pt x="63" y="40"/>
                      <a:pt x="62" y="40"/>
                    </a:cubicBezTo>
                    <a:cubicBezTo>
                      <a:pt x="61" y="40"/>
                      <a:pt x="59" y="34"/>
                      <a:pt x="58" y="31"/>
                    </a:cubicBezTo>
                    <a:cubicBezTo>
                      <a:pt x="57" y="28"/>
                      <a:pt x="54" y="23"/>
                      <a:pt x="52" y="24"/>
                    </a:cubicBezTo>
                    <a:cubicBezTo>
                      <a:pt x="50" y="26"/>
                      <a:pt x="51" y="24"/>
                      <a:pt x="45" y="24"/>
                    </a:cubicBezTo>
                    <a:cubicBezTo>
                      <a:pt x="40" y="23"/>
                      <a:pt x="40" y="22"/>
                      <a:pt x="41" y="17"/>
                    </a:cubicBezTo>
                    <a:cubicBezTo>
                      <a:pt x="43" y="12"/>
                      <a:pt x="38" y="8"/>
                      <a:pt x="40" y="7"/>
                    </a:cubicBezTo>
                    <a:cubicBezTo>
                      <a:pt x="41" y="6"/>
                      <a:pt x="41" y="5"/>
                      <a:pt x="40" y="3"/>
                    </a:cubicBezTo>
                    <a:cubicBezTo>
                      <a:pt x="39" y="3"/>
                      <a:pt x="39" y="3"/>
                      <a:pt x="38" y="3"/>
                    </a:cubicBezTo>
                    <a:cubicBezTo>
                      <a:pt x="36" y="3"/>
                      <a:pt x="34" y="0"/>
                      <a:pt x="31" y="0"/>
                    </a:cubicBezTo>
                    <a:cubicBezTo>
                      <a:pt x="27" y="0"/>
                      <a:pt x="24" y="0"/>
                      <a:pt x="21" y="1"/>
                    </a:cubicBezTo>
                    <a:cubicBezTo>
                      <a:pt x="19" y="2"/>
                      <a:pt x="14" y="1"/>
                      <a:pt x="12" y="3"/>
                    </a:cubicBezTo>
                    <a:cubicBezTo>
                      <a:pt x="9" y="5"/>
                      <a:pt x="5" y="9"/>
                      <a:pt x="5" y="10"/>
                    </a:cubicBezTo>
                    <a:cubicBezTo>
                      <a:pt x="6" y="12"/>
                      <a:pt x="4" y="22"/>
                      <a:pt x="3" y="23"/>
                    </a:cubicBezTo>
                    <a:cubicBezTo>
                      <a:pt x="3" y="23"/>
                      <a:pt x="1" y="23"/>
                      <a:pt x="0" y="23"/>
                    </a:cubicBezTo>
                    <a:cubicBezTo>
                      <a:pt x="2" y="26"/>
                      <a:pt x="8" y="32"/>
                      <a:pt x="11" y="34"/>
                    </a:cubicBezTo>
                    <a:cubicBezTo>
                      <a:pt x="16" y="37"/>
                      <a:pt x="15" y="39"/>
                      <a:pt x="20" y="40"/>
                    </a:cubicBezTo>
                    <a:cubicBezTo>
                      <a:pt x="25" y="40"/>
                      <a:pt x="28" y="42"/>
                      <a:pt x="29" y="44"/>
                    </a:cubicBezTo>
                    <a:cubicBezTo>
                      <a:pt x="31" y="46"/>
                      <a:pt x="43" y="50"/>
                      <a:pt x="44" y="52"/>
                    </a:cubicBezTo>
                    <a:cubicBezTo>
                      <a:pt x="45" y="53"/>
                      <a:pt x="38" y="58"/>
                      <a:pt x="38" y="62"/>
                    </a:cubicBezTo>
                    <a:cubicBezTo>
                      <a:pt x="38" y="67"/>
                      <a:pt x="35" y="66"/>
                      <a:pt x="35" y="68"/>
                    </a:cubicBezTo>
                    <a:cubicBezTo>
                      <a:pt x="35" y="69"/>
                      <a:pt x="41" y="68"/>
                      <a:pt x="43" y="69"/>
                    </a:cubicBezTo>
                    <a:cubicBezTo>
                      <a:pt x="45" y="71"/>
                      <a:pt x="48" y="69"/>
                      <a:pt x="50" y="70"/>
                    </a:cubicBezTo>
                    <a:cubicBezTo>
                      <a:pt x="53" y="72"/>
                      <a:pt x="56" y="68"/>
                      <a:pt x="57" y="69"/>
                    </a:cubicBezTo>
                    <a:cubicBezTo>
                      <a:pt x="59" y="69"/>
                      <a:pt x="61" y="65"/>
                      <a:pt x="64" y="66"/>
                    </a:cubicBezTo>
                    <a:cubicBezTo>
                      <a:pt x="66" y="66"/>
                      <a:pt x="68" y="57"/>
                      <a:pt x="68" y="54"/>
                    </a:cubicBezTo>
                    <a:cubicBezTo>
                      <a:pt x="67" y="50"/>
                      <a:pt x="71" y="40"/>
                      <a:pt x="69" y="39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53" name="Freeform 152">
                <a:extLst>
                  <a:ext uri="{FF2B5EF4-FFF2-40B4-BE49-F238E27FC236}">
                    <a16:creationId xmlns:a16="http://schemas.microsoft.com/office/drawing/2014/main" xmlns="" id="{4D4033A0-BB12-A342-A762-5438313DA1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55460" y="5282363"/>
                <a:ext cx="51033" cy="40827"/>
              </a:xfrm>
              <a:custGeom>
                <a:avLst/>
                <a:gdLst>
                  <a:gd name="T0" fmla="*/ 26 w 27"/>
                  <a:gd name="T1" fmla="*/ 17 h 22"/>
                  <a:gd name="T2" fmla="*/ 27 w 27"/>
                  <a:gd name="T3" fmla="*/ 12 h 22"/>
                  <a:gd name="T4" fmla="*/ 19 w 27"/>
                  <a:gd name="T5" fmla="*/ 2 h 22"/>
                  <a:gd name="T6" fmla="*/ 15 w 27"/>
                  <a:gd name="T7" fmla="*/ 2 h 22"/>
                  <a:gd name="T8" fmla="*/ 7 w 27"/>
                  <a:gd name="T9" fmla="*/ 0 h 22"/>
                  <a:gd name="T10" fmla="*/ 3 w 27"/>
                  <a:gd name="T11" fmla="*/ 0 h 22"/>
                  <a:gd name="T12" fmla="*/ 2 w 27"/>
                  <a:gd name="T13" fmla="*/ 3 h 22"/>
                  <a:gd name="T14" fmla="*/ 4 w 27"/>
                  <a:gd name="T15" fmla="*/ 10 h 22"/>
                  <a:gd name="T16" fmla="*/ 9 w 27"/>
                  <a:gd name="T17" fmla="*/ 9 h 22"/>
                  <a:gd name="T18" fmla="*/ 12 w 27"/>
                  <a:gd name="T19" fmla="*/ 12 h 22"/>
                  <a:gd name="T20" fmla="*/ 18 w 27"/>
                  <a:gd name="T21" fmla="*/ 17 h 22"/>
                  <a:gd name="T22" fmla="*/ 23 w 27"/>
                  <a:gd name="T23" fmla="*/ 22 h 22"/>
                  <a:gd name="T24" fmla="*/ 25 w 27"/>
                  <a:gd name="T25" fmla="*/ 22 h 22"/>
                  <a:gd name="T26" fmla="*/ 26 w 27"/>
                  <a:gd name="T27" fmla="*/ 17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7" h="22">
                    <a:moveTo>
                      <a:pt x="26" y="17"/>
                    </a:moveTo>
                    <a:cubicBezTo>
                      <a:pt x="25" y="16"/>
                      <a:pt x="26" y="14"/>
                      <a:pt x="27" y="12"/>
                    </a:cubicBezTo>
                    <a:cubicBezTo>
                      <a:pt x="24" y="9"/>
                      <a:pt x="21" y="5"/>
                      <a:pt x="19" y="2"/>
                    </a:cubicBezTo>
                    <a:cubicBezTo>
                      <a:pt x="17" y="2"/>
                      <a:pt x="16" y="2"/>
                      <a:pt x="15" y="2"/>
                    </a:cubicBezTo>
                    <a:cubicBezTo>
                      <a:pt x="13" y="0"/>
                      <a:pt x="9" y="1"/>
                      <a:pt x="7" y="0"/>
                    </a:cubicBezTo>
                    <a:cubicBezTo>
                      <a:pt x="6" y="0"/>
                      <a:pt x="4" y="0"/>
                      <a:pt x="3" y="0"/>
                    </a:cubicBezTo>
                    <a:cubicBezTo>
                      <a:pt x="3" y="2"/>
                      <a:pt x="3" y="3"/>
                      <a:pt x="2" y="3"/>
                    </a:cubicBezTo>
                    <a:cubicBezTo>
                      <a:pt x="0" y="4"/>
                      <a:pt x="0" y="9"/>
                      <a:pt x="4" y="10"/>
                    </a:cubicBezTo>
                    <a:cubicBezTo>
                      <a:pt x="8" y="12"/>
                      <a:pt x="7" y="9"/>
                      <a:pt x="9" y="9"/>
                    </a:cubicBezTo>
                    <a:cubicBezTo>
                      <a:pt x="11" y="9"/>
                      <a:pt x="11" y="12"/>
                      <a:pt x="12" y="12"/>
                    </a:cubicBezTo>
                    <a:cubicBezTo>
                      <a:pt x="14" y="12"/>
                      <a:pt x="18" y="15"/>
                      <a:pt x="18" y="17"/>
                    </a:cubicBezTo>
                    <a:cubicBezTo>
                      <a:pt x="18" y="20"/>
                      <a:pt x="20" y="22"/>
                      <a:pt x="23" y="22"/>
                    </a:cubicBezTo>
                    <a:cubicBezTo>
                      <a:pt x="23" y="22"/>
                      <a:pt x="24" y="22"/>
                      <a:pt x="25" y="22"/>
                    </a:cubicBezTo>
                    <a:cubicBezTo>
                      <a:pt x="25" y="20"/>
                      <a:pt x="26" y="18"/>
                      <a:pt x="26" y="17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54" name="Freeform 153">
                <a:extLst>
                  <a:ext uri="{FF2B5EF4-FFF2-40B4-BE49-F238E27FC236}">
                    <a16:creationId xmlns:a16="http://schemas.microsoft.com/office/drawing/2014/main" xmlns="" id="{5C956736-A775-8A42-AAF8-5D1DD35FD4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02410" y="5302776"/>
                <a:ext cx="88797" cy="40827"/>
              </a:xfrm>
              <a:custGeom>
                <a:avLst/>
                <a:gdLst>
                  <a:gd name="T0" fmla="*/ 42 w 47"/>
                  <a:gd name="T1" fmla="*/ 6 h 22"/>
                  <a:gd name="T2" fmla="*/ 30 w 47"/>
                  <a:gd name="T3" fmla="*/ 1 h 22"/>
                  <a:gd name="T4" fmla="*/ 19 w 47"/>
                  <a:gd name="T5" fmla="*/ 5 h 22"/>
                  <a:gd name="T6" fmla="*/ 6 w 47"/>
                  <a:gd name="T7" fmla="*/ 5 h 22"/>
                  <a:gd name="T8" fmla="*/ 2 w 47"/>
                  <a:gd name="T9" fmla="*/ 1 h 22"/>
                  <a:gd name="T10" fmla="*/ 1 w 47"/>
                  <a:gd name="T11" fmla="*/ 6 h 22"/>
                  <a:gd name="T12" fmla="*/ 0 w 47"/>
                  <a:gd name="T13" fmla="*/ 11 h 22"/>
                  <a:gd name="T14" fmla="*/ 10 w 47"/>
                  <a:gd name="T15" fmla="*/ 15 h 22"/>
                  <a:gd name="T16" fmla="*/ 16 w 47"/>
                  <a:gd name="T17" fmla="*/ 19 h 22"/>
                  <a:gd name="T18" fmla="*/ 22 w 47"/>
                  <a:gd name="T19" fmla="*/ 18 h 22"/>
                  <a:gd name="T20" fmla="*/ 20 w 47"/>
                  <a:gd name="T21" fmla="*/ 13 h 22"/>
                  <a:gd name="T22" fmla="*/ 24 w 47"/>
                  <a:gd name="T23" fmla="*/ 9 h 22"/>
                  <a:gd name="T24" fmla="*/ 33 w 47"/>
                  <a:gd name="T25" fmla="*/ 6 h 22"/>
                  <a:gd name="T26" fmla="*/ 35 w 47"/>
                  <a:gd name="T27" fmla="*/ 12 h 22"/>
                  <a:gd name="T28" fmla="*/ 40 w 47"/>
                  <a:gd name="T29" fmla="*/ 20 h 22"/>
                  <a:gd name="T30" fmla="*/ 46 w 47"/>
                  <a:gd name="T31" fmla="*/ 15 h 22"/>
                  <a:gd name="T32" fmla="*/ 47 w 47"/>
                  <a:gd name="T33" fmla="*/ 13 h 22"/>
                  <a:gd name="T34" fmla="*/ 42 w 47"/>
                  <a:gd name="T35" fmla="*/ 6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7" h="22">
                    <a:moveTo>
                      <a:pt x="42" y="6"/>
                    </a:moveTo>
                    <a:cubicBezTo>
                      <a:pt x="39" y="2"/>
                      <a:pt x="34" y="2"/>
                      <a:pt x="30" y="1"/>
                    </a:cubicBezTo>
                    <a:cubicBezTo>
                      <a:pt x="27" y="0"/>
                      <a:pt x="23" y="1"/>
                      <a:pt x="19" y="5"/>
                    </a:cubicBezTo>
                    <a:cubicBezTo>
                      <a:pt x="15" y="9"/>
                      <a:pt x="10" y="7"/>
                      <a:pt x="6" y="5"/>
                    </a:cubicBezTo>
                    <a:cubicBezTo>
                      <a:pt x="5" y="4"/>
                      <a:pt x="4" y="3"/>
                      <a:pt x="2" y="1"/>
                    </a:cubicBezTo>
                    <a:cubicBezTo>
                      <a:pt x="1" y="3"/>
                      <a:pt x="0" y="5"/>
                      <a:pt x="1" y="6"/>
                    </a:cubicBezTo>
                    <a:cubicBezTo>
                      <a:pt x="1" y="7"/>
                      <a:pt x="0" y="9"/>
                      <a:pt x="0" y="11"/>
                    </a:cubicBezTo>
                    <a:cubicBezTo>
                      <a:pt x="3" y="11"/>
                      <a:pt x="8" y="13"/>
                      <a:pt x="10" y="15"/>
                    </a:cubicBezTo>
                    <a:cubicBezTo>
                      <a:pt x="13" y="19"/>
                      <a:pt x="14" y="16"/>
                      <a:pt x="16" y="19"/>
                    </a:cubicBezTo>
                    <a:cubicBezTo>
                      <a:pt x="18" y="22"/>
                      <a:pt x="21" y="20"/>
                      <a:pt x="22" y="18"/>
                    </a:cubicBezTo>
                    <a:cubicBezTo>
                      <a:pt x="23" y="16"/>
                      <a:pt x="20" y="15"/>
                      <a:pt x="20" y="13"/>
                    </a:cubicBezTo>
                    <a:cubicBezTo>
                      <a:pt x="19" y="11"/>
                      <a:pt x="23" y="12"/>
                      <a:pt x="24" y="9"/>
                    </a:cubicBezTo>
                    <a:cubicBezTo>
                      <a:pt x="25" y="7"/>
                      <a:pt x="31" y="5"/>
                      <a:pt x="33" y="6"/>
                    </a:cubicBezTo>
                    <a:cubicBezTo>
                      <a:pt x="36" y="8"/>
                      <a:pt x="38" y="9"/>
                      <a:pt x="35" y="12"/>
                    </a:cubicBezTo>
                    <a:cubicBezTo>
                      <a:pt x="34" y="14"/>
                      <a:pt x="37" y="18"/>
                      <a:pt x="40" y="20"/>
                    </a:cubicBezTo>
                    <a:cubicBezTo>
                      <a:pt x="42" y="18"/>
                      <a:pt x="45" y="16"/>
                      <a:pt x="46" y="15"/>
                    </a:cubicBezTo>
                    <a:cubicBezTo>
                      <a:pt x="46" y="15"/>
                      <a:pt x="46" y="14"/>
                      <a:pt x="47" y="13"/>
                    </a:cubicBezTo>
                    <a:cubicBezTo>
                      <a:pt x="45" y="12"/>
                      <a:pt x="44" y="9"/>
                      <a:pt x="42" y="6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55" name="Freeform 154">
                <a:extLst>
                  <a:ext uri="{FF2B5EF4-FFF2-40B4-BE49-F238E27FC236}">
                    <a16:creationId xmlns:a16="http://schemas.microsoft.com/office/drawing/2014/main" xmlns="" id="{E9A3B320-EDF1-7A4B-81C7-C8C122FE67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2629" y="5257866"/>
                <a:ext cx="179636" cy="257206"/>
              </a:xfrm>
              <a:custGeom>
                <a:avLst/>
                <a:gdLst>
                  <a:gd name="T0" fmla="*/ 15 w 96"/>
                  <a:gd name="T1" fmla="*/ 100 h 137"/>
                  <a:gd name="T2" fmla="*/ 21 w 96"/>
                  <a:gd name="T3" fmla="*/ 100 h 137"/>
                  <a:gd name="T4" fmla="*/ 26 w 96"/>
                  <a:gd name="T5" fmla="*/ 105 h 137"/>
                  <a:gd name="T6" fmla="*/ 27 w 96"/>
                  <a:gd name="T7" fmla="*/ 105 h 137"/>
                  <a:gd name="T8" fmla="*/ 34 w 96"/>
                  <a:gd name="T9" fmla="*/ 105 h 137"/>
                  <a:gd name="T10" fmla="*/ 39 w 96"/>
                  <a:gd name="T11" fmla="*/ 112 h 137"/>
                  <a:gd name="T12" fmla="*/ 44 w 96"/>
                  <a:gd name="T13" fmla="*/ 117 h 137"/>
                  <a:gd name="T14" fmla="*/ 47 w 96"/>
                  <a:gd name="T15" fmla="*/ 122 h 137"/>
                  <a:gd name="T16" fmla="*/ 56 w 96"/>
                  <a:gd name="T17" fmla="*/ 123 h 137"/>
                  <a:gd name="T18" fmla="*/ 61 w 96"/>
                  <a:gd name="T19" fmla="*/ 122 h 137"/>
                  <a:gd name="T20" fmla="*/ 66 w 96"/>
                  <a:gd name="T21" fmla="*/ 122 h 137"/>
                  <a:gd name="T22" fmla="*/ 72 w 96"/>
                  <a:gd name="T23" fmla="*/ 127 h 137"/>
                  <a:gd name="T24" fmla="*/ 68 w 96"/>
                  <a:gd name="T25" fmla="*/ 133 h 137"/>
                  <a:gd name="T26" fmla="*/ 72 w 96"/>
                  <a:gd name="T27" fmla="*/ 137 h 137"/>
                  <a:gd name="T28" fmla="*/ 73 w 96"/>
                  <a:gd name="T29" fmla="*/ 137 h 137"/>
                  <a:gd name="T30" fmla="*/ 76 w 96"/>
                  <a:gd name="T31" fmla="*/ 126 h 137"/>
                  <a:gd name="T32" fmla="*/ 78 w 96"/>
                  <a:gd name="T33" fmla="*/ 115 h 137"/>
                  <a:gd name="T34" fmla="*/ 72 w 96"/>
                  <a:gd name="T35" fmla="*/ 102 h 137"/>
                  <a:gd name="T36" fmla="*/ 78 w 96"/>
                  <a:gd name="T37" fmla="*/ 98 h 137"/>
                  <a:gd name="T38" fmla="*/ 76 w 96"/>
                  <a:gd name="T39" fmla="*/ 95 h 137"/>
                  <a:gd name="T40" fmla="*/ 74 w 96"/>
                  <a:gd name="T41" fmla="*/ 90 h 137"/>
                  <a:gd name="T42" fmla="*/ 86 w 96"/>
                  <a:gd name="T43" fmla="*/ 89 h 137"/>
                  <a:gd name="T44" fmla="*/ 95 w 96"/>
                  <a:gd name="T45" fmla="*/ 86 h 137"/>
                  <a:gd name="T46" fmla="*/ 94 w 96"/>
                  <a:gd name="T47" fmla="*/ 82 h 137"/>
                  <a:gd name="T48" fmla="*/ 94 w 96"/>
                  <a:gd name="T49" fmla="*/ 76 h 137"/>
                  <a:gd name="T50" fmla="*/ 91 w 96"/>
                  <a:gd name="T51" fmla="*/ 70 h 137"/>
                  <a:gd name="T52" fmla="*/ 93 w 96"/>
                  <a:gd name="T53" fmla="*/ 55 h 137"/>
                  <a:gd name="T54" fmla="*/ 84 w 96"/>
                  <a:gd name="T55" fmla="*/ 53 h 137"/>
                  <a:gd name="T56" fmla="*/ 72 w 96"/>
                  <a:gd name="T57" fmla="*/ 48 h 137"/>
                  <a:gd name="T58" fmla="*/ 59 w 96"/>
                  <a:gd name="T59" fmla="*/ 47 h 137"/>
                  <a:gd name="T60" fmla="*/ 53 w 96"/>
                  <a:gd name="T61" fmla="*/ 36 h 137"/>
                  <a:gd name="T62" fmla="*/ 50 w 96"/>
                  <a:gd name="T63" fmla="*/ 31 h 137"/>
                  <a:gd name="T64" fmla="*/ 46 w 96"/>
                  <a:gd name="T65" fmla="*/ 29 h 137"/>
                  <a:gd name="T66" fmla="*/ 47 w 96"/>
                  <a:gd name="T67" fmla="*/ 25 h 137"/>
                  <a:gd name="T68" fmla="*/ 48 w 96"/>
                  <a:gd name="T69" fmla="*/ 19 h 137"/>
                  <a:gd name="T70" fmla="*/ 55 w 96"/>
                  <a:gd name="T71" fmla="*/ 10 h 137"/>
                  <a:gd name="T72" fmla="*/ 58 w 96"/>
                  <a:gd name="T73" fmla="*/ 9 h 137"/>
                  <a:gd name="T74" fmla="*/ 60 w 96"/>
                  <a:gd name="T75" fmla="*/ 7 h 137"/>
                  <a:gd name="T76" fmla="*/ 62 w 96"/>
                  <a:gd name="T77" fmla="*/ 2 h 137"/>
                  <a:gd name="T78" fmla="*/ 53 w 96"/>
                  <a:gd name="T79" fmla="*/ 6 h 137"/>
                  <a:gd name="T80" fmla="*/ 46 w 96"/>
                  <a:gd name="T81" fmla="*/ 11 h 137"/>
                  <a:gd name="T82" fmla="*/ 38 w 96"/>
                  <a:gd name="T83" fmla="*/ 13 h 137"/>
                  <a:gd name="T84" fmla="*/ 35 w 96"/>
                  <a:gd name="T85" fmla="*/ 12 h 137"/>
                  <a:gd name="T86" fmla="*/ 27 w 96"/>
                  <a:gd name="T87" fmla="*/ 19 h 137"/>
                  <a:gd name="T88" fmla="*/ 24 w 96"/>
                  <a:gd name="T89" fmla="*/ 27 h 137"/>
                  <a:gd name="T90" fmla="*/ 16 w 96"/>
                  <a:gd name="T91" fmla="*/ 36 h 137"/>
                  <a:gd name="T92" fmla="*/ 15 w 96"/>
                  <a:gd name="T93" fmla="*/ 37 h 137"/>
                  <a:gd name="T94" fmla="*/ 14 w 96"/>
                  <a:gd name="T95" fmla="*/ 39 h 137"/>
                  <a:gd name="T96" fmla="*/ 8 w 96"/>
                  <a:gd name="T97" fmla="*/ 44 h 137"/>
                  <a:gd name="T98" fmla="*/ 11 w 96"/>
                  <a:gd name="T99" fmla="*/ 47 h 137"/>
                  <a:gd name="T100" fmla="*/ 12 w 96"/>
                  <a:gd name="T101" fmla="*/ 53 h 137"/>
                  <a:gd name="T102" fmla="*/ 12 w 96"/>
                  <a:gd name="T103" fmla="*/ 58 h 137"/>
                  <a:gd name="T104" fmla="*/ 14 w 96"/>
                  <a:gd name="T105" fmla="*/ 70 h 137"/>
                  <a:gd name="T106" fmla="*/ 12 w 96"/>
                  <a:gd name="T107" fmla="*/ 77 h 137"/>
                  <a:gd name="T108" fmla="*/ 5 w 96"/>
                  <a:gd name="T109" fmla="*/ 82 h 137"/>
                  <a:gd name="T110" fmla="*/ 1 w 96"/>
                  <a:gd name="T111" fmla="*/ 88 h 137"/>
                  <a:gd name="T112" fmla="*/ 0 w 96"/>
                  <a:gd name="T113" fmla="*/ 91 h 137"/>
                  <a:gd name="T114" fmla="*/ 10 w 96"/>
                  <a:gd name="T115" fmla="*/ 96 h 137"/>
                  <a:gd name="T116" fmla="*/ 15 w 96"/>
                  <a:gd name="T117" fmla="*/ 100 h 1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96" h="137">
                    <a:moveTo>
                      <a:pt x="15" y="100"/>
                    </a:moveTo>
                    <a:cubicBezTo>
                      <a:pt x="17" y="102"/>
                      <a:pt x="20" y="101"/>
                      <a:pt x="21" y="100"/>
                    </a:cubicBezTo>
                    <a:cubicBezTo>
                      <a:pt x="21" y="99"/>
                      <a:pt x="23" y="101"/>
                      <a:pt x="26" y="105"/>
                    </a:cubicBezTo>
                    <a:cubicBezTo>
                      <a:pt x="27" y="105"/>
                      <a:pt x="27" y="105"/>
                      <a:pt x="27" y="105"/>
                    </a:cubicBezTo>
                    <a:cubicBezTo>
                      <a:pt x="29" y="105"/>
                      <a:pt x="32" y="104"/>
                      <a:pt x="34" y="105"/>
                    </a:cubicBezTo>
                    <a:cubicBezTo>
                      <a:pt x="36" y="106"/>
                      <a:pt x="35" y="111"/>
                      <a:pt x="39" y="112"/>
                    </a:cubicBezTo>
                    <a:cubicBezTo>
                      <a:pt x="42" y="112"/>
                      <a:pt x="44" y="115"/>
                      <a:pt x="44" y="117"/>
                    </a:cubicBezTo>
                    <a:cubicBezTo>
                      <a:pt x="43" y="118"/>
                      <a:pt x="47" y="119"/>
                      <a:pt x="47" y="122"/>
                    </a:cubicBezTo>
                    <a:cubicBezTo>
                      <a:pt x="46" y="124"/>
                      <a:pt x="55" y="124"/>
                      <a:pt x="56" y="123"/>
                    </a:cubicBezTo>
                    <a:cubicBezTo>
                      <a:pt x="57" y="122"/>
                      <a:pt x="59" y="121"/>
                      <a:pt x="61" y="122"/>
                    </a:cubicBezTo>
                    <a:cubicBezTo>
                      <a:pt x="62" y="123"/>
                      <a:pt x="65" y="121"/>
                      <a:pt x="66" y="122"/>
                    </a:cubicBezTo>
                    <a:cubicBezTo>
                      <a:pt x="67" y="122"/>
                      <a:pt x="73" y="125"/>
                      <a:pt x="72" y="127"/>
                    </a:cubicBezTo>
                    <a:cubicBezTo>
                      <a:pt x="71" y="129"/>
                      <a:pt x="67" y="132"/>
                      <a:pt x="68" y="133"/>
                    </a:cubicBezTo>
                    <a:cubicBezTo>
                      <a:pt x="68" y="135"/>
                      <a:pt x="71" y="136"/>
                      <a:pt x="72" y="137"/>
                    </a:cubicBezTo>
                    <a:cubicBezTo>
                      <a:pt x="73" y="137"/>
                      <a:pt x="73" y="137"/>
                      <a:pt x="73" y="137"/>
                    </a:cubicBezTo>
                    <a:cubicBezTo>
                      <a:pt x="75" y="137"/>
                      <a:pt x="76" y="129"/>
                      <a:pt x="76" y="126"/>
                    </a:cubicBezTo>
                    <a:cubicBezTo>
                      <a:pt x="76" y="124"/>
                      <a:pt x="77" y="118"/>
                      <a:pt x="78" y="115"/>
                    </a:cubicBezTo>
                    <a:cubicBezTo>
                      <a:pt x="79" y="111"/>
                      <a:pt x="72" y="107"/>
                      <a:pt x="72" y="102"/>
                    </a:cubicBezTo>
                    <a:cubicBezTo>
                      <a:pt x="72" y="97"/>
                      <a:pt x="75" y="100"/>
                      <a:pt x="78" y="98"/>
                    </a:cubicBezTo>
                    <a:cubicBezTo>
                      <a:pt x="81" y="96"/>
                      <a:pt x="78" y="95"/>
                      <a:pt x="76" y="95"/>
                    </a:cubicBezTo>
                    <a:cubicBezTo>
                      <a:pt x="75" y="94"/>
                      <a:pt x="74" y="92"/>
                      <a:pt x="74" y="90"/>
                    </a:cubicBezTo>
                    <a:cubicBezTo>
                      <a:pt x="75" y="89"/>
                      <a:pt x="83" y="89"/>
                      <a:pt x="86" y="89"/>
                    </a:cubicBezTo>
                    <a:cubicBezTo>
                      <a:pt x="89" y="89"/>
                      <a:pt x="95" y="87"/>
                      <a:pt x="95" y="86"/>
                    </a:cubicBezTo>
                    <a:cubicBezTo>
                      <a:pt x="95" y="86"/>
                      <a:pt x="96" y="84"/>
                      <a:pt x="94" y="82"/>
                    </a:cubicBezTo>
                    <a:cubicBezTo>
                      <a:pt x="92" y="81"/>
                      <a:pt x="92" y="78"/>
                      <a:pt x="94" y="76"/>
                    </a:cubicBezTo>
                    <a:cubicBezTo>
                      <a:pt x="96" y="74"/>
                      <a:pt x="93" y="72"/>
                      <a:pt x="91" y="70"/>
                    </a:cubicBezTo>
                    <a:cubicBezTo>
                      <a:pt x="89" y="68"/>
                      <a:pt x="91" y="59"/>
                      <a:pt x="93" y="55"/>
                    </a:cubicBezTo>
                    <a:cubicBezTo>
                      <a:pt x="95" y="51"/>
                      <a:pt x="88" y="52"/>
                      <a:pt x="84" y="53"/>
                    </a:cubicBezTo>
                    <a:cubicBezTo>
                      <a:pt x="79" y="53"/>
                      <a:pt x="75" y="52"/>
                      <a:pt x="72" y="48"/>
                    </a:cubicBezTo>
                    <a:cubicBezTo>
                      <a:pt x="69" y="44"/>
                      <a:pt x="65" y="47"/>
                      <a:pt x="59" y="47"/>
                    </a:cubicBezTo>
                    <a:cubicBezTo>
                      <a:pt x="52" y="47"/>
                      <a:pt x="53" y="39"/>
                      <a:pt x="53" y="36"/>
                    </a:cubicBezTo>
                    <a:cubicBezTo>
                      <a:pt x="54" y="33"/>
                      <a:pt x="50" y="33"/>
                      <a:pt x="50" y="31"/>
                    </a:cubicBezTo>
                    <a:cubicBezTo>
                      <a:pt x="50" y="29"/>
                      <a:pt x="48" y="29"/>
                      <a:pt x="46" y="29"/>
                    </a:cubicBezTo>
                    <a:cubicBezTo>
                      <a:pt x="44" y="29"/>
                      <a:pt x="46" y="27"/>
                      <a:pt x="47" y="25"/>
                    </a:cubicBezTo>
                    <a:cubicBezTo>
                      <a:pt x="48" y="24"/>
                      <a:pt x="48" y="23"/>
                      <a:pt x="48" y="19"/>
                    </a:cubicBezTo>
                    <a:cubicBezTo>
                      <a:pt x="49" y="16"/>
                      <a:pt x="53" y="13"/>
                      <a:pt x="55" y="10"/>
                    </a:cubicBezTo>
                    <a:cubicBezTo>
                      <a:pt x="56" y="9"/>
                      <a:pt x="57" y="9"/>
                      <a:pt x="58" y="9"/>
                    </a:cubicBezTo>
                    <a:cubicBezTo>
                      <a:pt x="58" y="8"/>
                      <a:pt x="59" y="7"/>
                      <a:pt x="60" y="7"/>
                    </a:cubicBezTo>
                    <a:cubicBezTo>
                      <a:pt x="63" y="6"/>
                      <a:pt x="65" y="4"/>
                      <a:pt x="62" y="2"/>
                    </a:cubicBezTo>
                    <a:cubicBezTo>
                      <a:pt x="58" y="0"/>
                      <a:pt x="57" y="6"/>
                      <a:pt x="53" y="6"/>
                    </a:cubicBezTo>
                    <a:cubicBezTo>
                      <a:pt x="49" y="7"/>
                      <a:pt x="48" y="9"/>
                      <a:pt x="46" y="11"/>
                    </a:cubicBezTo>
                    <a:cubicBezTo>
                      <a:pt x="43" y="12"/>
                      <a:pt x="39" y="11"/>
                      <a:pt x="38" y="13"/>
                    </a:cubicBezTo>
                    <a:cubicBezTo>
                      <a:pt x="38" y="15"/>
                      <a:pt x="37" y="13"/>
                      <a:pt x="35" y="12"/>
                    </a:cubicBezTo>
                    <a:cubicBezTo>
                      <a:pt x="33" y="12"/>
                      <a:pt x="27" y="17"/>
                      <a:pt x="27" y="19"/>
                    </a:cubicBezTo>
                    <a:cubicBezTo>
                      <a:pt x="27" y="22"/>
                      <a:pt x="28" y="24"/>
                      <a:pt x="24" y="27"/>
                    </a:cubicBezTo>
                    <a:cubicBezTo>
                      <a:pt x="20" y="29"/>
                      <a:pt x="18" y="34"/>
                      <a:pt x="16" y="36"/>
                    </a:cubicBezTo>
                    <a:cubicBezTo>
                      <a:pt x="16" y="37"/>
                      <a:pt x="15" y="37"/>
                      <a:pt x="15" y="37"/>
                    </a:cubicBezTo>
                    <a:cubicBezTo>
                      <a:pt x="14" y="38"/>
                      <a:pt x="14" y="39"/>
                      <a:pt x="14" y="39"/>
                    </a:cubicBezTo>
                    <a:cubicBezTo>
                      <a:pt x="13" y="40"/>
                      <a:pt x="10" y="42"/>
                      <a:pt x="8" y="44"/>
                    </a:cubicBezTo>
                    <a:cubicBezTo>
                      <a:pt x="9" y="45"/>
                      <a:pt x="10" y="46"/>
                      <a:pt x="11" y="47"/>
                    </a:cubicBezTo>
                    <a:cubicBezTo>
                      <a:pt x="13" y="50"/>
                      <a:pt x="12" y="52"/>
                      <a:pt x="12" y="53"/>
                    </a:cubicBezTo>
                    <a:cubicBezTo>
                      <a:pt x="13" y="55"/>
                      <a:pt x="14" y="57"/>
                      <a:pt x="12" y="58"/>
                    </a:cubicBezTo>
                    <a:cubicBezTo>
                      <a:pt x="11" y="58"/>
                      <a:pt x="12" y="68"/>
                      <a:pt x="14" y="70"/>
                    </a:cubicBezTo>
                    <a:cubicBezTo>
                      <a:pt x="15" y="72"/>
                      <a:pt x="14" y="73"/>
                      <a:pt x="12" y="77"/>
                    </a:cubicBezTo>
                    <a:cubicBezTo>
                      <a:pt x="10" y="81"/>
                      <a:pt x="9" y="82"/>
                      <a:pt x="5" y="82"/>
                    </a:cubicBezTo>
                    <a:cubicBezTo>
                      <a:pt x="2" y="83"/>
                      <a:pt x="2" y="88"/>
                      <a:pt x="1" y="88"/>
                    </a:cubicBezTo>
                    <a:cubicBezTo>
                      <a:pt x="0" y="88"/>
                      <a:pt x="0" y="89"/>
                      <a:pt x="0" y="91"/>
                    </a:cubicBezTo>
                    <a:cubicBezTo>
                      <a:pt x="3" y="93"/>
                      <a:pt x="8" y="96"/>
                      <a:pt x="10" y="96"/>
                    </a:cubicBezTo>
                    <a:cubicBezTo>
                      <a:pt x="11" y="96"/>
                      <a:pt x="12" y="99"/>
                      <a:pt x="15" y="100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56" name="Freeform 155">
                <a:extLst>
                  <a:ext uri="{FF2B5EF4-FFF2-40B4-BE49-F238E27FC236}">
                    <a16:creationId xmlns:a16="http://schemas.microsoft.com/office/drawing/2014/main" xmlns="" id="{2DBD3AA0-CA43-474D-8D1C-95BCFE8442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03480" y="5598767"/>
                <a:ext cx="185760" cy="210255"/>
              </a:xfrm>
              <a:custGeom>
                <a:avLst/>
                <a:gdLst>
                  <a:gd name="T0" fmla="*/ 98 w 99"/>
                  <a:gd name="T1" fmla="*/ 67 h 112"/>
                  <a:gd name="T2" fmla="*/ 93 w 99"/>
                  <a:gd name="T3" fmla="*/ 59 h 112"/>
                  <a:gd name="T4" fmla="*/ 86 w 99"/>
                  <a:gd name="T5" fmla="*/ 55 h 112"/>
                  <a:gd name="T6" fmla="*/ 78 w 99"/>
                  <a:gd name="T7" fmla="*/ 51 h 112"/>
                  <a:gd name="T8" fmla="*/ 77 w 99"/>
                  <a:gd name="T9" fmla="*/ 44 h 112"/>
                  <a:gd name="T10" fmla="*/ 76 w 99"/>
                  <a:gd name="T11" fmla="*/ 38 h 112"/>
                  <a:gd name="T12" fmla="*/ 72 w 99"/>
                  <a:gd name="T13" fmla="*/ 33 h 112"/>
                  <a:gd name="T14" fmla="*/ 64 w 99"/>
                  <a:gd name="T15" fmla="*/ 31 h 112"/>
                  <a:gd name="T16" fmla="*/ 57 w 99"/>
                  <a:gd name="T17" fmla="*/ 28 h 112"/>
                  <a:gd name="T18" fmla="*/ 54 w 99"/>
                  <a:gd name="T19" fmla="*/ 25 h 112"/>
                  <a:gd name="T20" fmla="*/ 48 w 99"/>
                  <a:gd name="T21" fmla="*/ 24 h 112"/>
                  <a:gd name="T22" fmla="*/ 38 w 99"/>
                  <a:gd name="T23" fmla="*/ 18 h 112"/>
                  <a:gd name="T24" fmla="*/ 36 w 99"/>
                  <a:gd name="T25" fmla="*/ 2 h 112"/>
                  <a:gd name="T26" fmla="*/ 28 w 99"/>
                  <a:gd name="T27" fmla="*/ 2 h 112"/>
                  <a:gd name="T28" fmla="*/ 19 w 99"/>
                  <a:gd name="T29" fmla="*/ 6 h 112"/>
                  <a:gd name="T30" fmla="*/ 12 w 99"/>
                  <a:gd name="T31" fmla="*/ 10 h 112"/>
                  <a:gd name="T32" fmla="*/ 5 w 99"/>
                  <a:gd name="T33" fmla="*/ 11 h 112"/>
                  <a:gd name="T34" fmla="*/ 2 w 99"/>
                  <a:gd name="T35" fmla="*/ 11 h 112"/>
                  <a:gd name="T36" fmla="*/ 8 w 99"/>
                  <a:gd name="T37" fmla="*/ 22 h 112"/>
                  <a:gd name="T38" fmla="*/ 6 w 99"/>
                  <a:gd name="T39" fmla="*/ 26 h 112"/>
                  <a:gd name="T40" fmla="*/ 6 w 99"/>
                  <a:gd name="T41" fmla="*/ 38 h 112"/>
                  <a:gd name="T42" fmla="*/ 4 w 99"/>
                  <a:gd name="T43" fmla="*/ 44 h 112"/>
                  <a:gd name="T44" fmla="*/ 3 w 99"/>
                  <a:gd name="T45" fmla="*/ 51 h 112"/>
                  <a:gd name="T46" fmla="*/ 6 w 99"/>
                  <a:gd name="T47" fmla="*/ 55 h 112"/>
                  <a:gd name="T48" fmla="*/ 1 w 99"/>
                  <a:gd name="T49" fmla="*/ 61 h 112"/>
                  <a:gd name="T50" fmla="*/ 1 w 99"/>
                  <a:gd name="T51" fmla="*/ 65 h 112"/>
                  <a:gd name="T52" fmla="*/ 4 w 99"/>
                  <a:gd name="T53" fmla="*/ 69 h 112"/>
                  <a:gd name="T54" fmla="*/ 6 w 99"/>
                  <a:gd name="T55" fmla="*/ 77 h 112"/>
                  <a:gd name="T56" fmla="*/ 9 w 99"/>
                  <a:gd name="T57" fmla="*/ 82 h 112"/>
                  <a:gd name="T58" fmla="*/ 8 w 99"/>
                  <a:gd name="T59" fmla="*/ 87 h 112"/>
                  <a:gd name="T60" fmla="*/ 10 w 99"/>
                  <a:gd name="T61" fmla="*/ 94 h 112"/>
                  <a:gd name="T62" fmla="*/ 13 w 99"/>
                  <a:gd name="T63" fmla="*/ 101 h 112"/>
                  <a:gd name="T64" fmla="*/ 15 w 99"/>
                  <a:gd name="T65" fmla="*/ 110 h 112"/>
                  <a:gd name="T66" fmla="*/ 26 w 99"/>
                  <a:gd name="T67" fmla="*/ 104 h 112"/>
                  <a:gd name="T68" fmla="*/ 33 w 99"/>
                  <a:gd name="T69" fmla="*/ 104 h 112"/>
                  <a:gd name="T70" fmla="*/ 42 w 99"/>
                  <a:gd name="T71" fmla="*/ 107 h 112"/>
                  <a:gd name="T72" fmla="*/ 47 w 99"/>
                  <a:gd name="T73" fmla="*/ 103 h 112"/>
                  <a:gd name="T74" fmla="*/ 58 w 99"/>
                  <a:gd name="T75" fmla="*/ 103 h 112"/>
                  <a:gd name="T76" fmla="*/ 60 w 99"/>
                  <a:gd name="T77" fmla="*/ 90 h 112"/>
                  <a:gd name="T78" fmla="*/ 67 w 99"/>
                  <a:gd name="T79" fmla="*/ 83 h 112"/>
                  <a:gd name="T80" fmla="*/ 76 w 99"/>
                  <a:gd name="T81" fmla="*/ 81 h 112"/>
                  <a:gd name="T82" fmla="*/ 86 w 99"/>
                  <a:gd name="T83" fmla="*/ 80 h 112"/>
                  <a:gd name="T84" fmla="*/ 93 w 99"/>
                  <a:gd name="T85" fmla="*/ 83 h 112"/>
                  <a:gd name="T86" fmla="*/ 97 w 99"/>
                  <a:gd name="T87" fmla="*/ 77 h 112"/>
                  <a:gd name="T88" fmla="*/ 98 w 99"/>
                  <a:gd name="T89" fmla="*/ 67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99" h="112">
                    <a:moveTo>
                      <a:pt x="98" y="67"/>
                    </a:moveTo>
                    <a:cubicBezTo>
                      <a:pt x="97" y="63"/>
                      <a:pt x="93" y="63"/>
                      <a:pt x="93" y="59"/>
                    </a:cubicBezTo>
                    <a:cubicBezTo>
                      <a:pt x="93" y="55"/>
                      <a:pt x="92" y="55"/>
                      <a:pt x="86" y="55"/>
                    </a:cubicBezTo>
                    <a:cubicBezTo>
                      <a:pt x="81" y="55"/>
                      <a:pt x="78" y="54"/>
                      <a:pt x="78" y="51"/>
                    </a:cubicBezTo>
                    <a:cubicBezTo>
                      <a:pt x="77" y="48"/>
                      <a:pt x="74" y="46"/>
                      <a:pt x="77" y="44"/>
                    </a:cubicBezTo>
                    <a:cubicBezTo>
                      <a:pt x="79" y="43"/>
                      <a:pt x="75" y="41"/>
                      <a:pt x="76" y="38"/>
                    </a:cubicBezTo>
                    <a:cubicBezTo>
                      <a:pt x="76" y="35"/>
                      <a:pt x="74" y="34"/>
                      <a:pt x="72" y="33"/>
                    </a:cubicBezTo>
                    <a:cubicBezTo>
                      <a:pt x="71" y="31"/>
                      <a:pt x="64" y="33"/>
                      <a:pt x="64" y="31"/>
                    </a:cubicBezTo>
                    <a:cubicBezTo>
                      <a:pt x="64" y="28"/>
                      <a:pt x="59" y="28"/>
                      <a:pt x="57" y="28"/>
                    </a:cubicBezTo>
                    <a:cubicBezTo>
                      <a:pt x="55" y="28"/>
                      <a:pt x="56" y="25"/>
                      <a:pt x="54" y="25"/>
                    </a:cubicBezTo>
                    <a:cubicBezTo>
                      <a:pt x="51" y="25"/>
                      <a:pt x="52" y="23"/>
                      <a:pt x="48" y="24"/>
                    </a:cubicBezTo>
                    <a:cubicBezTo>
                      <a:pt x="44" y="24"/>
                      <a:pt x="42" y="22"/>
                      <a:pt x="38" y="18"/>
                    </a:cubicBezTo>
                    <a:cubicBezTo>
                      <a:pt x="35" y="13"/>
                      <a:pt x="35" y="5"/>
                      <a:pt x="36" y="2"/>
                    </a:cubicBezTo>
                    <a:cubicBezTo>
                      <a:pt x="37" y="0"/>
                      <a:pt x="31" y="2"/>
                      <a:pt x="28" y="2"/>
                    </a:cubicBezTo>
                    <a:cubicBezTo>
                      <a:pt x="25" y="2"/>
                      <a:pt x="22" y="4"/>
                      <a:pt x="19" y="6"/>
                    </a:cubicBezTo>
                    <a:cubicBezTo>
                      <a:pt x="15" y="8"/>
                      <a:pt x="13" y="8"/>
                      <a:pt x="12" y="10"/>
                    </a:cubicBezTo>
                    <a:cubicBezTo>
                      <a:pt x="10" y="11"/>
                      <a:pt x="8" y="12"/>
                      <a:pt x="5" y="11"/>
                    </a:cubicBezTo>
                    <a:cubicBezTo>
                      <a:pt x="4" y="11"/>
                      <a:pt x="3" y="11"/>
                      <a:pt x="2" y="11"/>
                    </a:cubicBezTo>
                    <a:cubicBezTo>
                      <a:pt x="4" y="14"/>
                      <a:pt x="7" y="20"/>
                      <a:pt x="8" y="22"/>
                    </a:cubicBezTo>
                    <a:cubicBezTo>
                      <a:pt x="9" y="25"/>
                      <a:pt x="7" y="25"/>
                      <a:pt x="6" y="26"/>
                    </a:cubicBezTo>
                    <a:cubicBezTo>
                      <a:pt x="5" y="27"/>
                      <a:pt x="6" y="36"/>
                      <a:pt x="6" y="38"/>
                    </a:cubicBezTo>
                    <a:cubicBezTo>
                      <a:pt x="7" y="40"/>
                      <a:pt x="3" y="43"/>
                      <a:pt x="4" y="44"/>
                    </a:cubicBezTo>
                    <a:cubicBezTo>
                      <a:pt x="6" y="46"/>
                      <a:pt x="3" y="49"/>
                      <a:pt x="3" y="51"/>
                    </a:cubicBezTo>
                    <a:cubicBezTo>
                      <a:pt x="3" y="53"/>
                      <a:pt x="6" y="53"/>
                      <a:pt x="6" y="55"/>
                    </a:cubicBezTo>
                    <a:cubicBezTo>
                      <a:pt x="6" y="57"/>
                      <a:pt x="3" y="61"/>
                      <a:pt x="1" y="61"/>
                    </a:cubicBezTo>
                    <a:cubicBezTo>
                      <a:pt x="0" y="62"/>
                      <a:pt x="0" y="63"/>
                      <a:pt x="1" y="65"/>
                    </a:cubicBezTo>
                    <a:cubicBezTo>
                      <a:pt x="1" y="65"/>
                      <a:pt x="2" y="67"/>
                      <a:pt x="4" y="69"/>
                    </a:cubicBezTo>
                    <a:cubicBezTo>
                      <a:pt x="7" y="71"/>
                      <a:pt x="4" y="74"/>
                      <a:pt x="6" y="77"/>
                    </a:cubicBezTo>
                    <a:cubicBezTo>
                      <a:pt x="8" y="80"/>
                      <a:pt x="11" y="80"/>
                      <a:pt x="9" y="82"/>
                    </a:cubicBezTo>
                    <a:cubicBezTo>
                      <a:pt x="8" y="83"/>
                      <a:pt x="9" y="86"/>
                      <a:pt x="8" y="87"/>
                    </a:cubicBezTo>
                    <a:cubicBezTo>
                      <a:pt x="6" y="89"/>
                      <a:pt x="8" y="93"/>
                      <a:pt x="10" y="94"/>
                    </a:cubicBezTo>
                    <a:cubicBezTo>
                      <a:pt x="13" y="95"/>
                      <a:pt x="11" y="99"/>
                      <a:pt x="13" y="101"/>
                    </a:cubicBezTo>
                    <a:cubicBezTo>
                      <a:pt x="15" y="104"/>
                      <a:pt x="14" y="109"/>
                      <a:pt x="15" y="110"/>
                    </a:cubicBezTo>
                    <a:cubicBezTo>
                      <a:pt x="16" y="112"/>
                      <a:pt x="22" y="108"/>
                      <a:pt x="26" y="104"/>
                    </a:cubicBezTo>
                    <a:cubicBezTo>
                      <a:pt x="30" y="100"/>
                      <a:pt x="30" y="103"/>
                      <a:pt x="33" y="104"/>
                    </a:cubicBezTo>
                    <a:cubicBezTo>
                      <a:pt x="37" y="104"/>
                      <a:pt x="41" y="104"/>
                      <a:pt x="42" y="107"/>
                    </a:cubicBezTo>
                    <a:cubicBezTo>
                      <a:pt x="44" y="111"/>
                      <a:pt x="46" y="104"/>
                      <a:pt x="47" y="103"/>
                    </a:cubicBezTo>
                    <a:cubicBezTo>
                      <a:pt x="48" y="101"/>
                      <a:pt x="57" y="103"/>
                      <a:pt x="58" y="103"/>
                    </a:cubicBezTo>
                    <a:cubicBezTo>
                      <a:pt x="59" y="102"/>
                      <a:pt x="61" y="92"/>
                      <a:pt x="60" y="90"/>
                    </a:cubicBezTo>
                    <a:cubicBezTo>
                      <a:pt x="60" y="89"/>
                      <a:pt x="64" y="85"/>
                      <a:pt x="67" y="83"/>
                    </a:cubicBezTo>
                    <a:cubicBezTo>
                      <a:pt x="69" y="81"/>
                      <a:pt x="74" y="82"/>
                      <a:pt x="76" y="81"/>
                    </a:cubicBezTo>
                    <a:cubicBezTo>
                      <a:pt x="79" y="80"/>
                      <a:pt x="82" y="80"/>
                      <a:pt x="86" y="80"/>
                    </a:cubicBezTo>
                    <a:cubicBezTo>
                      <a:pt x="89" y="80"/>
                      <a:pt x="91" y="83"/>
                      <a:pt x="93" y="83"/>
                    </a:cubicBezTo>
                    <a:cubicBezTo>
                      <a:pt x="95" y="83"/>
                      <a:pt x="97" y="80"/>
                      <a:pt x="97" y="77"/>
                    </a:cubicBezTo>
                    <a:cubicBezTo>
                      <a:pt x="96" y="75"/>
                      <a:pt x="99" y="71"/>
                      <a:pt x="98" y="67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57" name="Freeform 156">
                <a:extLst>
                  <a:ext uri="{FF2B5EF4-FFF2-40B4-BE49-F238E27FC236}">
                    <a16:creationId xmlns:a16="http://schemas.microsoft.com/office/drawing/2014/main" xmlns="" id="{588C1322-C74A-6F41-B3A2-7E57FAFD66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4865" y="5452813"/>
                <a:ext cx="194946" cy="283743"/>
              </a:xfrm>
              <a:custGeom>
                <a:avLst/>
                <a:gdLst>
                  <a:gd name="T0" fmla="*/ 95 w 104"/>
                  <a:gd name="T1" fmla="*/ 143 h 151"/>
                  <a:gd name="T2" fmla="*/ 96 w 104"/>
                  <a:gd name="T3" fmla="*/ 143 h 151"/>
                  <a:gd name="T4" fmla="*/ 96 w 104"/>
                  <a:gd name="T5" fmla="*/ 139 h 151"/>
                  <a:gd name="T6" fmla="*/ 101 w 104"/>
                  <a:gd name="T7" fmla="*/ 133 h 151"/>
                  <a:gd name="T8" fmla="*/ 98 w 104"/>
                  <a:gd name="T9" fmla="*/ 129 h 151"/>
                  <a:gd name="T10" fmla="*/ 99 w 104"/>
                  <a:gd name="T11" fmla="*/ 122 h 151"/>
                  <a:gd name="T12" fmla="*/ 101 w 104"/>
                  <a:gd name="T13" fmla="*/ 116 h 151"/>
                  <a:gd name="T14" fmla="*/ 101 w 104"/>
                  <a:gd name="T15" fmla="*/ 104 h 151"/>
                  <a:gd name="T16" fmla="*/ 103 w 104"/>
                  <a:gd name="T17" fmla="*/ 100 h 151"/>
                  <a:gd name="T18" fmla="*/ 97 w 104"/>
                  <a:gd name="T19" fmla="*/ 89 h 151"/>
                  <a:gd name="T20" fmla="*/ 89 w 104"/>
                  <a:gd name="T21" fmla="*/ 89 h 151"/>
                  <a:gd name="T22" fmla="*/ 88 w 104"/>
                  <a:gd name="T23" fmla="*/ 79 h 151"/>
                  <a:gd name="T24" fmla="*/ 84 w 104"/>
                  <a:gd name="T25" fmla="*/ 79 h 151"/>
                  <a:gd name="T26" fmla="*/ 75 w 104"/>
                  <a:gd name="T27" fmla="*/ 81 h 151"/>
                  <a:gd name="T28" fmla="*/ 71 w 104"/>
                  <a:gd name="T29" fmla="*/ 76 h 151"/>
                  <a:gd name="T30" fmla="*/ 67 w 104"/>
                  <a:gd name="T31" fmla="*/ 73 h 151"/>
                  <a:gd name="T32" fmla="*/ 64 w 104"/>
                  <a:gd name="T33" fmla="*/ 66 h 151"/>
                  <a:gd name="T34" fmla="*/ 62 w 104"/>
                  <a:gd name="T35" fmla="*/ 59 h 151"/>
                  <a:gd name="T36" fmla="*/ 63 w 104"/>
                  <a:gd name="T37" fmla="*/ 54 h 151"/>
                  <a:gd name="T38" fmla="*/ 66 w 104"/>
                  <a:gd name="T39" fmla="*/ 50 h 151"/>
                  <a:gd name="T40" fmla="*/ 69 w 104"/>
                  <a:gd name="T41" fmla="*/ 42 h 151"/>
                  <a:gd name="T42" fmla="*/ 76 w 104"/>
                  <a:gd name="T43" fmla="*/ 37 h 151"/>
                  <a:gd name="T44" fmla="*/ 86 w 104"/>
                  <a:gd name="T45" fmla="*/ 34 h 151"/>
                  <a:gd name="T46" fmla="*/ 92 w 104"/>
                  <a:gd name="T47" fmla="*/ 33 h 151"/>
                  <a:gd name="T48" fmla="*/ 88 w 104"/>
                  <a:gd name="T49" fmla="*/ 29 h 151"/>
                  <a:gd name="T50" fmla="*/ 92 w 104"/>
                  <a:gd name="T51" fmla="*/ 23 h 151"/>
                  <a:gd name="T52" fmla="*/ 86 w 104"/>
                  <a:gd name="T53" fmla="*/ 18 h 151"/>
                  <a:gd name="T54" fmla="*/ 81 w 104"/>
                  <a:gd name="T55" fmla="*/ 18 h 151"/>
                  <a:gd name="T56" fmla="*/ 76 w 104"/>
                  <a:gd name="T57" fmla="*/ 19 h 151"/>
                  <a:gd name="T58" fmla="*/ 67 w 104"/>
                  <a:gd name="T59" fmla="*/ 18 h 151"/>
                  <a:gd name="T60" fmla="*/ 64 w 104"/>
                  <a:gd name="T61" fmla="*/ 13 h 151"/>
                  <a:gd name="T62" fmla="*/ 59 w 104"/>
                  <a:gd name="T63" fmla="*/ 8 h 151"/>
                  <a:gd name="T64" fmla="*/ 54 w 104"/>
                  <a:gd name="T65" fmla="*/ 1 h 151"/>
                  <a:gd name="T66" fmla="*/ 47 w 104"/>
                  <a:gd name="T67" fmla="*/ 1 h 151"/>
                  <a:gd name="T68" fmla="*/ 49 w 104"/>
                  <a:gd name="T69" fmla="*/ 7 h 151"/>
                  <a:gd name="T70" fmla="*/ 44 w 104"/>
                  <a:gd name="T71" fmla="*/ 15 h 151"/>
                  <a:gd name="T72" fmla="*/ 28 w 104"/>
                  <a:gd name="T73" fmla="*/ 24 h 151"/>
                  <a:gd name="T74" fmla="*/ 21 w 104"/>
                  <a:gd name="T75" fmla="*/ 36 h 151"/>
                  <a:gd name="T76" fmla="*/ 15 w 104"/>
                  <a:gd name="T77" fmla="*/ 37 h 151"/>
                  <a:gd name="T78" fmla="*/ 9 w 104"/>
                  <a:gd name="T79" fmla="*/ 35 h 151"/>
                  <a:gd name="T80" fmla="*/ 9 w 104"/>
                  <a:gd name="T81" fmla="*/ 31 h 151"/>
                  <a:gd name="T82" fmla="*/ 8 w 104"/>
                  <a:gd name="T83" fmla="*/ 27 h 151"/>
                  <a:gd name="T84" fmla="*/ 1 w 104"/>
                  <a:gd name="T85" fmla="*/ 34 h 151"/>
                  <a:gd name="T86" fmla="*/ 4 w 104"/>
                  <a:gd name="T87" fmla="*/ 45 h 151"/>
                  <a:gd name="T88" fmla="*/ 2 w 104"/>
                  <a:gd name="T89" fmla="*/ 47 h 151"/>
                  <a:gd name="T90" fmla="*/ 10 w 104"/>
                  <a:gd name="T91" fmla="*/ 54 h 151"/>
                  <a:gd name="T92" fmla="*/ 18 w 104"/>
                  <a:gd name="T93" fmla="*/ 65 h 151"/>
                  <a:gd name="T94" fmla="*/ 24 w 104"/>
                  <a:gd name="T95" fmla="*/ 77 h 151"/>
                  <a:gd name="T96" fmla="*/ 37 w 104"/>
                  <a:gd name="T97" fmla="*/ 101 h 151"/>
                  <a:gd name="T98" fmla="*/ 41 w 104"/>
                  <a:gd name="T99" fmla="*/ 111 h 151"/>
                  <a:gd name="T100" fmla="*/ 44 w 104"/>
                  <a:gd name="T101" fmla="*/ 119 h 151"/>
                  <a:gd name="T102" fmla="*/ 57 w 104"/>
                  <a:gd name="T103" fmla="*/ 128 h 151"/>
                  <a:gd name="T104" fmla="*/ 80 w 104"/>
                  <a:gd name="T105" fmla="*/ 142 h 151"/>
                  <a:gd name="T106" fmla="*/ 90 w 104"/>
                  <a:gd name="T107" fmla="*/ 149 h 151"/>
                  <a:gd name="T108" fmla="*/ 90 w 104"/>
                  <a:gd name="T109" fmla="*/ 151 h 151"/>
                  <a:gd name="T110" fmla="*/ 92 w 104"/>
                  <a:gd name="T111" fmla="*/ 149 h 151"/>
                  <a:gd name="T112" fmla="*/ 95 w 104"/>
                  <a:gd name="T113" fmla="*/ 143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04" h="151">
                    <a:moveTo>
                      <a:pt x="95" y="143"/>
                    </a:moveTo>
                    <a:cubicBezTo>
                      <a:pt x="96" y="143"/>
                      <a:pt x="96" y="143"/>
                      <a:pt x="96" y="143"/>
                    </a:cubicBezTo>
                    <a:cubicBezTo>
                      <a:pt x="95" y="141"/>
                      <a:pt x="95" y="140"/>
                      <a:pt x="96" y="139"/>
                    </a:cubicBezTo>
                    <a:cubicBezTo>
                      <a:pt x="98" y="139"/>
                      <a:pt x="101" y="135"/>
                      <a:pt x="101" y="133"/>
                    </a:cubicBezTo>
                    <a:cubicBezTo>
                      <a:pt x="101" y="131"/>
                      <a:pt x="98" y="131"/>
                      <a:pt x="98" y="129"/>
                    </a:cubicBezTo>
                    <a:cubicBezTo>
                      <a:pt x="98" y="127"/>
                      <a:pt x="101" y="124"/>
                      <a:pt x="99" y="122"/>
                    </a:cubicBezTo>
                    <a:cubicBezTo>
                      <a:pt x="98" y="121"/>
                      <a:pt x="102" y="118"/>
                      <a:pt x="101" y="116"/>
                    </a:cubicBezTo>
                    <a:cubicBezTo>
                      <a:pt x="101" y="114"/>
                      <a:pt x="100" y="105"/>
                      <a:pt x="101" y="104"/>
                    </a:cubicBezTo>
                    <a:cubicBezTo>
                      <a:pt x="102" y="103"/>
                      <a:pt x="104" y="103"/>
                      <a:pt x="103" y="100"/>
                    </a:cubicBezTo>
                    <a:cubicBezTo>
                      <a:pt x="102" y="98"/>
                      <a:pt x="99" y="92"/>
                      <a:pt x="97" y="89"/>
                    </a:cubicBezTo>
                    <a:cubicBezTo>
                      <a:pt x="95" y="88"/>
                      <a:pt x="91" y="88"/>
                      <a:pt x="89" y="89"/>
                    </a:cubicBezTo>
                    <a:cubicBezTo>
                      <a:pt x="87" y="90"/>
                      <a:pt x="88" y="82"/>
                      <a:pt x="88" y="79"/>
                    </a:cubicBezTo>
                    <a:cubicBezTo>
                      <a:pt x="88" y="76"/>
                      <a:pt x="85" y="77"/>
                      <a:pt x="84" y="79"/>
                    </a:cubicBezTo>
                    <a:cubicBezTo>
                      <a:pt x="83" y="81"/>
                      <a:pt x="79" y="81"/>
                      <a:pt x="75" y="81"/>
                    </a:cubicBezTo>
                    <a:cubicBezTo>
                      <a:pt x="72" y="81"/>
                      <a:pt x="74" y="76"/>
                      <a:pt x="71" y="76"/>
                    </a:cubicBezTo>
                    <a:cubicBezTo>
                      <a:pt x="69" y="76"/>
                      <a:pt x="67" y="75"/>
                      <a:pt x="67" y="73"/>
                    </a:cubicBezTo>
                    <a:cubicBezTo>
                      <a:pt x="67" y="71"/>
                      <a:pt x="65" y="69"/>
                      <a:pt x="64" y="66"/>
                    </a:cubicBezTo>
                    <a:cubicBezTo>
                      <a:pt x="62" y="63"/>
                      <a:pt x="60" y="61"/>
                      <a:pt x="62" y="59"/>
                    </a:cubicBezTo>
                    <a:cubicBezTo>
                      <a:pt x="63" y="57"/>
                      <a:pt x="61" y="56"/>
                      <a:pt x="63" y="54"/>
                    </a:cubicBezTo>
                    <a:cubicBezTo>
                      <a:pt x="65" y="52"/>
                      <a:pt x="67" y="52"/>
                      <a:pt x="66" y="50"/>
                    </a:cubicBezTo>
                    <a:cubicBezTo>
                      <a:pt x="66" y="47"/>
                      <a:pt x="69" y="45"/>
                      <a:pt x="69" y="42"/>
                    </a:cubicBezTo>
                    <a:cubicBezTo>
                      <a:pt x="69" y="39"/>
                      <a:pt x="73" y="40"/>
                      <a:pt x="76" y="37"/>
                    </a:cubicBezTo>
                    <a:cubicBezTo>
                      <a:pt x="79" y="35"/>
                      <a:pt x="83" y="36"/>
                      <a:pt x="86" y="34"/>
                    </a:cubicBezTo>
                    <a:cubicBezTo>
                      <a:pt x="89" y="31"/>
                      <a:pt x="90" y="33"/>
                      <a:pt x="92" y="33"/>
                    </a:cubicBezTo>
                    <a:cubicBezTo>
                      <a:pt x="91" y="32"/>
                      <a:pt x="88" y="31"/>
                      <a:pt x="88" y="29"/>
                    </a:cubicBezTo>
                    <a:cubicBezTo>
                      <a:pt x="87" y="28"/>
                      <a:pt x="91" y="25"/>
                      <a:pt x="92" y="23"/>
                    </a:cubicBezTo>
                    <a:cubicBezTo>
                      <a:pt x="93" y="21"/>
                      <a:pt x="87" y="18"/>
                      <a:pt x="86" y="18"/>
                    </a:cubicBezTo>
                    <a:cubicBezTo>
                      <a:pt x="85" y="17"/>
                      <a:pt x="82" y="19"/>
                      <a:pt x="81" y="18"/>
                    </a:cubicBezTo>
                    <a:cubicBezTo>
                      <a:pt x="79" y="17"/>
                      <a:pt x="77" y="18"/>
                      <a:pt x="76" y="19"/>
                    </a:cubicBezTo>
                    <a:cubicBezTo>
                      <a:pt x="75" y="20"/>
                      <a:pt x="66" y="20"/>
                      <a:pt x="67" y="18"/>
                    </a:cubicBezTo>
                    <a:cubicBezTo>
                      <a:pt x="67" y="15"/>
                      <a:pt x="63" y="14"/>
                      <a:pt x="64" y="13"/>
                    </a:cubicBezTo>
                    <a:cubicBezTo>
                      <a:pt x="64" y="11"/>
                      <a:pt x="62" y="8"/>
                      <a:pt x="59" y="8"/>
                    </a:cubicBezTo>
                    <a:cubicBezTo>
                      <a:pt x="55" y="7"/>
                      <a:pt x="56" y="2"/>
                      <a:pt x="54" y="1"/>
                    </a:cubicBezTo>
                    <a:cubicBezTo>
                      <a:pt x="52" y="0"/>
                      <a:pt x="49" y="1"/>
                      <a:pt x="47" y="1"/>
                    </a:cubicBezTo>
                    <a:cubicBezTo>
                      <a:pt x="50" y="4"/>
                      <a:pt x="50" y="5"/>
                      <a:pt x="49" y="7"/>
                    </a:cubicBezTo>
                    <a:cubicBezTo>
                      <a:pt x="46" y="9"/>
                      <a:pt x="49" y="9"/>
                      <a:pt x="44" y="15"/>
                    </a:cubicBezTo>
                    <a:cubicBezTo>
                      <a:pt x="40" y="21"/>
                      <a:pt x="32" y="22"/>
                      <a:pt x="28" y="24"/>
                    </a:cubicBezTo>
                    <a:cubicBezTo>
                      <a:pt x="25" y="25"/>
                      <a:pt x="23" y="32"/>
                      <a:pt x="21" y="36"/>
                    </a:cubicBezTo>
                    <a:cubicBezTo>
                      <a:pt x="19" y="41"/>
                      <a:pt x="17" y="40"/>
                      <a:pt x="15" y="37"/>
                    </a:cubicBezTo>
                    <a:cubicBezTo>
                      <a:pt x="13" y="34"/>
                      <a:pt x="12" y="37"/>
                      <a:pt x="9" y="35"/>
                    </a:cubicBezTo>
                    <a:cubicBezTo>
                      <a:pt x="7" y="33"/>
                      <a:pt x="8" y="33"/>
                      <a:pt x="9" y="31"/>
                    </a:cubicBezTo>
                    <a:cubicBezTo>
                      <a:pt x="10" y="30"/>
                      <a:pt x="9" y="28"/>
                      <a:pt x="8" y="27"/>
                    </a:cubicBezTo>
                    <a:cubicBezTo>
                      <a:pt x="5" y="27"/>
                      <a:pt x="2" y="31"/>
                      <a:pt x="1" y="34"/>
                    </a:cubicBezTo>
                    <a:cubicBezTo>
                      <a:pt x="0" y="37"/>
                      <a:pt x="4" y="43"/>
                      <a:pt x="4" y="45"/>
                    </a:cubicBezTo>
                    <a:cubicBezTo>
                      <a:pt x="5" y="47"/>
                      <a:pt x="2" y="45"/>
                      <a:pt x="2" y="47"/>
                    </a:cubicBezTo>
                    <a:cubicBezTo>
                      <a:pt x="1" y="49"/>
                      <a:pt x="7" y="52"/>
                      <a:pt x="10" y="54"/>
                    </a:cubicBezTo>
                    <a:cubicBezTo>
                      <a:pt x="13" y="56"/>
                      <a:pt x="16" y="62"/>
                      <a:pt x="18" y="65"/>
                    </a:cubicBezTo>
                    <a:cubicBezTo>
                      <a:pt x="21" y="68"/>
                      <a:pt x="21" y="70"/>
                      <a:pt x="24" y="77"/>
                    </a:cubicBezTo>
                    <a:cubicBezTo>
                      <a:pt x="27" y="84"/>
                      <a:pt x="33" y="96"/>
                      <a:pt x="37" y="101"/>
                    </a:cubicBezTo>
                    <a:cubicBezTo>
                      <a:pt x="40" y="106"/>
                      <a:pt x="42" y="110"/>
                      <a:pt x="41" y="111"/>
                    </a:cubicBezTo>
                    <a:cubicBezTo>
                      <a:pt x="40" y="113"/>
                      <a:pt x="42" y="117"/>
                      <a:pt x="44" y="119"/>
                    </a:cubicBezTo>
                    <a:cubicBezTo>
                      <a:pt x="47" y="121"/>
                      <a:pt x="50" y="124"/>
                      <a:pt x="57" y="128"/>
                    </a:cubicBezTo>
                    <a:cubicBezTo>
                      <a:pt x="65" y="131"/>
                      <a:pt x="78" y="139"/>
                      <a:pt x="80" y="142"/>
                    </a:cubicBezTo>
                    <a:cubicBezTo>
                      <a:pt x="82" y="145"/>
                      <a:pt x="89" y="149"/>
                      <a:pt x="90" y="149"/>
                    </a:cubicBezTo>
                    <a:cubicBezTo>
                      <a:pt x="90" y="149"/>
                      <a:pt x="90" y="150"/>
                      <a:pt x="90" y="151"/>
                    </a:cubicBezTo>
                    <a:cubicBezTo>
                      <a:pt x="91" y="150"/>
                      <a:pt x="92" y="150"/>
                      <a:pt x="92" y="149"/>
                    </a:cubicBezTo>
                    <a:cubicBezTo>
                      <a:pt x="94" y="148"/>
                      <a:pt x="95" y="144"/>
                      <a:pt x="95" y="143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58" name="Freeform 157">
                <a:extLst>
                  <a:ext uri="{FF2B5EF4-FFF2-40B4-BE49-F238E27FC236}">
                    <a16:creationId xmlns:a16="http://schemas.microsoft.com/office/drawing/2014/main" xmlns="" id="{C253DEDA-B9F0-C04F-BB37-76AAE9B380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45302" y="5265011"/>
                <a:ext cx="210256" cy="176574"/>
              </a:xfrm>
              <a:custGeom>
                <a:avLst/>
                <a:gdLst>
                  <a:gd name="T0" fmla="*/ 11 w 112"/>
                  <a:gd name="T1" fmla="*/ 6 h 94"/>
                  <a:gd name="T2" fmla="*/ 4 w 112"/>
                  <a:gd name="T3" fmla="*/ 15 h 94"/>
                  <a:gd name="T4" fmla="*/ 3 w 112"/>
                  <a:gd name="T5" fmla="*/ 21 h 94"/>
                  <a:gd name="T6" fmla="*/ 2 w 112"/>
                  <a:gd name="T7" fmla="*/ 25 h 94"/>
                  <a:gd name="T8" fmla="*/ 6 w 112"/>
                  <a:gd name="T9" fmla="*/ 27 h 94"/>
                  <a:gd name="T10" fmla="*/ 9 w 112"/>
                  <a:gd name="T11" fmla="*/ 32 h 94"/>
                  <a:gd name="T12" fmla="*/ 15 w 112"/>
                  <a:gd name="T13" fmla="*/ 43 h 94"/>
                  <a:gd name="T14" fmla="*/ 28 w 112"/>
                  <a:gd name="T15" fmla="*/ 44 h 94"/>
                  <a:gd name="T16" fmla="*/ 40 w 112"/>
                  <a:gd name="T17" fmla="*/ 49 h 94"/>
                  <a:gd name="T18" fmla="*/ 49 w 112"/>
                  <a:gd name="T19" fmla="*/ 51 h 94"/>
                  <a:gd name="T20" fmla="*/ 47 w 112"/>
                  <a:gd name="T21" fmla="*/ 66 h 94"/>
                  <a:gd name="T22" fmla="*/ 50 w 112"/>
                  <a:gd name="T23" fmla="*/ 72 h 94"/>
                  <a:gd name="T24" fmla="*/ 50 w 112"/>
                  <a:gd name="T25" fmla="*/ 78 h 94"/>
                  <a:gd name="T26" fmla="*/ 51 w 112"/>
                  <a:gd name="T27" fmla="*/ 82 h 94"/>
                  <a:gd name="T28" fmla="*/ 50 w 112"/>
                  <a:gd name="T29" fmla="*/ 83 h 94"/>
                  <a:gd name="T30" fmla="*/ 56 w 112"/>
                  <a:gd name="T31" fmla="*/ 91 h 94"/>
                  <a:gd name="T32" fmla="*/ 61 w 112"/>
                  <a:gd name="T33" fmla="*/ 93 h 94"/>
                  <a:gd name="T34" fmla="*/ 65 w 112"/>
                  <a:gd name="T35" fmla="*/ 92 h 94"/>
                  <a:gd name="T36" fmla="*/ 71 w 112"/>
                  <a:gd name="T37" fmla="*/ 89 h 94"/>
                  <a:gd name="T38" fmla="*/ 76 w 112"/>
                  <a:gd name="T39" fmla="*/ 87 h 94"/>
                  <a:gd name="T40" fmla="*/ 81 w 112"/>
                  <a:gd name="T41" fmla="*/ 82 h 94"/>
                  <a:gd name="T42" fmla="*/ 82 w 112"/>
                  <a:gd name="T43" fmla="*/ 79 h 94"/>
                  <a:gd name="T44" fmla="*/ 78 w 112"/>
                  <a:gd name="T45" fmla="*/ 78 h 94"/>
                  <a:gd name="T46" fmla="*/ 76 w 112"/>
                  <a:gd name="T47" fmla="*/ 73 h 94"/>
                  <a:gd name="T48" fmla="*/ 72 w 112"/>
                  <a:gd name="T49" fmla="*/ 67 h 94"/>
                  <a:gd name="T50" fmla="*/ 78 w 112"/>
                  <a:gd name="T51" fmla="*/ 66 h 94"/>
                  <a:gd name="T52" fmla="*/ 85 w 112"/>
                  <a:gd name="T53" fmla="*/ 68 h 94"/>
                  <a:gd name="T54" fmla="*/ 88 w 112"/>
                  <a:gd name="T55" fmla="*/ 69 h 94"/>
                  <a:gd name="T56" fmla="*/ 93 w 112"/>
                  <a:gd name="T57" fmla="*/ 66 h 94"/>
                  <a:gd name="T58" fmla="*/ 103 w 112"/>
                  <a:gd name="T59" fmla="*/ 62 h 94"/>
                  <a:gd name="T60" fmla="*/ 106 w 112"/>
                  <a:gd name="T61" fmla="*/ 59 h 94"/>
                  <a:gd name="T62" fmla="*/ 100 w 112"/>
                  <a:gd name="T63" fmla="*/ 52 h 94"/>
                  <a:gd name="T64" fmla="*/ 101 w 112"/>
                  <a:gd name="T65" fmla="*/ 48 h 94"/>
                  <a:gd name="T66" fmla="*/ 105 w 112"/>
                  <a:gd name="T67" fmla="*/ 44 h 94"/>
                  <a:gd name="T68" fmla="*/ 106 w 112"/>
                  <a:gd name="T69" fmla="*/ 40 h 94"/>
                  <a:gd name="T70" fmla="*/ 109 w 112"/>
                  <a:gd name="T71" fmla="*/ 34 h 94"/>
                  <a:gd name="T72" fmla="*/ 112 w 112"/>
                  <a:gd name="T73" fmla="*/ 31 h 94"/>
                  <a:gd name="T74" fmla="*/ 100 w 112"/>
                  <a:gd name="T75" fmla="*/ 29 h 94"/>
                  <a:gd name="T76" fmla="*/ 102 w 112"/>
                  <a:gd name="T77" fmla="*/ 23 h 94"/>
                  <a:gd name="T78" fmla="*/ 90 w 112"/>
                  <a:gd name="T79" fmla="*/ 18 h 94"/>
                  <a:gd name="T80" fmla="*/ 92 w 112"/>
                  <a:gd name="T81" fmla="*/ 14 h 94"/>
                  <a:gd name="T82" fmla="*/ 85 w 112"/>
                  <a:gd name="T83" fmla="*/ 12 h 94"/>
                  <a:gd name="T84" fmla="*/ 69 w 112"/>
                  <a:gd name="T85" fmla="*/ 17 h 94"/>
                  <a:gd name="T86" fmla="*/ 54 w 112"/>
                  <a:gd name="T87" fmla="*/ 13 h 94"/>
                  <a:gd name="T88" fmla="*/ 44 w 112"/>
                  <a:gd name="T89" fmla="*/ 11 h 94"/>
                  <a:gd name="T90" fmla="*/ 37 w 112"/>
                  <a:gd name="T91" fmla="*/ 5 h 94"/>
                  <a:gd name="T92" fmla="*/ 31 w 112"/>
                  <a:gd name="T93" fmla="*/ 0 h 94"/>
                  <a:gd name="T94" fmla="*/ 28 w 112"/>
                  <a:gd name="T95" fmla="*/ 6 h 94"/>
                  <a:gd name="T96" fmla="*/ 17 w 112"/>
                  <a:gd name="T97" fmla="*/ 12 h 94"/>
                  <a:gd name="T98" fmla="*/ 20 w 112"/>
                  <a:gd name="T99" fmla="*/ 24 h 94"/>
                  <a:gd name="T100" fmla="*/ 11 w 112"/>
                  <a:gd name="T101" fmla="*/ 21 h 94"/>
                  <a:gd name="T102" fmla="*/ 15 w 112"/>
                  <a:gd name="T103" fmla="*/ 10 h 94"/>
                  <a:gd name="T104" fmla="*/ 14 w 112"/>
                  <a:gd name="T105" fmla="*/ 5 h 94"/>
                  <a:gd name="T106" fmla="*/ 11 w 112"/>
                  <a:gd name="T107" fmla="*/ 6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12" h="94">
                    <a:moveTo>
                      <a:pt x="11" y="6"/>
                    </a:moveTo>
                    <a:cubicBezTo>
                      <a:pt x="9" y="9"/>
                      <a:pt x="5" y="12"/>
                      <a:pt x="4" y="15"/>
                    </a:cubicBezTo>
                    <a:cubicBezTo>
                      <a:pt x="4" y="19"/>
                      <a:pt x="4" y="20"/>
                      <a:pt x="3" y="21"/>
                    </a:cubicBezTo>
                    <a:cubicBezTo>
                      <a:pt x="2" y="23"/>
                      <a:pt x="0" y="25"/>
                      <a:pt x="2" y="25"/>
                    </a:cubicBezTo>
                    <a:cubicBezTo>
                      <a:pt x="4" y="25"/>
                      <a:pt x="6" y="25"/>
                      <a:pt x="6" y="27"/>
                    </a:cubicBezTo>
                    <a:cubicBezTo>
                      <a:pt x="6" y="29"/>
                      <a:pt x="10" y="29"/>
                      <a:pt x="9" y="32"/>
                    </a:cubicBezTo>
                    <a:cubicBezTo>
                      <a:pt x="9" y="35"/>
                      <a:pt x="8" y="43"/>
                      <a:pt x="15" y="43"/>
                    </a:cubicBezTo>
                    <a:cubicBezTo>
                      <a:pt x="21" y="43"/>
                      <a:pt x="25" y="40"/>
                      <a:pt x="28" y="44"/>
                    </a:cubicBezTo>
                    <a:cubicBezTo>
                      <a:pt x="31" y="48"/>
                      <a:pt x="35" y="49"/>
                      <a:pt x="40" y="49"/>
                    </a:cubicBezTo>
                    <a:cubicBezTo>
                      <a:pt x="44" y="48"/>
                      <a:pt x="51" y="47"/>
                      <a:pt x="49" y="51"/>
                    </a:cubicBezTo>
                    <a:cubicBezTo>
                      <a:pt x="47" y="55"/>
                      <a:pt x="45" y="64"/>
                      <a:pt x="47" y="66"/>
                    </a:cubicBezTo>
                    <a:cubicBezTo>
                      <a:pt x="49" y="68"/>
                      <a:pt x="52" y="70"/>
                      <a:pt x="50" y="72"/>
                    </a:cubicBezTo>
                    <a:cubicBezTo>
                      <a:pt x="48" y="74"/>
                      <a:pt x="48" y="77"/>
                      <a:pt x="50" y="78"/>
                    </a:cubicBezTo>
                    <a:cubicBezTo>
                      <a:pt x="52" y="80"/>
                      <a:pt x="51" y="82"/>
                      <a:pt x="51" y="82"/>
                    </a:cubicBezTo>
                    <a:cubicBezTo>
                      <a:pt x="51" y="82"/>
                      <a:pt x="51" y="83"/>
                      <a:pt x="50" y="83"/>
                    </a:cubicBezTo>
                    <a:cubicBezTo>
                      <a:pt x="53" y="86"/>
                      <a:pt x="55" y="90"/>
                      <a:pt x="56" y="91"/>
                    </a:cubicBezTo>
                    <a:cubicBezTo>
                      <a:pt x="59" y="93"/>
                      <a:pt x="59" y="94"/>
                      <a:pt x="61" y="93"/>
                    </a:cubicBezTo>
                    <a:cubicBezTo>
                      <a:pt x="63" y="92"/>
                      <a:pt x="64" y="91"/>
                      <a:pt x="65" y="92"/>
                    </a:cubicBezTo>
                    <a:cubicBezTo>
                      <a:pt x="67" y="93"/>
                      <a:pt x="69" y="91"/>
                      <a:pt x="71" y="89"/>
                    </a:cubicBezTo>
                    <a:cubicBezTo>
                      <a:pt x="73" y="87"/>
                      <a:pt x="76" y="89"/>
                      <a:pt x="76" y="87"/>
                    </a:cubicBezTo>
                    <a:cubicBezTo>
                      <a:pt x="77" y="84"/>
                      <a:pt x="78" y="83"/>
                      <a:pt x="81" y="82"/>
                    </a:cubicBezTo>
                    <a:cubicBezTo>
                      <a:pt x="84" y="82"/>
                      <a:pt x="84" y="79"/>
                      <a:pt x="82" y="79"/>
                    </a:cubicBezTo>
                    <a:cubicBezTo>
                      <a:pt x="80" y="79"/>
                      <a:pt x="78" y="81"/>
                      <a:pt x="78" y="78"/>
                    </a:cubicBezTo>
                    <a:cubicBezTo>
                      <a:pt x="78" y="75"/>
                      <a:pt x="76" y="76"/>
                      <a:pt x="76" y="73"/>
                    </a:cubicBezTo>
                    <a:cubicBezTo>
                      <a:pt x="76" y="70"/>
                      <a:pt x="75" y="69"/>
                      <a:pt x="72" y="67"/>
                    </a:cubicBezTo>
                    <a:cubicBezTo>
                      <a:pt x="70" y="65"/>
                      <a:pt x="76" y="65"/>
                      <a:pt x="78" y="66"/>
                    </a:cubicBezTo>
                    <a:cubicBezTo>
                      <a:pt x="79" y="67"/>
                      <a:pt x="84" y="66"/>
                      <a:pt x="85" y="68"/>
                    </a:cubicBezTo>
                    <a:cubicBezTo>
                      <a:pt x="85" y="71"/>
                      <a:pt x="88" y="71"/>
                      <a:pt x="88" y="69"/>
                    </a:cubicBezTo>
                    <a:cubicBezTo>
                      <a:pt x="88" y="66"/>
                      <a:pt x="91" y="65"/>
                      <a:pt x="93" y="66"/>
                    </a:cubicBezTo>
                    <a:cubicBezTo>
                      <a:pt x="96" y="66"/>
                      <a:pt x="101" y="62"/>
                      <a:pt x="103" y="62"/>
                    </a:cubicBezTo>
                    <a:cubicBezTo>
                      <a:pt x="105" y="61"/>
                      <a:pt x="105" y="60"/>
                      <a:pt x="106" y="59"/>
                    </a:cubicBezTo>
                    <a:cubicBezTo>
                      <a:pt x="104" y="57"/>
                      <a:pt x="101" y="53"/>
                      <a:pt x="100" y="52"/>
                    </a:cubicBezTo>
                    <a:cubicBezTo>
                      <a:pt x="99" y="51"/>
                      <a:pt x="101" y="50"/>
                      <a:pt x="101" y="48"/>
                    </a:cubicBezTo>
                    <a:cubicBezTo>
                      <a:pt x="101" y="46"/>
                      <a:pt x="101" y="44"/>
                      <a:pt x="105" y="44"/>
                    </a:cubicBezTo>
                    <a:cubicBezTo>
                      <a:pt x="109" y="44"/>
                      <a:pt x="108" y="41"/>
                      <a:pt x="106" y="40"/>
                    </a:cubicBezTo>
                    <a:cubicBezTo>
                      <a:pt x="104" y="39"/>
                      <a:pt x="107" y="36"/>
                      <a:pt x="109" y="34"/>
                    </a:cubicBezTo>
                    <a:cubicBezTo>
                      <a:pt x="110" y="34"/>
                      <a:pt x="111" y="32"/>
                      <a:pt x="112" y="31"/>
                    </a:cubicBezTo>
                    <a:cubicBezTo>
                      <a:pt x="108" y="29"/>
                      <a:pt x="103" y="29"/>
                      <a:pt x="100" y="29"/>
                    </a:cubicBezTo>
                    <a:cubicBezTo>
                      <a:pt x="97" y="30"/>
                      <a:pt x="102" y="26"/>
                      <a:pt x="102" y="23"/>
                    </a:cubicBezTo>
                    <a:cubicBezTo>
                      <a:pt x="103" y="20"/>
                      <a:pt x="94" y="19"/>
                      <a:pt x="90" y="18"/>
                    </a:cubicBezTo>
                    <a:cubicBezTo>
                      <a:pt x="87" y="18"/>
                      <a:pt x="88" y="14"/>
                      <a:pt x="92" y="14"/>
                    </a:cubicBezTo>
                    <a:cubicBezTo>
                      <a:pt x="95" y="14"/>
                      <a:pt x="90" y="11"/>
                      <a:pt x="85" y="12"/>
                    </a:cubicBezTo>
                    <a:cubicBezTo>
                      <a:pt x="80" y="13"/>
                      <a:pt x="73" y="15"/>
                      <a:pt x="69" y="17"/>
                    </a:cubicBezTo>
                    <a:cubicBezTo>
                      <a:pt x="65" y="20"/>
                      <a:pt x="59" y="11"/>
                      <a:pt x="54" y="13"/>
                    </a:cubicBezTo>
                    <a:cubicBezTo>
                      <a:pt x="50" y="15"/>
                      <a:pt x="43" y="15"/>
                      <a:pt x="44" y="11"/>
                    </a:cubicBezTo>
                    <a:cubicBezTo>
                      <a:pt x="44" y="8"/>
                      <a:pt x="42" y="5"/>
                      <a:pt x="37" y="5"/>
                    </a:cubicBezTo>
                    <a:cubicBezTo>
                      <a:pt x="33" y="5"/>
                      <a:pt x="34" y="0"/>
                      <a:pt x="31" y="0"/>
                    </a:cubicBezTo>
                    <a:cubicBezTo>
                      <a:pt x="27" y="0"/>
                      <a:pt x="31" y="5"/>
                      <a:pt x="28" y="6"/>
                    </a:cubicBezTo>
                    <a:cubicBezTo>
                      <a:pt x="26" y="7"/>
                      <a:pt x="18" y="9"/>
                      <a:pt x="17" y="12"/>
                    </a:cubicBezTo>
                    <a:cubicBezTo>
                      <a:pt x="17" y="15"/>
                      <a:pt x="22" y="20"/>
                      <a:pt x="20" y="24"/>
                    </a:cubicBezTo>
                    <a:cubicBezTo>
                      <a:pt x="18" y="27"/>
                      <a:pt x="13" y="24"/>
                      <a:pt x="11" y="21"/>
                    </a:cubicBezTo>
                    <a:cubicBezTo>
                      <a:pt x="10" y="17"/>
                      <a:pt x="16" y="12"/>
                      <a:pt x="15" y="10"/>
                    </a:cubicBezTo>
                    <a:cubicBezTo>
                      <a:pt x="14" y="9"/>
                      <a:pt x="13" y="6"/>
                      <a:pt x="14" y="5"/>
                    </a:cubicBezTo>
                    <a:cubicBezTo>
                      <a:pt x="13" y="5"/>
                      <a:pt x="12" y="5"/>
                      <a:pt x="11" y="6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59" name="Freeform 158">
                <a:extLst>
                  <a:ext uri="{FF2B5EF4-FFF2-40B4-BE49-F238E27FC236}">
                    <a16:creationId xmlns:a16="http://schemas.microsoft.com/office/drawing/2014/main" xmlns="" id="{37682D82-F02B-D34A-9686-AAF8D5024B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79033" y="5354829"/>
                <a:ext cx="66343" cy="69405"/>
              </a:xfrm>
              <a:custGeom>
                <a:avLst/>
                <a:gdLst>
                  <a:gd name="T0" fmla="*/ 9 w 35"/>
                  <a:gd name="T1" fmla="*/ 8 h 37"/>
                  <a:gd name="T2" fmla="*/ 5 w 35"/>
                  <a:gd name="T3" fmla="*/ 12 h 37"/>
                  <a:gd name="T4" fmla="*/ 2 w 35"/>
                  <a:gd name="T5" fmla="*/ 18 h 37"/>
                  <a:gd name="T6" fmla="*/ 8 w 35"/>
                  <a:gd name="T7" fmla="*/ 27 h 37"/>
                  <a:gd name="T8" fmla="*/ 13 w 35"/>
                  <a:gd name="T9" fmla="*/ 36 h 37"/>
                  <a:gd name="T10" fmla="*/ 17 w 35"/>
                  <a:gd name="T11" fmla="*/ 36 h 37"/>
                  <a:gd name="T12" fmla="*/ 20 w 35"/>
                  <a:gd name="T13" fmla="*/ 31 h 37"/>
                  <a:gd name="T14" fmla="*/ 29 w 35"/>
                  <a:gd name="T15" fmla="*/ 31 h 37"/>
                  <a:gd name="T16" fmla="*/ 30 w 35"/>
                  <a:gd name="T17" fmla="*/ 32 h 37"/>
                  <a:gd name="T18" fmla="*/ 33 w 35"/>
                  <a:gd name="T19" fmla="*/ 29 h 37"/>
                  <a:gd name="T20" fmla="*/ 32 w 35"/>
                  <a:gd name="T21" fmla="*/ 18 h 37"/>
                  <a:gd name="T22" fmla="*/ 33 w 35"/>
                  <a:gd name="T23" fmla="*/ 8 h 37"/>
                  <a:gd name="T24" fmla="*/ 35 w 35"/>
                  <a:gd name="T25" fmla="*/ 4 h 37"/>
                  <a:gd name="T26" fmla="*/ 27 w 35"/>
                  <a:gd name="T27" fmla="*/ 2 h 37"/>
                  <a:gd name="T28" fmla="*/ 16 w 35"/>
                  <a:gd name="T29" fmla="*/ 3 h 37"/>
                  <a:gd name="T30" fmla="*/ 10 w 35"/>
                  <a:gd name="T31" fmla="*/ 2 h 37"/>
                  <a:gd name="T32" fmla="*/ 9 w 35"/>
                  <a:gd name="T33" fmla="*/ 3 h 37"/>
                  <a:gd name="T34" fmla="*/ 9 w 35"/>
                  <a:gd name="T35" fmla="*/ 8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5" h="37">
                    <a:moveTo>
                      <a:pt x="9" y="8"/>
                    </a:moveTo>
                    <a:cubicBezTo>
                      <a:pt x="10" y="10"/>
                      <a:pt x="7" y="11"/>
                      <a:pt x="5" y="12"/>
                    </a:cubicBezTo>
                    <a:cubicBezTo>
                      <a:pt x="2" y="12"/>
                      <a:pt x="3" y="17"/>
                      <a:pt x="2" y="18"/>
                    </a:cubicBezTo>
                    <a:cubicBezTo>
                      <a:pt x="0" y="20"/>
                      <a:pt x="7" y="24"/>
                      <a:pt x="8" y="27"/>
                    </a:cubicBezTo>
                    <a:cubicBezTo>
                      <a:pt x="9" y="29"/>
                      <a:pt x="11" y="33"/>
                      <a:pt x="13" y="36"/>
                    </a:cubicBezTo>
                    <a:cubicBezTo>
                      <a:pt x="15" y="36"/>
                      <a:pt x="16" y="37"/>
                      <a:pt x="17" y="36"/>
                    </a:cubicBezTo>
                    <a:cubicBezTo>
                      <a:pt x="19" y="35"/>
                      <a:pt x="17" y="31"/>
                      <a:pt x="20" y="31"/>
                    </a:cubicBezTo>
                    <a:cubicBezTo>
                      <a:pt x="24" y="31"/>
                      <a:pt x="28" y="29"/>
                      <a:pt x="29" y="31"/>
                    </a:cubicBezTo>
                    <a:cubicBezTo>
                      <a:pt x="30" y="32"/>
                      <a:pt x="30" y="32"/>
                      <a:pt x="30" y="32"/>
                    </a:cubicBezTo>
                    <a:cubicBezTo>
                      <a:pt x="31" y="31"/>
                      <a:pt x="32" y="29"/>
                      <a:pt x="33" y="29"/>
                    </a:cubicBezTo>
                    <a:cubicBezTo>
                      <a:pt x="33" y="27"/>
                      <a:pt x="33" y="21"/>
                      <a:pt x="32" y="18"/>
                    </a:cubicBezTo>
                    <a:cubicBezTo>
                      <a:pt x="30" y="14"/>
                      <a:pt x="31" y="10"/>
                      <a:pt x="33" y="8"/>
                    </a:cubicBezTo>
                    <a:cubicBezTo>
                      <a:pt x="33" y="8"/>
                      <a:pt x="34" y="6"/>
                      <a:pt x="35" y="4"/>
                    </a:cubicBezTo>
                    <a:cubicBezTo>
                      <a:pt x="32" y="3"/>
                      <a:pt x="29" y="2"/>
                      <a:pt x="27" y="2"/>
                    </a:cubicBezTo>
                    <a:cubicBezTo>
                      <a:pt x="22" y="3"/>
                      <a:pt x="18" y="5"/>
                      <a:pt x="16" y="3"/>
                    </a:cubicBezTo>
                    <a:cubicBezTo>
                      <a:pt x="15" y="0"/>
                      <a:pt x="12" y="1"/>
                      <a:pt x="10" y="2"/>
                    </a:cubicBezTo>
                    <a:cubicBezTo>
                      <a:pt x="10" y="3"/>
                      <a:pt x="10" y="3"/>
                      <a:pt x="9" y="3"/>
                    </a:cubicBezTo>
                    <a:cubicBezTo>
                      <a:pt x="9" y="5"/>
                      <a:pt x="8" y="7"/>
                      <a:pt x="9" y="8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60" name="Freeform 159">
                <a:extLst>
                  <a:ext uri="{FF2B5EF4-FFF2-40B4-BE49-F238E27FC236}">
                    <a16:creationId xmlns:a16="http://schemas.microsoft.com/office/drawing/2014/main" xmlns="" id="{A73B6FE6-F9B0-B147-B7A2-81DD6766C7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31062" y="5323189"/>
                <a:ext cx="72467" cy="111252"/>
              </a:xfrm>
              <a:custGeom>
                <a:avLst/>
                <a:gdLst>
                  <a:gd name="T0" fmla="*/ 10 w 39"/>
                  <a:gd name="T1" fmla="*/ 3 h 59"/>
                  <a:gd name="T2" fmla="*/ 7 w 39"/>
                  <a:gd name="T3" fmla="*/ 9 h 59"/>
                  <a:gd name="T4" fmla="*/ 6 w 39"/>
                  <a:gd name="T5" fmla="*/ 13 h 59"/>
                  <a:gd name="T6" fmla="*/ 2 w 39"/>
                  <a:gd name="T7" fmla="*/ 17 h 59"/>
                  <a:gd name="T8" fmla="*/ 1 w 39"/>
                  <a:gd name="T9" fmla="*/ 21 h 59"/>
                  <a:gd name="T10" fmla="*/ 7 w 39"/>
                  <a:gd name="T11" fmla="*/ 28 h 59"/>
                  <a:gd name="T12" fmla="*/ 9 w 39"/>
                  <a:gd name="T13" fmla="*/ 26 h 59"/>
                  <a:gd name="T14" fmla="*/ 13 w 39"/>
                  <a:gd name="T15" fmla="*/ 33 h 59"/>
                  <a:gd name="T16" fmla="*/ 14 w 39"/>
                  <a:gd name="T17" fmla="*/ 40 h 59"/>
                  <a:gd name="T18" fmla="*/ 15 w 39"/>
                  <a:gd name="T19" fmla="*/ 54 h 59"/>
                  <a:gd name="T20" fmla="*/ 24 w 39"/>
                  <a:gd name="T21" fmla="*/ 57 h 59"/>
                  <a:gd name="T22" fmla="*/ 29 w 39"/>
                  <a:gd name="T23" fmla="*/ 55 h 59"/>
                  <a:gd name="T24" fmla="*/ 33 w 39"/>
                  <a:gd name="T25" fmla="*/ 53 h 59"/>
                  <a:gd name="T26" fmla="*/ 39 w 39"/>
                  <a:gd name="T27" fmla="*/ 53 h 59"/>
                  <a:gd name="T28" fmla="*/ 34 w 39"/>
                  <a:gd name="T29" fmla="*/ 44 h 59"/>
                  <a:gd name="T30" fmla="*/ 28 w 39"/>
                  <a:gd name="T31" fmla="*/ 35 h 59"/>
                  <a:gd name="T32" fmla="*/ 31 w 39"/>
                  <a:gd name="T33" fmla="*/ 29 h 59"/>
                  <a:gd name="T34" fmla="*/ 35 w 39"/>
                  <a:gd name="T35" fmla="*/ 25 h 59"/>
                  <a:gd name="T36" fmla="*/ 35 w 39"/>
                  <a:gd name="T37" fmla="*/ 20 h 59"/>
                  <a:gd name="T38" fmla="*/ 28 w 39"/>
                  <a:gd name="T39" fmla="*/ 13 h 59"/>
                  <a:gd name="T40" fmla="*/ 24 w 39"/>
                  <a:gd name="T41" fmla="*/ 8 h 59"/>
                  <a:gd name="T42" fmla="*/ 16 w 39"/>
                  <a:gd name="T43" fmla="*/ 1 h 59"/>
                  <a:gd name="T44" fmla="*/ 13 w 39"/>
                  <a:gd name="T45" fmla="*/ 0 h 59"/>
                  <a:gd name="T46" fmla="*/ 10 w 39"/>
                  <a:gd name="T47" fmla="*/ 3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9" h="59">
                    <a:moveTo>
                      <a:pt x="10" y="3"/>
                    </a:moveTo>
                    <a:cubicBezTo>
                      <a:pt x="8" y="5"/>
                      <a:pt x="5" y="8"/>
                      <a:pt x="7" y="9"/>
                    </a:cubicBezTo>
                    <a:cubicBezTo>
                      <a:pt x="9" y="10"/>
                      <a:pt x="10" y="13"/>
                      <a:pt x="6" y="13"/>
                    </a:cubicBezTo>
                    <a:cubicBezTo>
                      <a:pt x="2" y="13"/>
                      <a:pt x="2" y="15"/>
                      <a:pt x="2" y="17"/>
                    </a:cubicBezTo>
                    <a:cubicBezTo>
                      <a:pt x="2" y="19"/>
                      <a:pt x="0" y="20"/>
                      <a:pt x="1" y="21"/>
                    </a:cubicBezTo>
                    <a:cubicBezTo>
                      <a:pt x="2" y="22"/>
                      <a:pt x="5" y="26"/>
                      <a:pt x="7" y="28"/>
                    </a:cubicBezTo>
                    <a:cubicBezTo>
                      <a:pt x="7" y="27"/>
                      <a:pt x="8" y="26"/>
                      <a:pt x="9" y="26"/>
                    </a:cubicBezTo>
                    <a:cubicBezTo>
                      <a:pt x="13" y="27"/>
                      <a:pt x="10" y="32"/>
                      <a:pt x="13" y="33"/>
                    </a:cubicBezTo>
                    <a:cubicBezTo>
                      <a:pt x="16" y="34"/>
                      <a:pt x="16" y="38"/>
                      <a:pt x="14" y="40"/>
                    </a:cubicBezTo>
                    <a:cubicBezTo>
                      <a:pt x="12" y="41"/>
                      <a:pt x="11" y="49"/>
                      <a:pt x="15" y="54"/>
                    </a:cubicBezTo>
                    <a:cubicBezTo>
                      <a:pt x="20" y="59"/>
                      <a:pt x="23" y="58"/>
                      <a:pt x="24" y="57"/>
                    </a:cubicBezTo>
                    <a:cubicBezTo>
                      <a:pt x="25" y="56"/>
                      <a:pt x="28" y="57"/>
                      <a:pt x="29" y="55"/>
                    </a:cubicBezTo>
                    <a:cubicBezTo>
                      <a:pt x="30" y="53"/>
                      <a:pt x="31" y="55"/>
                      <a:pt x="33" y="53"/>
                    </a:cubicBezTo>
                    <a:cubicBezTo>
                      <a:pt x="34" y="52"/>
                      <a:pt x="37" y="52"/>
                      <a:pt x="39" y="53"/>
                    </a:cubicBezTo>
                    <a:cubicBezTo>
                      <a:pt x="37" y="50"/>
                      <a:pt x="35" y="46"/>
                      <a:pt x="34" y="44"/>
                    </a:cubicBezTo>
                    <a:cubicBezTo>
                      <a:pt x="33" y="41"/>
                      <a:pt x="26" y="37"/>
                      <a:pt x="28" y="35"/>
                    </a:cubicBezTo>
                    <a:cubicBezTo>
                      <a:pt x="29" y="34"/>
                      <a:pt x="28" y="29"/>
                      <a:pt x="31" y="29"/>
                    </a:cubicBezTo>
                    <a:cubicBezTo>
                      <a:pt x="33" y="28"/>
                      <a:pt x="36" y="27"/>
                      <a:pt x="35" y="25"/>
                    </a:cubicBezTo>
                    <a:cubicBezTo>
                      <a:pt x="34" y="24"/>
                      <a:pt x="35" y="22"/>
                      <a:pt x="35" y="20"/>
                    </a:cubicBezTo>
                    <a:cubicBezTo>
                      <a:pt x="33" y="19"/>
                      <a:pt x="30" y="13"/>
                      <a:pt x="28" y="13"/>
                    </a:cubicBezTo>
                    <a:cubicBezTo>
                      <a:pt x="26" y="13"/>
                      <a:pt x="23" y="11"/>
                      <a:pt x="24" y="8"/>
                    </a:cubicBezTo>
                    <a:cubicBezTo>
                      <a:pt x="24" y="5"/>
                      <a:pt x="19" y="5"/>
                      <a:pt x="16" y="1"/>
                    </a:cubicBezTo>
                    <a:cubicBezTo>
                      <a:pt x="15" y="1"/>
                      <a:pt x="14" y="0"/>
                      <a:pt x="13" y="0"/>
                    </a:cubicBezTo>
                    <a:cubicBezTo>
                      <a:pt x="12" y="1"/>
                      <a:pt x="11" y="3"/>
                      <a:pt x="10" y="3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61" name="Freeform 160">
                <a:extLst>
                  <a:ext uri="{FF2B5EF4-FFF2-40B4-BE49-F238E27FC236}">
                    <a16:creationId xmlns:a16="http://schemas.microsoft.com/office/drawing/2014/main" xmlns="" id="{64AF8636-9951-464B-ADBB-8D0D373EFD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36190" y="5362995"/>
                <a:ext cx="45930" cy="58177"/>
              </a:xfrm>
              <a:custGeom>
                <a:avLst/>
                <a:gdLst>
                  <a:gd name="T0" fmla="*/ 2 w 25"/>
                  <a:gd name="T1" fmla="*/ 14 h 31"/>
                  <a:gd name="T2" fmla="*/ 3 w 25"/>
                  <a:gd name="T3" fmla="*/ 25 h 31"/>
                  <a:gd name="T4" fmla="*/ 0 w 25"/>
                  <a:gd name="T5" fmla="*/ 28 h 31"/>
                  <a:gd name="T6" fmla="*/ 7 w 25"/>
                  <a:gd name="T7" fmla="*/ 30 h 31"/>
                  <a:gd name="T8" fmla="*/ 16 w 25"/>
                  <a:gd name="T9" fmla="*/ 26 h 31"/>
                  <a:gd name="T10" fmla="*/ 25 w 25"/>
                  <a:gd name="T11" fmla="*/ 13 h 31"/>
                  <a:gd name="T12" fmla="*/ 25 w 25"/>
                  <a:gd name="T13" fmla="*/ 13 h 31"/>
                  <a:gd name="T14" fmla="*/ 11 w 25"/>
                  <a:gd name="T15" fmla="*/ 2 h 31"/>
                  <a:gd name="T16" fmla="*/ 5 w 25"/>
                  <a:gd name="T17" fmla="*/ 0 h 31"/>
                  <a:gd name="T18" fmla="*/ 3 w 25"/>
                  <a:gd name="T19" fmla="*/ 4 h 31"/>
                  <a:gd name="T20" fmla="*/ 2 w 25"/>
                  <a:gd name="T21" fmla="*/ 14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" h="31">
                    <a:moveTo>
                      <a:pt x="2" y="14"/>
                    </a:moveTo>
                    <a:cubicBezTo>
                      <a:pt x="3" y="17"/>
                      <a:pt x="3" y="23"/>
                      <a:pt x="3" y="25"/>
                    </a:cubicBezTo>
                    <a:cubicBezTo>
                      <a:pt x="2" y="25"/>
                      <a:pt x="1" y="27"/>
                      <a:pt x="0" y="28"/>
                    </a:cubicBezTo>
                    <a:cubicBezTo>
                      <a:pt x="1" y="30"/>
                      <a:pt x="4" y="31"/>
                      <a:pt x="7" y="30"/>
                    </a:cubicBezTo>
                    <a:cubicBezTo>
                      <a:pt x="12" y="28"/>
                      <a:pt x="14" y="31"/>
                      <a:pt x="16" y="26"/>
                    </a:cubicBezTo>
                    <a:cubicBezTo>
                      <a:pt x="17" y="22"/>
                      <a:pt x="22" y="17"/>
                      <a:pt x="25" y="13"/>
                    </a:cubicBezTo>
                    <a:cubicBezTo>
                      <a:pt x="25" y="13"/>
                      <a:pt x="25" y="13"/>
                      <a:pt x="25" y="13"/>
                    </a:cubicBezTo>
                    <a:cubicBezTo>
                      <a:pt x="22" y="12"/>
                      <a:pt x="17" y="4"/>
                      <a:pt x="11" y="2"/>
                    </a:cubicBezTo>
                    <a:cubicBezTo>
                      <a:pt x="9" y="2"/>
                      <a:pt x="7" y="1"/>
                      <a:pt x="5" y="0"/>
                    </a:cubicBezTo>
                    <a:cubicBezTo>
                      <a:pt x="4" y="2"/>
                      <a:pt x="3" y="4"/>
                      <a:pt x="3" y="4"/>
                    </a:cubicBezTo>
                    <a:cubicBezTo>
                      <a:pt x="1" y="6"/>
                      <a:pt x="0" y="10"/>
                      <a:pt x="2" y="14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62" name="Freeform 161">
                <a:extLst>
                  <a:ext uri="{FF2B5EF4-FFF2-40B4-BE49-F238E27FC236}">
                    <a16:creationId xmlns:a16="http://schemas.microsoft.com/office/drawing/2014/main" xmlns="" id="{EA0CEF0B-36CC-824F-8A26-C6270E2309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75873" y="5087417"/>
                <a:ext cx="160244" cy="56136"/>
              </a:xfrm>
              <a:custGeom>
                <a:avLst/>
                <a:gdLst>
                  <a:gd name="T0" fmla="*/ 69 w 85"/>
                  <a:gd name="T1" fmla="*/ 19 h 30"/>
                  <a:gd name="T2" fmla="*/ 30 w 85"/>
                  <a:gd name="T3" fmla="*/ 4 h 30"/>
                  <a:gd name="T4" fmla="*/ 1 w 85"/>
                  <a:gd name="T5" fmla="*/ 14 h 30"/>
                  <a:gd name="T6" fmla="*/ 15 w 85"/>
                  <a:gd name="T7" fmla="*/ 7 h 30"/>
                  <a:gd name="T8" fmla="*/ 23 w 85"/>
                  <a:gd name="T9" fmla="*/ 10 h 30"/>
                  <a:gd name="T10" fmla="*/ 37 w 85"/>
                  <a:gd name="T11" fmla="*/ 14 h 30"/>
                  <a:gd name="T12" fmla="*/ 54 w 85"/>
                  <a:gd name="T13" fmla="*/ 23 h 30"/>
                  <a:gd name="T14" fmla="*/ 58 w 85"/>
                  <a:gd name="T15" fmla="*/ 29 h 30"/>
                  <a:gd name="T16" fmla="*/ 84 w 85"/>
                  <a:gd name="T17" fmla="*/ 28 h 30"/>
                  <a:gd name="T18" fmla="*/ 69 w 85"/>
                  <a:gd name="T19" fmla="*/ 1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5" h="30">
                    <a:moveTo>
                      <a:pt x="69" y="19"/>
                    </a:moveTo>
                    <a:cubicBezTo>
                      <a:pt x="63" y="19"/>
                      <a:pt x="46" y="7"/>
                      <a:pt x="30" y="4"/>
                    </a:cubicBezTo>
                    <a:cubicBezTo>
                      <a:pt x="14" y="0"/>
                      <a:pt x="0" y="12"/>
                      <a:pt x="1" y="14"/>
                    </a:cubicBezTo>
                    <a:cubicBezTo>
                      <a:pt x="3" y="16"/>
                      <a:pt x="11" y="10"/>
                      <a:pt x="15" y="7"/>
                    </a:cubicBezTo>
                    <a:cubicBezTo>
                      <a:pt x="19" y="4"/>
                      <a:pt x="23" y="9"/>
                      <a:pt x="23" y="10"/>
                    </a:cubicBezTo>
                    <a:cubicBezTo>
                      <a:pt x="23" y="12"/>
                      <a:pt x="28" y="13"/>
                      <a:pt x="37" y="14"/>
                    </a:cubicBezTo>
                    <a:cubicBezTo>
                      <a:pt x="45" y="14"/>
                      <a:pt x="46" y="21"/>
                      <a:pt x="54" y="23"/>
                    </a:cubicBezTo>
                    <a:cubicBezTo>
                      <a:pt x="61" y="24"/>
                      <a:pt x="54" y="27"/>
                      <a:pt x="58" y="29"/>
                    </a:cubicBezTo>
                    <a:cubicBezTo>
                      <a:pt x="61" y="30"/>
                      <a:pt x="82" y="30"/>
                      <a:pt x="84" y="28"/>
                    </a:cubicBezTo>
                    <a:cubicBezTo>
                      <a:pt x="85" y="26"/>
                      <a:pt x="74" y="19"/>
                      <a:pt x="69" y="19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63" name="Freeform 162">
                <a:extLst>
                  <a:ext uri="{FF2B5EF4-FFF2-40B4-BE49-F238E27FC236}">
                    <a16:creationId xmlns:a16="http://schemas.microsoft.com/office/drawing/2014/main" xmlns="" id="{B66B682B-8B33-544C-A0FA-398182400B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7732" y="5163966"/>
                <a:ext cx="35723" cy="17351"/>
              </a:xfrm>
              <a:custGeom>
                <a:avLst/>
                <a:gdLst>
                  <a:gd name="T0" fmla="*/ 1 w 19"/>
                  <a:gd name="T1" fmla="*/ 3 h 9"/>
                  <a:gd name="T2" fmla="*/ 18 w 19"/>
                  <a:gd name="T3" fmla="*/ 6 h 9"/>
                  <a:gd name="T4" fmla="*/ 1 w 19"/>
                  <a:gd name="T5" fmla="*/ 3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9">
                    <a:moveTo>
                      <a:pt x="1" y="3"/>
                    </a:moveTo>
                    <a:cubicBezTo>
                      <a:pt x="3" y="5"/>
                      <a:pt x="16" y="9"/>
                      <a:pt x="18" y="6"/>
                    </a:cubicBezTo>
                    <a:cubicBezTo>
                      <a:pt x="19" y="3"/>
                      <a:pt x="0" y="0"/>
                      <a:pt x="1" y="3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64" name="Freeform 163">
                <a:extLst>
                  <a:ext uri="{FF2B5EF4-FFF2-40B4-BE49-F238E27FC236}">
                    <a16:creationId xmlns:a16="http://schemas.microsoft.com/office/drawing/2014/main" xmlns="" id="{866E041A-583A-D744-BD54-4DE139A211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37162" y="5161925"/>
                <a:ext cx="33682" cy="19393"/>
              </a:xfrm>
              <a:custGeom>
                <a:avLst/>
                <a:gdLst>
                  <a:gd name="T0" fmla="*/ 3 w 18"/>
                  <a:gd name="T1" fmla="*/ 5 h 10"/>
                  <a:gd name="T2" fmla="*/ 16 w 18"/>
                  <a:gd name="T3" fmla="*/ 5 h 10"/>
                  <a:gd name="T4" fmla="*/ 3 w 18"/>
                  <a:gd name="T5" fmla="*/ 5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10">
                    <a:moveTo>
                      <a:pt x="3" y="5"/>
                    </a:moveTo>
                    <a:cubicBezTo>
                      <a:pt x="6" y="10"/>
                      <a:pt x="15" y="7"/>
                      <a:pt x="16" y="5"/>
                    </a:cubicBezTo>
                    <a:cubicBezTo>
                      <a:pt x="18" y="1"/>
                      <a:pt x="0" y="0"/>
                      <a:pt x="3" y="5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65" name="Freeform 164">
                <a:extLst>
                  <a:ext uri="{FF2B5EF4-FFF2-40B4-BE49-F238E27FC236}">
                    <a16:creationId xmlns:a16="http://schemas.microsoft.com/office/drawing/2014/main" xmlns="" id="{3AEC87D8-FE75-E04E-A581-D903DBC3FB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8947" y="5428317"/>
                <a:ext cx="91859" cy="101045"/>
              </a:xfrm>
              <a:custGeom>
                <a:avLst/>
                <a:gdLst>
                  <a:gd name="T0" fmla="*/ 44 w 49"/>
                  <a:gd name="T1" fmla="*/ 14 h 54"/>
                  <a:gd name="T2" fmla="*/ 39 w 49"/>
                  <a:gd name="T3" fmla="*/ 9 h 54"/>
                  <a:gd name="T4" fmla="*/ 33 w 49"/>
                  <a:gd name="T5" fmla="*/ 9 h 54"/>
                  <a:gd name="T6" fmla="*/ 28 w 49"/>
                  <a:gd name="T7" fmla="*/ 5 h 54"/>
                  <a:gd name="T8" fmla="*/ 18 w 49"/>
                  <a:gd name="T9" fmla="*/ 0 h 54"/>
                  <a:gd name="T10" fmla="*/ 18 w 49"/>
                  <a:gd name="T11" fmla="*/ 1 h 54"/>
                  <a:gd name="T12" fmla="*/ 12 w 49"/>
                  <a:gd name="T13" fmla="*/ 4 h 54"/>
                  <a:gd name="T14" fmla="*/ 9 w 49"/>
                  <a:gd name="T15" fmla="*/ 10 h 54"/>
                  <a:gd name="T16" fmla="*/ 6 w 49"/>
                  <a:gd name="T17" fmla="*/ 15 h 54"/>
                  <a:gd name="T18" fmla="*/ 4 w 49"/>
                  <a:gd name="T19" fmla="*/ 19 h 54"/>
                  <a:gd name="T20" fmla="*/ 2 w 49"/>
                  <a:gd name="T21" fmla="*/ 24 h 54"/>
                  <a:gd name="T22" fmla="*/ 1 w 49"/>
                  <a:gd name="T23" fmla="*/ 30 h 54"/>
                  <a:gd name="T24" fmla="*/ 6 w 49"/>
                  <a:gd name="T25" fmla="*/ 34 h 54"/>
                  <a:gd name="T26" fmla="*/ 10 w 49"/>
                  <a:gd name="T27" fmla="*/ 35 h 54"/>
                  <a:gd name="T28" fmla="*/ 6 w 49"/>
                  <a:gd name="T29" fmla="*/ 40 h 54"/>
                  <a:gd name="T30" fmla="*/ 6 w 49"/>
                  <a:gd name="T31" fmla="*/ 40 h 54"/>
                  <a:gd name="T32" fmla="*/ 7 w 49"/>
                  <a:gd name="T33" fmla="*/ 44 h 54"/>
                  <a:gd name="T34" fmla="*/ 7 w 49"/>
                  <a:gd name="T35" fmla="*/ 48 h 54"/>
                  <a:gd name="T36" fmla="*/ 13 w 49"/>
                  <a:gd name="T37" fmla="*/ 50 h 54"/>
                  <a:gd name="T38" fmla="*/ 19 w 49"/>
                  <a:gd name="T39" fmla="*/ 49 h 54"/>
                  <a:gd name="T40" fmla="*/ 26 w 49"/>
                  <a:gd name="T41" fmla="*/ 37 h 54"/>
                  <a:gd name="T42" fmla="*/ 42 w 49"/>
                  <a:gd name="T43" fmla="*/ 28 h 54"/>
                  <a:gd name="T44" fmla="*/ 47 w 49"/>
                  <a:gd name="T45" fmla="*/ 20 h 54"/>
                  <a:gd name="T46" fmla="*/ 44 w 49"/>
                  <a:gd name="T47" fmla="*/ 1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9" h="54">
                    <a:moveTo>
                      <a:pt x="44" y="14"/>
                    </a:moveTo>
                    <a:cubicBezTo>
                      <a:pt x="41" y="10"/>
                      <a:pt x="39" y="8"/>
                      <a:pt x="39" y="9"/>
                    </a:cubicBezTo>
                    <a:cubicBezTo>
                      <a:pt x="38" y="10"/>
                      <a:pt x="35" y="11"/>
                      <a:pt x="33" y="9"/>
                    </a:cubicBezTo>
                    <a:cubicBezTo>
                      <a:pt x="30" y="8"/>
                      <a:pt x="29" y="5"/>
                      <a:pt x="28" y="5"/>
                    </a:cubicBezTo>
                    <a:cubicBezTo>
                      <a:pt x="26" y="5"/>
                      <a:pt x="21" y="2"/>
                      <a:pt x="18" y="0"/>
                    </a:cubicBezTo>
                    <a:cubicBezTo>
                      <a:pt x="18" y="0"/>
                      <a:pt x="18" y="1"/>
                      <a:pt x="18" y="1"/>
                    </a:cubicBezTo>
                    <a:cubicBezTo>
                      <a:pt x="18" y="3"/>
                      <a:pt x="15" y="4"/>
                      <a:pt x="12" y="4"/>
                    </a:cubicBezTo>
                    <a:cubicBezTo>
                      <a:pt x="9" y="4"/>
                      <a:pt x="9" y="7"/>
                      <a:pt x="9" y="10"/>
                    </a:cubicBezTo>
                    <a:cubicBezTo>
                      <a:pt x="9" y="12"/>
                      <a:pt x="7" y="12"/>
                      <a:pt x="6" y="15"/>
                    </a:cubicBezTo>
                    <a:cubicBezTo>
                      <a:pt x="5" y="17"/>
                      <a:pt x="6" y="18"/>
                      <a:pt x="4" y="19"/>
                    </a:cubicBezTo>
                    <a:cubicBezTo>
                      <a:pt x="1" y="20"/>
                      <a:pt x="0" y="22"/>
                      <a:pt x="2" y="24"/>
                    </a:cubicBezTo>
                    <a:cubicBezTo>
                      <a:pt x="3" y="27"/>
                      <a:pt x="2" y="28"/>
                      <a:pt x="1" y="30"/>
                    </a:cubicBezTo>
                    <a:cubicBezTo>
                      <a:pt x="1" y="31"/>
                      <a:pt x="4" y="32"/>
                      <a:pt x="6" y="34"/>
                    </a:cubicBezTo>
                    <a:cubicBezTo>
                      <a:pt x="9" y="36"/>
                      <a:pt x="9" y="33"/>
                      <a:pt x="10" y="35"/>
                    </a:cubicBezTo>
                    <a:cubicBezTo>
                      <a:pt x="11" y="37"/>
                      <a:pt x="9" y="40"/>
                      <a:pt x="6" y="40"/>
                    </a:cubicBezTo>
                    <a:cubicBezTo>
                      <a:pt x="6" y="40"/>
                      <a:pt x="6" y="40"/>
                      <a:pt x="6" y="40"/>
                    </a:cubicBezTo>
                    <a:cubicBezTo>
                      <a:pt x="7" y="41"/>
                      <a:pt x="8" y="43"/>
                      <a:pt x="7" y="44"/>
                    </a:cubicBezTo>
                    <a:cubicBezTo>
                      <a:pt x="6" y="46"/>
                      <a:pt x="5" y="46"/>
                      <a:pt x="7" y="48"/>
                    </a:cubicBezTo>
                    <a:cubicBezTo>
                      <a:pt x="10" y="50"/>
                      <a:pt x="11" y="47"/>
                      <a:pt x="13" y="50"/>
                    </a:cubicBezTo>
                    <a:cubicBezTo>
                      <a:pt x="15" y="53"/>
                      <a:pt x="17" y="54"/>
                      <a:pt x="19" y="49"/>
                    </a:cubicBezTo>
                    <a:cubicBezTo>
                      <a:pt x="21" y="45"/>
                      <a:pt x="23" y="38"/>
                      <a:pt x="26" y="37"/>
                    </a:cubicBezTo>
                    <a:cubicBezTo>
                      <a:pt x="30" y="35"/>
                      <a:pt x="38" y="34"/>
                      <a:pt x="42" y="28"/>
                    </a:cubicBezTo>
                    <a:cubicBezTo>
                      <a:pt x="47" y="22"/>
                      <a:pt x="44" y="22"/>
                      <a:pt x="47" y="20"/>
                    </a:cubicBezTo>
                    <a:cubicBezTo>
                      <a:pt x="49" y="18"/>
                      <a:pt x="47" y="17"/>
                      <a:pt x="44" y="14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66" name="Freeform 165">
                <a:extLst>
                  <a:ext uri="{FF2B5EF4-FFF2-40B4-BE49-F238E27FC236}">
                    <a16:creationId xmlns:a16="http://schemas.microsoft.com/office/drawing/2014/main" xmlns="" id="{AE48FA32-635B-4C43-AD77-23F3D42DDEC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58571" y="3719734"/>
                <a:ext cx="923697" cy="689965"/>
              </a:xfrm>
              <a:custGeom>
                <a:avLst/>
                <a:gdLst>
                  <a:gd name="T0" fmla="*/ 432 w 493"/>
                  <a:gd name="T1" fmla="*/ 42 h 368"/>
                  <a:gd name="T2" fmla="*/ 396 w 493"/>
                  <a:gd name="T3" fmla="*/ 59 h 368"/>
                  <a:gd name="T4" fmla="*/ 394 w 493"/>
                  <a:gd name="T5" fmla="*/ 37 h 368"/>
                  <a:gd name="T6" fmla="*/ 352 w 493"/>
                  <a:gd name="T7" fmla="*/ 34 h 368"/>
                  <a:gd name="T8" fmla="*/ 393 w 493"/>
                  <a:gd name="T9" fmla="*/ 27 h 368"/>
                  <a:gd name="T10" fmla="*/ 390 w 493"/>
                  <a:gd name="T11" fmla="*/ 12 h 368"/>
                  <a:gd name="T12" fmla="*/ 333 w 493"/>
                  <a:gd name="T13" fmla="*/ 0 h 368"/>
                  <a:gd name="T14" fmla="*/ 280 w 493"/>
                  <a:gd name="T15" fmla="*/ 7 h 368"/>
                  <a:gd name="T16" fmla="*/ 240 w 493"/>
                  <a:gd name="T17" fmla="*/ 7 h 368"/>
                  <a:gd name="T18" fmla="*/ 207 w 493"/>
                  <a:gd name="T19" fmla="*/ 22 h 368"/>
                  <a:gd name="T20" fmla="*/ 199 w 493"/>
                  <a:gd name="T21" fmla="*/ 26 h 368"/>
                  <a:gd name="T22" fmla="*/ 176 w 493"/>
                  <a:gd name="T23" fmla="*/ 33 h 368"/>
                  <a:gd name="T24" fmla="*/ 154 w 493"/>
                  <a:gd name="T25" fmla="*/ 41 h 368"/>
                  <a:gd name="T26" fmla="*/ 116 w 493"/>
                  <a:gd name="T27" fmla="*/ 34 h 368"/>
                  <a:gd name="T28" fmla="*/ 95 w 493"/>
                  <a:gd name="T29" fmla="*/ 50 h 368"/>
                  <a:gd name="T30" fmla="*/ 63 w 493"/>
                  <a:gd name="T31" fmla="*/ 70 h 368"/>
                  <a:gd name="T32" fmla="*/ 0 w 493"/>
                  <a:gd name="T33" fmla="*/ 101 h 368"/>
                  <a:gd name="T34" fmla="*/ 40 w 493"/>
                  <a:gd name="T35" fmla="*/ 113 h 368"/>
                  <a:gd name="T36" fmla="*/ 11 w 493"/>
                  <a:gd name="T37" fmla="*/ 123 h 368"/>
                  <a:gd name="T38" fmla="*/ 36 w 493"/>
                  <a:gd name="T39" fmla="*/ 138 h 368"/>
                  <a:gd name="T40" fmla="*/ 67 w 493"/>
                  <a:gd name="T41" fmla="*/ 137 h 368"/>
                  <a:gd name="T42" fmla="*/ 116 w 493"/>
                  <a:gd name="T43" fmla="*/ 150 h 368"/>
                  <a:gd name="T44" fmla="*/ 140 w 493"/>
                  <a:gd name="T45" fmla="*/ 183 h 368"/>
                  <a:gd name="T46" fmla="*/ 144 w 493"/>
                  <a:gd name="T47" fmla="*/ 212 h 368"/>
                  <a:gd name="T48" fmla="*/ 174 w 493"/>
                  <a:gd name="T49" fmla="*/ 222 h 368"/>
                  <a:gd name="T50" fmla="*/ 171 w 493"/>
                  <a:gd name="T51" fmla="*/ 234 h 368"/>
                  <a:gd name="T52" fmla="*/ 167 w 493"/>
                  <a:gd name="T53" fmla="*/ 254 h 368"/>
                  <a:gd name="T54" fmla="*/ 161 w 493"/>
                  <a:gd name="T55" fmla="*/ 278 h 368"/>
                  <a:gd name="T56" fmla="*/ 168 w 493"/>
                  <a:gd name="T57" fmla="*/ 311 h 368"/>
                  <a:gd name="T58" fmla="*/ 183 w 493"/>
                  <a:gd name="T59" fmla="*/ 330 h 368"/>
                  <a:gd name="T60" fmla="*/ 205 w 493"/>
                  <a:gd name="T61" fmla="*/ 355 h 368"/>
                  <a:gd name="T62" fmla="*/ 236 w 493"/>
                  <a:gd name="T63" fmla="*/ 367 h 368"/>
                  <a:gd name="T64" fmla="*/ 245 w 493"/>
                  <a:gd name="T65" fmla="*/ 336 h 368"/>
                  <a:gd name="T66" fmla="*/ 259 w 493"/>
                  <a:gd name="T67" fmla="*/ 320 h 368"/>
                  <a:gd name="T68" fmla="*/ 261 w 493"/>
                  <a:gd name="T69" fmla="*/ 305 h 368"/>
                  <a:gd name="T70" fmla="*/ 274 w 493"/>
                  <a:gd name="T71" fmla="*/ 295 h 368"/>
                  <a:gd name="T72" fmla="*/ 286 w 493"/>
                  <a:gd name="T73" fmla="*/ 292 h 368"/>
                  <a:gd name="T74" fmla="*/ 329 w 493"/>
                  <a:gd name="T75" fmla="*/ 263 h 368"/>
                  <a:gd name="T76" fmla="*/ 356 w 493"/>
                  <a:gd name="T77" fmla="*/ 256 h 368"/>
                  <a:gd name="T78" fmla="*/ 411 w 493"/>
                  <a:gd name="T79" fmla="*/ 232 h 368"/>
                  <a:gd name="T80" fmla="*/ 381 w 493"/>
                  <a:gd name="T81" fmla="*/ 225 h 368"/>
                  <a:gd name="T82" fmla="*/ 412 w 493"/>
                  <a:gd name="T83" fmla="*/ 227 h 368"/>
                  <a:gd name="T84" fmla="*/ 406 w 493"/>
                  <a:gd name="T85" fmla="*/ 200 h 368"/>
                  <a:gd name="T86" fmla="*/ 390 w 493"/>
                  <a:gd name="T87" fmla="*/ 186 h 368"/>
                  <a:gd name="T88" fmla="*/ 425 w 493"/>
                  <a:gd name="T89" fmla="*/ 181 h 368"/>
                  <a:gd name="T90" fmla="*/ 434 w 493"/>
                  <a:gd name="T91" fmla="*/ 164 h 368"/>
                  <a:gd name="T92" fmla="*/ 430 w 493"/>
                  <a:gd name="T93" fmla="*/ 138 h 368"/>
                  <a:gd name="T94" fmla="*/ 421 w 493"/>
                  <a:gd name="T95" fmla="*/ 127 h 368"/>
                  <a:gd name="T96" fmla="*/ 424 w 493"/>
                  <a:gd name="T97" fmla="*/ 115 h 368"/>
                  <a:gd name="T98" fmla="*/ 412 w 493"/>
                  <a:gd name="T99" fmla="*/ 110 h 368"/>
                  <a:gd name="T100" fmla="*/ 445 w 493"/>
                  <a:gd name="T101" fmla="*/ 76 h 368"/>
                  <a:gd name="T102" fmla="*/ 437 w 493"/>
                  <a:gd name="T103" fmla="*/ 67 h 368"/>
                  <a:gd name="T104" fmla="*/ 446 w 493"/>
                  <a:gd name="T105" fmla="*/ 58 h 368"/>
                  <a:gd name="T106" fmla="*/ 493 w 493"/>
                  <a:gd name="T107" fmla="*/ 41 h 368"/>
                  <a:gd name="T108" fmla="*/ 162 w 493"/>
                  <a:gd name="T109" fmla="*/ 235 h 368"/>
                  <a:gd name="T110" fmla="*/ 154 w 493"/>
                  <a:gd name="T111" fmla="*/ 244 h 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493" h="368">
                    <a:moveTo>
                      <a:pt x="465" y="34"/>
                    </a:moveTo>
                    <a:cubicBezTo>
                      <a:pt x="456" y="34"/>
                      <a:pt x="449" y="35"/>
                      <a:pt x="449" y="41"/>
                    </a:cubicBezTo>
                    <a:cubicBezTo>
                      <a:pt x="448" y="47"/>
                      <a:pt x="437" y="40"/>
                      <a:pt x="432" y="42"/>
                    </a:cubicBezTo>
                    <a:cubicBezTo>
                      <a:pt x="427" y="44"/>
                      <a:pt x="430" y="37"/>
                      <a:pt x="425" y="40"/>
                    </a:cubicBezTo>
                    <a:cubicBezTo>
                      <a:pt x="420" y="42"/>
                      <a:pt x="415" y="48"/>
                      <a:pt x="409" y="50"/>
                    </a:cubicBezTo>
                    <a:cubicBezTo>
                      <a:pt x="404" y="52"/>
                      <a:pt x="399" y="58"/>
                      <a:pt x="396" y="59"/>
                    </a:cubicBezTo>
                    <a:cubicBezTo>
                      <a:pt x="392" y="59"/>
                      <a:pt x="403" y="48"/>
                      <a:pt x="409" y="42"/>
                    </a:cubicBezTo>
                    <a:cubicBezTo>
                      <a:pt x="415" y="36"/>
                      <a:pt x="412" y="30"/>
                      <a:pt x="404" y="31"/>
                    </a:cubicBezTo>
                    <a:cubicBezTo>
                      <a:pt x="397" y="31"/>
                      <a:pt x="398" y="36"/>
                      <a:pt x="394" y="37"/>
                    </a:cubicBezTo>
                    <a:cubicBezTo>
                      <a:pt x="390" y="38"/>
                      <a:pt x="369" y="48"/>
                      <a:pt x="368" y="45"/>
                    </a:cubicBezTo>
                    <a:cubicBezTo>
                      <a:pt x="367" y="42"/>
                      <a:pt x="385" y="37"/>
                      <a:pt x="385" y="35"/>
                    </a:cubicBezTo>
                    <a:cubicBezTo>
                      <a:pt x="385" y="32"/>
                      <a:pt x="362" y="32"/>
                      <a:pt x="352" y="34"/>
                    </a:cubicBezTo>
                    <a:cubicBezTo>
                      <a:pt x="342" y="35"/>
                      <a:pt x="325" y="41"/>
                      <a:pt x="325" y="38"/>
                    </a:cubicBezTo>
                    <a:cubicBezTo>
                      <a:pt x="324" y="35"/>
                      <a:pt x="345" y="31"/>
                      <a:pt x="355" y="30"/>
                    </a:cubicBezTo>
                    <a:cubicBezTo>
                      <a:pt x="366" y="29"/>
                      <a:pt x="385" y="31"/>
                      <a:pt x="393" y="27"/>
                    </a:cubicBezTo>
                    <a:cubicBezTo>
                      <a:pt x="401" y="24"/>
                      <a:pt x="413" y="24"/>
                      <a:pt x="416" y="21"/>
                    </a:cubicBezTo>
                    <a:cubicBezTo>
                      <a:pt x="418" y="18"/>
                      <a:pt x="406" y="15"/>
                      <a:pt x="401" y="15"/>
                    </a:cubicBezTo>
                    <a:cubicBezTo>
                      <a:pt x="395" y="15"/>
                      <a:pt x="389" y="15"/>
                      <a:pt x="390" y="12"/>
                    </a:cubicBezTo>
                    <a:cubicBezTo>
                      <a:pt x="390" y="9"/>
                      <a:pt x="381" y="8"/>
                      <a:pt x="380" y="6"/>
                    </a:cubicBezTo>
                    <a:cubicBezTo>
                      <a:pt x="379" y="4"/>
                      <a:pt x="361" y="6"/>
                      <a:pt x="357" y="3"/>
                    </a:cubicBezTo>
                    <a:cubicBezTo>
                      <a:pt x="354" y="1"/>
                      <a:pt x="342" y="0"/>
                      <a:pt x="333" y="0"/>
                    </a:cubicBezTo>
                    <a:cubicBezTo>
                      <a:pt x="323" y="1"/>
                      <a:pt x="304" y="1"/>
                      <a:pt x="299" y="1"/>
                    </a:cubicBezTo>
                    <a:cubicBezTo>
                      <a:pt x="295" y="2"/>
                      <a:pt x="292" y="3"/>
                      <a:pt x="288" y="3"/>
                    </a:cubicBezTo>
                    <a:cubicBezTo>
                      <a:pt x="284" y="3"/>
                      <a:pt x="278" y="4"/>
                      <a:pt x="280" y="7"/>
                    </a:cubicBezTo>
                    <a:cubicBezTo>
                      <a:pt x="284" y="12"/>
                      <a:pt x="274" y="14"/>
                      <a:pt x="274" y="10"/>
                    </a:cubicBezTo>
                    <a:cubicBezTo>
                      <a:pt x="275" y="6"/>
                      <a:pt x="265" y="5"/>
                      <a:pt x="262" y="7"/>
                    </a:cubicBezTo>
                    <a:cubicBezTo>
                      <a:pt x="258" y="10"/>
                      <a:pt x="242" y="4"/>
                      <a:pt x="240" y="7"/>
                    </a:cubicBezTo>
                    <a:cubicBezTo>
                      <a:pt x="238" y="11"/>
                      <a:pt x="219" y="10"/>
                      <a:pt x="213" y="11"/>
                    </a:cubicBezTo>
                    <a:cubicBezTo>
                      <a:pt x="208" y="11"/>
                      <a:pt x="222" y="16"/>
                      <a:pt x="222" y="18"/>
                    </a:cubicBezTo>
                    <a:cubicBezTo>
                      <a:pt x="221" y="20"/>
                      <a:pt x="204" y="18"/>
                      <a:pt x="207" y="22"/>
                    </a:cubicBezTo>
                    <a:cubicBezTo>
                      <a:pt x="211" y="26"/>
                      <a:pt x="222" y="30"/>
                      <a:pt x="228" y="35"/>
                    </a:cubicBezTo>
                    <a:cubicBezTo>
                      <a:pt x="233" y="40"/>
                      <a:pt x="223" y="37"/>
                      <a:pt x="217" y="33"/>
                    </a:cubicBezTo>
                    <a:cubicBezTo>
                      <a:pt x="211" y="29"/>
                      <a:pt x="203" y="31"/>
                      <a:pt x="199" y="26"/>
                    </a:cubicBezTo>
                    <a:cubicBezTo>
                      <a:pt x="196" y="22"/>
                      <a:pt x="181" y="19"/>
                      <a:pt x="178" y="22"/>
                    </a:cubicBezTo>
                    <a:cubicBezTo>
                      <a:pt x="174" y="25"/>
                      <a:pt x="188" y="30"/>
                      <a:pt x="188" y="33"/>
                    </a:cubicBezTo>
                    <a:cubicBezTo>
                      <a:pt x="188" y="36"/>
                      <a:pt x="178" y="32"/>
                      <a:pt x="176" y="33"/>
                    </a:cubicBezTo>
                    <a:cubicBezTo>
                      <a:pt x="175" y="35"/>
                      <a:pt x="166" y="25"/>
                      <a:pt x="162" y="25"/>
                    </a:cubicBezTo>
                    <a:cubicBezTo>
                      <a:pt x="157" y="25"/>
                      <a:pt x="161" y="30"/>
                      <a:pt x="161" y="36"/>
                    </a:cubicBezTo>
                    <a:cubicBezTo>
                      <a:pt x="161" y="41"/>
                      <a:pt x="152" y="45"/>
                      <a:pt x="154" y="41"/>
                    </a:cubicBezTo>
                    <a:cubicBezTo>
                      <a:pt x="157" y="37"/>
                      <a:pt x="155" y="26"/>
                      <a:pt x="150" y="25"/>
                    </a:cubicBezTo>
                    <a:cubicBezTo>
                      <a:pt x="145" y="23"/>
                      <a:pt x="132" y="29"/>
                      <a:pt x="125" y="28"/>
                    </a:cubicBezTo>
                    <a:cubicBezTo>
                      <a:pt x="119" y="28"/>
                      <a:pt x="110" y="30"/>
                      <a:pt x="116" y="34"/>
                    </a:cubicBezTo>
                    <a:cubicBezTo>
                      <a:pt x="121" y="37"/>
                      <a:pt x="115" y="39"/>
                      <a:pt x="110" y="35"/>
                    </a:cubicBezTo>
                    <a:cubicBezTo>
                      <a:pt x="105" y="32"/>
                      <a:pt x="89" y="35"/>
                      <a:pt x="92" y="38"/>
                    </a:cubicBezTo>
                    <a:cubicBezTo>
                      <a:pt x="96" y="40"/>
                      <a:pt x="97" y="47"/>
                      <a:pt x="95" y="50"/>
                    </a:cubicBezTo>
                    <a:cubicBezTo>
                      <a:pt x="93" y="53"/>
                      <a:pt x="86" y="47"/>
                      <a:pt x="79" y="47"/>
                    </a:cubicBezTo>
                    <a:cubicBezTo>
                      <a:pt x="73" y="48"/>
                      <a:pt x="41" y="63"/>
                      <a:pt x="43" y="67"/>
                    </a:cubicBezTo>
                    <a:cubicBezTo>
                      <a:pt x="45" y="71"/>
                      <a:pt x="58" y="68"/>
                      <a:pt x="63" y="70"/>
                    </a:cubicBezTo>
                    <a:cubicBezTo>
                      <a:pt x="67" y="73"/>
                      <a:pt x="61" y="81"/>
                      <a:pt x="56" y="85"/>
                    </a:cubicBezTo>
                    <a:cubicBezTo>
                      <a:pt x="51" y="89"/>
                      <a:pt x="31" y="85"/>
                      <a:pt x="31" y="89"/>
                    </a:cubicBezTo>
                    <a:cubicBezTo>
                      <a:pt x="30" y="94"/>
                      <a:pt x="0" y="94"/>
                      <a:pt x="0" y="101"/>
                    </a:cubicBezTo>
                    <a:cubicBezTo>
                      <a:pt x="0" y="104"/>
                      <a:pt x="2" y="107"/>
                      <a:pt x="5" y="107"/>
                    </a:cubicBezTo>
                    <a:cubicBezTo>
                      <a:pt x="9" y="108"/>
                      <a:pt x="14" y="107"/>
                      <a:pt x="18" y="111"/>
                    </a:cubicBezTo>
                    <a:cubicBezTo>
                      <a:pt x="22" y="115"/>
                      <a:pt x="33" y="116"/>
                      <a:pt x="40" y="113"/>
                    </a:cubicBezTo>
                    <a:cubicBezTo>
                      <a:pt x="47" y="110"/>
                      <a:pt x="53" y="113"/>
                      <a:pt x="53" y="118"/>
                    </a:cubicBezTo>
                    <a:cubicBezTo>
                      <a:pt x="52" y="122"/>
                      <a:pt x="36" y="116"/>
                      <a:pt x="31" y="119"/>
                    </a:cubicBezTo>
                    <a:cubicBezTo>
                      <a:pt x="26" y="122"/>
                      <a:pt x="11" y="119"/>
                      <a:pt x="11" y="123"/>
                    </a:cubicBezTo>
                    <a:cubicBezTo>
                      <a:pt x="12" y="126"/>
                      <a:pt x="20" y="125"/>
                      <a:pt x="26" y="127"/>
                    </a:cubicBezTo>
                    <a:cubicBezTo>
                      <a:pt x="32" y="128"/>
                      <a:pt x="26" y="130"/>
                      <a:pt x="26" y="133"/>
                    </a:cubicBezTo>
                    <a:cubicBezTo>
                      <a:pt x="26" y="136"/>
                      <a:pt x="29" y="135"/>
                      <a:pt x="36" y="138"/>
                    </a:cubicBezTo>
                    <a:cubicBezTo>
                      <a:pt x="42" y="141"/>
                      <a:pt x="52" y="143"/>
                      <a:pt x="49" y="140"/>
                    </a:cubicBezTo>
                    <a:cubicBezTo>
                      <a:pt x="45" y="136"/>
                      <a:pt x="55" y="137"/>
                      <a:pt x="57" y="139"/>
                    </a:cubicBezTo>
                    <a:cubicBezTo>
                      <a:pt x="58" y="141"/>
                      <a:pt x="63" y="136"/>
                      <a:pt x="67" y="137"/>
                    </a:cubicBezTo>
                    <a:cubicBezTo>
                      <a:pt x="72" y="138"/>
                      <a:pt x="74" y="133"/>
                      <a:pt x="77" y="135"/>
                    </a:cubicBezTo>
                    <a:cubicBezTo>
                      <a:pt x="81" y="137"/>
                      <a:pt x="97" y="139"/>
                      <a:pt x="103" y="142"/>
                    </a:cubicBezTo>
                    <a:cubicBezTo>
                      <a:pt x="109" y="145"/>
                      <a:pt x="117" y="146"/>
                      <a:pt x="116" y="150"/>
                    </a:cubicBezTo>
                    <a:cubicBezTo>
                      <a:pt x="115" y="155"/>
                      <a:pt x="121" y="158"/>
                      <a:pt x="127" y="161"/>
                    </a:cubicBezTo>
                    <a:cubicBezTo>
                      <a:pt x="134" y="164"/>
                      <a:pt x="135" y="170"/>
                      <a:pt x="135" y="174"/>
                    </a:cubicBezTo>
                    <a:cubicBezTo>
                      <a:pt x="134" y="178"/>
                      <a:pt x="141" y="181"/>
                      <a:pt x="140" y="183"/>
                    </a:cubicBezTo>
                    <a:cubicBezTo>
                      <a:pt x="139" y="185"/>
                      <a:pt x="140" y="187"/>
                      <a:pt x="144" y="191"/>
                    </a:cubicBezTo>
                    <a:cubicBezTo>
                      <a:pt x="149" y="195"/>
                      <a:pt x="138" y="198"/>
                      <a:pt x="140" y="201"/>
                    </a:cubicBezTo>
                    <a:cubicBezTo>
                      <a:pt x="143" y="204"/>
                      <a:pt x="136" y="211"/>
                      <a:pt x="144" y="212"/>
                    </a:cubicBezTo>
                    <a:cubicBezTo>
                      <a:pt x="152" y="213"/>
                      <a:pt x="150" y="207"/>
                      <a:pt x="156" y="207"/>
                    </a:cubicBezTo>
                    <a:cubicBezTo>
                      <a:pt x="162" y="207"/>
                      <a:pt x="156" y="212"/>
                      <a:pt x="159" y="215"/>
                    </a:cubicBezTo>
                    <a:cubicBezTo>
                      <a:pt x="162" y="218"/>
                      <a:pt x="169" y="217"/>
                      <a:pt x="174" y="222"/>
                    </a:cubicBezTo>
                    <a:cubicBezTo>
                      <a:pt x="180" y="227"/>
                      <a:pt x="177" y="230"/>
                      <a:pt x="171" y="226"/>
                    </a:cubicBezTo>
                    <a:cubicBezTo>
                      <a:pt x="166" y="221"/>
                      <a:pt x="150" y="222"/>
                      <a:pt x="150" y="224"/>
                    </a:cubicBezTo>
                    <a:cubicBezTo>
                      <a:pt x="150" y="225"/>
                      <a:pt x="167" y="235"/>
                      <a:pt x="171" y="234"/>
                    </a:cubicBezTo>
                    <a:cubicBezTo>
                      <a:pt x="175" y="232"/>
                      <a:pt x="181" y="240"/>
                      <a:pt x="178" y="242"/>
                    </a:cubicBezTo>
                    <a:cubicBezTo>
                      <a:pt x="176" y="245"/>
                      <a:pt x="177" y="250"/>
                      <a:pt x="177" y="253"/>
                    </a:cubicBezTo>
                    <a:cubicBezTo>
                      <a:pt x="176" y="256"/>
                      <a:pt x="170" y="253"/>
                      <a:pt x="167" y="254"/>
                    </a:cubicBezTo>
                    <a:cubicBezTo>
                      <a:pt x="163" y="254"/>
                      <a:pt x="160" y="255"/>
                      <a:pt x="160" y="260"/>
                    </a:cubicBezTo>
                    <a:cubicBezTo>
                      <a:pt x="160" y="264"/>
                      <a:pt x="154" y="266"/>
                      <a:pt x="154" y="271"/>
                    </a:cubicBezTo>
                    <a:cubicBezTo>
                      <a:pt x="153" y="276"/>
                      <a:pt x="158" y="276"/>
                      <a:pt x="161" y="278"/>
                    </a:cubicBezTo>
                    <a:cubicBezTo>
                      <a:pt x="164" y="280"/>
                      <a:pt x="156" y="282"/>
                      <a:pt x="155" y="285"/>
                    </a:cubicBezTo>
                    <a:cubicBezTo>
                      <a:pt x="155" y="289"/>
                      <a:pt x="163" y="295"/>
                      <a:pt x="166" y="297"/>
                    </a:cubicBezTo>
                    <a:cubicBezTo>
                      <a:pt x="169" y="299"/>
                      <a:pt x="167" y="307"/>
                      <a:pt x="168" y="311"/>
                    </a:cubicBezTo>
                    <a:cubicBezTo>
                      <a:pt x="169" y="315"/>
                      <a:pt x="173" y="310"/>
                      <a:pt x="173" y="315"/>
                    </a:cubicBezTo>
                    <a:cubicBezTo>
                      <a:pt x="172" y="320"/>
                      <a:pt x="176" y="320"/>
                      <a:pt x="177" y="323"/>
                    </a:cubicBezTo>
                    <a:cubicBezTo>
                      <a:pt x="177" y="326"/>
                      <a:pt x="184" y="326"/>
                      <a:pt x="183" y="330"/>
                    </a:cubicBezTo>
                    <a:cubicBezTo>
                      <a:pt x="181" y="334"/>
                      <a:pt x="185" y="338"/>
                      <a:pt x="187" y="340"/>
                    </a:cubicBezTo>
                    <a:cubicBezTo>
                      <a:pt x="188" y="342"/>
                      <a:pt x="194" y="346"/>
                      <a:pt x="196" y="349"/>
                    </a:cubicBezTo>
                    <a:cubicBezTo>
                      <a:pt x="197" y="352"/>
                      <a:pt x="200" y="357"/>
                      <a:pt x="205" y="355"/>
                    </a:cubicBezTo>
                    <a:cubicBezTo>
                      <a:pt x="209" y="354"/>
                      <a:pt x="209" y="358"/>
                      <a:pt x="213" y="358"/>
                    </a:cubicBezTo>
                    <a:cubicBezTo>
                      <a:pt x="216" y="357"/>
                      <a:pt x="221" y="359"/>
                      <a:pt x="222" y="362"/>
                    </a:cubicBezTo>
                    <a:cubicBezTo>
                      <a:pt x="223" y="364"/>
                      <a:pt x="233" y="367"/>
                      <a:pt x="236" y="367"/>
                    </a:cubicBezTo>
                    <a:cubicBezTo>
                      <a:pt x="239" y="368"/>
                      <a:pt x="239" y="362"/>
                      <a:pt x="242" y="361"/>
                    </a:cubicBezTo>
                    <a:cubicBezTo>
                      <a:pt x="245" y="360"/>
                      <a:pt x="244" y="349"/>
                      <a:pt x="246" y="348"/>
                    </a:cubicBezTo>
                    <a:cubicBezTo>
                      <a:pt x="248" y="348"/>
                      <a:pt x="248" y="337"/>
                      <a:pt x="245" y="336"/>
                    </a:cubicBezTo>
                    <a:cubicBezTo>
                      <a:pt x="243" y="335"/>
                      <a:pt x="244" y="331"/>
                      <a:pt x="249" y="332"/>
                    </a:cubicBezTo>
                    <a:cubicBezTo>
                      <a:pt x="255" y="333"/>
                      <a:pt x="253" y="327"/>
                      <a:pt x="256" y="326"/>
                    </a:cubicBezTo>
                    <a:cubicBezTo>
                      <a:pt x="258" y="326"/>
                      <a:pt x="257" y="321"/>
                      <a:pt x="259" y="320"/>
                    </a:cubicBezTo>
                    <a:cubicBezTo>
                      <a:pt x="261" y="320"/>
                      <a:pt x="261" y="316"/>
                      <a:pt x="259" y="314"/>
                    </a:cubicBezTo>
                    <a:cubicBezTo>
                      <a:pt x="258" y="313"/>
                      <a:pt x="259" y="311"/>
                      <a:pt x="262" y="311"/>
                    </a:cubicBezTo>
                    <a:cubicBezTo>
                      <a:pt x="265" y="310"/>
                      <a:pt x="264" y="306"/>
                      <a:pt x="261" y="305"/>
                    </a:cubicBezTo>
                    <a:cubicBezTo>
                      <a:pt x="257" y="303"/>
                      <a:pt x="258" y="299"/>
                      <a:pt x="262" y="302"/>
                    </a:cubicBezTo>
                    <a:cubicBezTo>
                      <a:pt x="266" y="304"/>
                      <a:pt x="268" y="302"/>
                      <a:pt x="266" y="299"/>
                    </a:cubicBezTo>
                    <a:cubicBezTo>
                      <a:pt x="264" y="297"/>
                      <a:pt x="269" y="295"/>
                      <a:pt x="274" y="295"/>
                    </a:cubicBezTo>
                    <a:cubicBezTo>
                      <a:pt x="279" y="294"/>
                      <a:pt x="281" y="292"/>
                      <a:pt x="281" y="288"/>
                    </a:cubicBezTo>
                    <a:cubicBezTo>
                      <a:pt x="280" y="284"/>
                      <a:pt x="286" y="284"/>
                      <a:pt x="285" y="288"/>
                    </a:cubicBezTo>
                    <a:cubicBezTo>
                      <a:pt x="283" y="291"/>
                      <a:pt x="284" y="294"/>
                      <a:pt x="286" y="292"/>
                    </a:cubicBezTo>
                    <a:cubicBezTo>
                      <a:pt x="289" y="289"/>
                      <a:pt x="293" y="291"/>
                      <a:pt x="301" y="289"/>
                    </a:cubicBezTo>
                    <a:cubicBezTo>
                      <a:pt x="309" y="286"/>
                      <a:pt x="317" y="280"/>
                      <a:pt x="319" y="273"/>
                    </a:cubicBezTo>
                    <a:cubicBezTo>
                      <a:pt x="321" y="267"/>
                      <a:pt x="330" y="268"/>
                      <a:pt x="329" y="263"/>
                    </a:cubicBezTo>
                    <a:cubicBezTo>
                      <a:pt x="328" y="259"/>
                      <a:pt x="331" y="257"/>
                      <a:pt x="337" y="260"/>
                    </a:cubicBezTo>
                    <a:cubicBezTo>
                      <a:pt x="343" y="263"/>
                      <a:pt x="338" y="258"/>
                      <a:pt x="344" y="258"/>
                    </a:cubicBezTo>
                    <a:cubicBezTo>
                      <a:pt x="351" y="258"/>
                      <a:pt x="350" y="256"/>
                      <a:pt x="356" y="256"/>
                    </a:cubicBezTo>
                    <a:cubicBezTo>
                      <a:pt x="363" y="255"/>
                      <a:pt x="379" y="253"/>
                      <a:pt x="385" y="248"/>
                    </a:cubicBezTo>
                    <a:cubicBezTo>
                      <a:pt x="391" y="243"/>
                      <a:pt x="403" y="239"/>
                      <a:pt x="408" y="236"/>
                    </a:cubicBezTo>
                    <a:cubicBezTo>
                      <a:pt x="413" y="233"/>
                      <a:pt x="414" y="230"/>
                      <a:pt x="411" y="232"/>
                    </a:cubicBezTo>
                    <a:cubicBezTo>
                      <a:pt x="408" y="234"/>
                      <a:pt x="402" y="234"/>
                      <a:pt x="397" y="233"/>
                    </a:cubicBezTo>
                    <a:cubicBezTo>
                      <a:pt x="392" y="231"/>
                      <a:pt x="384" y="227"/>
                      <a:pt x="379" y="230"/>
                    </a:cubicBezTo>
                    <a:cubicBezTo>
                      <a:pt x="373" y="234"/>
                      <a:pt x="377" y="226"/>
                      <a:pt x="381" y="225"/>
                    </a:cubicBezTo>
                    <a:cubicBezTo>
                      <a:pt x="386" y="225"/>
                      <a:pt x="384" y="222"/>
                      <a:pt x="383" y="218"/>
                    </a:cubicBezTo>
                    <a:cubicBezTo>
                      <a:pt x="382" y="213"/>
                      <a:pt x="390" y="216"/>
                      <a:pt x="394" y="221"/>
                    </a:cubicBezTo>
                    <a:cubicBezTo>
                      <a:pt x="398" y="227"/>
                      <a:pt x="405" y="229"/>
                      <a:pt x="412" y="227"/>
                    </a:cubicBezTo>
                    <a:cubicBezTo>
                      <a:pt x="418" y="226"/>
                      <a:pt x="412" y="220"/>
                      <a:pt x="415" y="217"/>
                    </a:cubicBezTo>
                    <a:cubicBezTo>
                      <a:pt x="417" y="213"/>
                      <a:pt x="395" y="202"/>
                      <a:pt x="394" y="198"/>
                    </a:cubicBezTo>
                    <a:cubicBezTo>
                      <a:pt x="393" y="194"/>
                      <a:pt x="399" y="197"/>
                      <a:pt x="406" y="200"/>
                    </a:cubicBezTo>
                    <a:cubicBezTo>
                      <a:pt x="412" y="202"/>
                      <a:pt x="413" y="195"/>
                      <a:pt x="413" y="191"/>
                    </a:cubicBezTo>
                    <a:cubicBezTo>
                      <a:pt x="413" y="188"/>
                      <a:pt x="400" y="188"/>
                      <a:pt x="394" y="191"/>
                    </a:cubicBezTo>
                    <a:cubicBezTo>
                      <a:pt x="388" y="194"/>
                      <a:pt x="382" y="187"/>
                      <a:pt x="390" y="186"/>
                    </a:cubicBezTo>
                    <a:cubicBezTo>
                      <a:pt x="398" y="185"/>
                      <a:pt x="391" y="182"/>
                      <a:pt x="393" y="179"/>
                    </a:cubicBezTo>
                    <a:cubicBezTo>
                      <a:pt x="396" y="177"/>
                      <a:pt x="406" y="186"/>
                      <a:pt x="411" y="184"/>
                    </a:cubicBezTo>
                    <a:cubicBezTo>
                      <a:pt x="417" y="183"/>
                      <a:pt x="420" y="185"/>
                      <a:pt x="425" y="181"/>
                    </a:cubicBezTo>
                    <a:cubicBezTo>
                      <a:pt x="429" y="177"/>
                      <a:pt x="417" y="174"/>
                      <a:pt x="414" y="171"/>
                    </a:cubicBezTo>
                    <a:cubicBezTo>
                      <a:pt x="412" y="168"/>
                      <a:pt x="427" y="169"/>
                      <a:pt x="432" y="169"/>
                    </a:cubicBezTo>
                    <a:cubicBezTo>
                      <a:pt x="437" y="170"/>
                      <a:pt x="438" y="162"/>
                      <a:pt x="434" y="164"/>
                    </a:cubicBezTo>
                    <a:cubicBezTo>
                      <a:pt x="430" y="165"/>
                      <a:pt x="417" y="159"/>
                      <a:pt x="420" y="155"/>
                    </a:cubicBezTo>
                    <a:cubicBezTo>
                      <a:pt x="422" y="151"/>
                      <a:pt x="428" y="156"/>
                      <a:pt x="434" y="152"/>
                    </a:cubicBezTo>
                    <a:cubicBezTo>
                      <a:pt x="440" y="149"/>
                      <a:pt x="434" y="138"/>
                      <a:pt x="430" y="138"/>
                    </a:cubicBezTo>
                    <a:cubicBezTo>
                      <a:pt x="426" y="138"/>
                      <a:pt x="416" y="136"/>
                      <a:pt x="416" y="134"/>
                    </a:cubicBezTo>
                    <a:cubicBezTo>
                      <a:pt x="416" y="132"/>
                      <a:pt x="407" y="130"/>
                      <a:pt x="410" y="128"/>
                    </a:cubicBezTo>
                    <a:cubicBezTo>
                      <a:pt x="412" y="126"/>
                      <a:pt x="415" y="131"/>
                      <a:pt x="421" y="127"/>
                    </a:cubicBezTo>
                    <a:cubicBezTo>
                      <a:pt x="426" y="123"/>
                      <a:pt x="437" y="128"/>
                      <a:pt x="442" y="127"/>
                    </a:cubicBezTo>
                    <a:cubicBezTo>
                      <a:pt x="447" y="126"/>
                      <a:pt x="440" y="116"/>
                      <a:pt x="437" y="118"/>
                    </a:cubicBezTo>
                    <a:cubicBezTo>
                      <a:pt x="435" y="120"/>
                      <a:pt x="425" y="120"/>
                      <a:pt x="424" y="115"/>
                    </a:cubicBezTo>
                    <a:cubicBezTo>
                      <a:pt x="423" y="110"/>
                      <a:pt x="433" y="115"/>
                      <a:pt x="435" y="113"/>
                    </a:cubicBezTo>
                    <a:cubicBezTo>
                      <a:pt x="437" y="110"/>
                      <a:pt x="421" y="104"/>
                      <a:pt x="419" y="109"/>
                    </a:cubicBezTo>
                    <a:cubicBezTo>
                      <a:pt x="417" y="114"/>
                      <a:pt x="408" y="113"/>
                      <a:pt x="412" y="110"/>
                    </a:cubicBezTo>
                    <a:cubicBezTo>
                      <a:pt x="417" y="107"/>
                      <a:pt x="418" y="99"/>
                      <a:pt x="417" y="95"/>
                    </a:cubicBezTo>
                    <a:cubicBezTo>
                      <a:pt x="417" y="91"/>
                      <a:pt x="434" y="90"/>
                      <a:pt x="432" y="84"/>
                    </a:cubicBezTo>
                    <a:cubicBezTo>
                      <a:pt x="430" y="77"/>
                      <a:pt x="440" y="76"/>
                      <a:pt x="445" y="76"/>
                    </a:cubicBezTo>
                    <a:cubicBezTo>
                      <a:pt x="451" y="76"/>
                      <a:pt x="445" y="69"/>
                      <a:pt x="440" y="69"/>
                    </a:cubicBezTo>
                    <a:cubicBezTo>
                      <a:pt x="434" y="70"/>
                      <a:pt x="429" y="76"/>
                      <a:pt x="426" y="74"/>
                    </a:cubicBezTo>
                    <a:cubicBezTo>
                      <a:pt x="424" y="71"/>
                      <a:pt x="432" y="67"/>
                      <a:pt x="437" y="67"/>
                    </a:cubicBezTo>
                    <a:cubicBezTo>
                      <a:pt x="442" y="67"/>
                      <a:pt x="453" y="66"/>
                      <a:pt x="457" y="64"/>
                    </a:cubicBezTo>
                    <a:cubicBezTo>
                      <a:pt x="461" y="62"/>
                      <a:pt x="450" y="60"/>
                      <a:pt x="443" y="60"/>
                    </a:cubicBezTo>
                    <a:cubicBezTo>
                      <a:pt x="435" y="61"/>
                      <a:pt x="435" y="58"/>
                      <a:pt x="446" y="58"/>
                    </a:cubicBezTo>
                    <a:cubicBezTo>
                      <a:pt x="458" y="58"/>
                      <a:pt x="456" y="55"/>
                      <a:pt x="464" y="54"/>
                    </a:cubicBezTo>
                    <a:cubicBezTo>
                      <a:pt x="472" y="53"/>
                      <a:pt x="470" y="50"/>
                      <a:pt x="475" y="50"/>
                    </a:cubicBezTo>
                    <a:cubicBezTo>
                      <a:pt x="480" y="50"/>
                      <a:pt x="493" y="44"/>
                      <a:pt x="493" y="41"/>
                    </a:cubicBezTo>
                    <a:cubicBezTo>
                      <a:pt x="493" y="39"/>
                      <a:pt x="474" y="34"/>
                      <a:pt x="465" y="34"/>
                    </a:cubicBezTo>
                    <a:close/>
                    <a:moveTo>
                      <a:pt x="169" y="241"/>
                    </a:moveTo>
                    <a:cubicBezTo>
                      <a:pt x="169" y="237"/>
                      <a:pt x="165" y="239"/>
                      <a:pt x="162" y="235"/>
                    </a:cubicBezTo>
                    <a:cubicBezTo>
                      <a:pt x="160" y="230"/>
                      <a:pt x="148" y="228"/>
                      <a:pt x="147" y="232"/>
                    </a:cubicBezTo>
                    <a:cubicBezTo>
                      <a:pt x="146" y="233"/>
                      <a:pt x="142" y="235"/>
                      <a:pt x="145" y="239"/>
                    </a:cubicBezTo>
                    <a:cubicBezTo>
                      <a:pt x="149" y="242"/>
                      <a:pt x="151" y="241"/>
                      <a:pt x="154" y="244"/>
                    </a:cubicBezTo>
                    <a:cubicBezTo>
                      <a:pt x="158" y="247"/>
                      <a:pt x="169" y="245"/>
                      <a:pt x="169" y="241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67" name="Freeform 127">
                <a:extLst>
                  <a:ext uri="{FF2B5EF4-FFF2-40B4-BE49-F238E27FC236}">
                    <a16:creationId xmlns:a16="http://schemas.microsoft.com/office/drawing/2014/main" xmlns="" id="{D5033359-4E47-D743-A516-E65314C615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2296" y="4122895"/>
                <a:ext cx="584838" cy="403161"/>
              </a:xfrm>
              <a:custGeom>
                <a:avLst/>
                <a:gdLst>
                  <a:gd name="T0" fmla="*/ 285 w 312"/>
                  <a:gd name="T1" fmla="*/ 178 h 215"/>
                  <a:gd name="T2" fmla="*/ 249 w 312"/>
                  <a:gd name="T3" fmla="*/ 163 h 215"/>
                  <a:gd name="T4" fmla="*/ 230 w 312"/>
                  <a:gd name="T5" fmla="*/ 147 h 215"/>
                  <a:gd name="T6" fmla="*/ 218 w 312"/>
                  <a:gd name="T7" fmla="*/ 25 h 215"/>
                  <a:gd name="T8" fmla="*/ 182 w 312"/>
                  <a:gd name="T9" fmla="*/ 20 h 215"/>
                  <a:gd name="T10" fmla="*/ 132 w 312"/>
                  <a:gd name="T11" fmla="*/ 14 h 215"/>
                  <a:gd name="T12" fmla="*/ 110 w 312"/>
                  <a:gd name="T13" fmla="*/ 8 h 215"/>
                  <a:gd name="T14" fmla="*/ 96 w 312"/>
                  <a:gd name="T15" fmla="*/ 7 h 215"/>
                  <a:gd name="T16" fmla="*/ 85 w 312"/>
                  <a:gd name="T17" fmla="*/ 6 h 215"/>
                  <a:gd name="T18" fmla="*/ 66 w 312"/>
                  <a:gd name="T19" fmla="*/ 15 h 215"/>
                  <a:gd name="T20" fmla="*/ 39 w 312"/>
                  <a:gd name="T21" fmla="*/ 24 h 215"/>
                  <a:gd name="T22" fmla="*/ 13 w 312"/>
                  <a:gd name="T23" fmla="*/ 42 h 215"/>
                  <a:gd name="T24" fmla="*/ 49 w 312"/>
                  <a:gd name="T25" fmla="*/ 62 h 215"/>
                  <a:gd name="T26" fmla="*/ 50 w 312"/>
                  <a:gd name="T27" fmla="*/ 73 h 215"/>
                  <a:gd name="T28" fmla="*/ 33 w 312"/>
                  <a:gd name="T29" fmla="*/ 69 h 215"/>
                  <a:gd name="T30" fmla="*/ 12 w 312"/>
                  <a:gd name="T31" fmla="*/ 75 h 215"/>
                  <a:gd name="T32" fmla="*/ 11 w 312"/>
                  <a:gd name="T33" fmla="*/ 90 h 215"/>
                  <a:gd name="T34" fmla="*/ 42 w 312"/>
                  <a:gd name="T35" fmla="*/ 97 h 215"/>
                  <a:gd name="T36" fmla="*/ 55 w 312"/>
                  <a:gd name="T37" fmla="*/ 108 h 215"/>
                  <a:gd name="T38" fmla="*/ 30 w 312"/>
                  <a:gd name="T39" fmla="*/ 112 h 215"/>
                  <a:gd name="T40" fmla="*/ 15 w 312"/>
                  <a:gd name="T41" fmla="*/ 134 h 215"/>
                  <a:gd name="T42" fmla="*/ 32 w 312"/>
                  <a:gd name="T43" fmla="*/ 156 h 215"/>
                  <a:gd name="T44" fmla="*/ 49 w 312"/>
                  <a:gd name="T45" fmla="*/ 160 h 215"/>
                  <a:gd name="T46" fmla="*/ 68 w 312"/>
                  <a:gd name="T47" fmla="*/ 168 h 215"/>
                  <a:gd name="T48" fmla="*/ 85 w 312"/>
                  <a:gd name="T49" fmla="*/ 166 h 215"/>
                  <a:gd name="T50" fmla="*/ 73 w 312"/>
                  <a:gd name="T51" fmla="*/ 191 h 215"/>
                  <a:gd name="T52" fmla="*/ 41 w 312"/>
                  <a:gd name="T53" fmla="*/ 212 h 215"/>
                  <a:gd name="T54" fmla="*/ 60 w 312"/>
                  <a:gd name="T55" fmla="*/ 204 h 215"/>
                  <a:gd name="T56" fmla="*/ 78 w 312"/>
                  <a:gd name="T57" fmla="*/ 196 h 215"/>
                  <a:gd name="T58" fmla="*/ 104 w 312"/>
                  <a:gd name="T59" fmla="*/ 178 h 215"/>
                  <a:gd name="T60" fmla="*/ 117 w 312"/>
                  <a:gd name="T61" fmla="*/ 166 h 215"/>
                  <a:gd name="T62" fmla="*/ 123 w 312"/>
                  <a:gd name="T63" fmla="*/ 152 h 215"/>
                  <a:gd name="T64" fmla="*/ 139 w 312"/>
                  <a:gd name="T65" fmla="*/ 136 h 215"/>
                  <a:gd name="T66" fmla="*/ 136 w 312"/>
                  <a:gd name="T67" fmla="*/ 143 h 215"/>
                  <a:gd name="T68" fmla="*/ 130 w 312"/>
                  <a:gd name="T69" fmla="*/ 160 h 215"/>
                  <a:gd name="T70" fmla="*/ 161 w 312"/>
                  <a:gd name="T71" fmla="*/ 153 h 215"/>
                  <a:gd name="T72" fmla="*/ 160 w 312"/>
                  <a:gd name="T73" fmla="*/ 140 h 215"/>
                  <a:gd name="T74" fmla="*/ 177 w 312"/>
                  <a:gd name="T75" fmla="*/ 143 h 215"/>
                  <a:gd name="T76" fmla="*/ 181 w 312"/>
                  <a:gd name="T77" fmla="*/ 148 h 215"/>
                  <a:gd name="T78" fmla="*/ 196 w 312"/>
                  <a:gd name="T79" fmla="*/ 151 h 215"/>
                  <a:gd name="T80" fmla="*/ 231 w 312"/>
                  <a:gd name="T81" fmla="*/ 153 h 215"/>
                  <a:gd name="T82" fmla="*/ 243 w 312"/>
                  <a:gd name="T83" fmla="*/ 165 h 215"/>
                  <a:gd name="T84" fmla="*/ 263 w 312"/>
                  <a:gd name="T85" fmla="*/ 172 h 215"/>
                  <a:gd name="T86" fmla="*/ 268 w 312"/>
                  <a:gd name="T87" fmla="*/ 177 h 215"/>
                  <a:gd name="T88" fmla="*/ 263 w 312"/>
                  <a:gd name="T89" fmla="*/ 185 h 215"/>
                  <a:gd name="T90" fmla="*/ 268 w 312"/>
                  <a:gd name="T91" fmla="*/ 186 h 215"/>
                  <a:gd name="T92" fmla="*/ 275 w 312"/>
                  <a:gd name="T93" fmla="*/ 184 h 215"/>
                  <a:gd name="T94" fmla="*/ 277 w 312"/>
                  <a:gd name="T95" fmla="*/ 187 h 215"/>
                  <a:gd name="T96" fmla="*/ 277 w 312"/>
                  <a:gd name="T97" fmla="*/ 195 h 215"/>
                  <a:gd name="T98" fmla="*/ 286 w 312"/>
                  <a:gd name="T99" fmla="*/ 195 h 215"/>
                  <a:gd name="T100" fmla="*/ 288 w 312"/>
                  <a:gd name="T101" fmla="*/ 203 h 215"/>
                  <a:gd name="T102" fmla="*/ 282 w 312"/>
                  <a:gd name="T103" fmla="*/ 214 h 215"/>
                  <a:gd name="T104" fmla="*/ 291 w 312"/>
                  <a:gd name="T105" fmla="*/ 208 h 215"/>
                  <a:gd name="T106" fmla="*/ 300 w 312"/>
                  <a:gd name="T107" fmla="*/ 213 h 215"/>
                  <a:gd name="T108" fmla="*/ 309 w 312"/>
                  <a:gd name="T109" fmla="*/ 211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312" h="215">
                    <a:moveTo>
                      <a:pt x="307" y="203"/>
                    </a:moveTo>
                    <a:cubicBezTo>
                      <a:pt x="308" y="200"/>
                      <a:pt x="308" y="198"/>
                      <a:pt x="299" y="195"/>
                    </a:cubicBezTo>
                    <a:cubicBezTo>
                      <a:pt x="290" y="191"/>
                      <a:pt x="291" y="189"/>
                      <a:pt x="285" y="178"/>
                    </a:cubicBezTo>
                    <a:cubicBezTo>
                      <a:pt x="279" y="167"/>
                      <a:pt x="268" y="162"/>
                      <a:pt x="268" y="158"/>
                    </a:cubicBezTo>
                    <a:cubicBezTo>
                      <a:pt x="268" y="154"/>
                      <a:pt x="257" y="155"/>
                      <a:pt x="257" y="158"/>
                    </a:cubicBezTo>
                    <a:cubicBezTo>
                      <a:pt x="257" y="161"/>
                      <a:pt x="252" y="162"/>
                      <a:pt x="249" y="163"/>
                    </a:cubicBezTo>
                    <a:cubicBezTo>
                      <a:pt x="247" y="165"/>
                      <a:pt x="246" y="162"/>
                      <a:pt x="243" y="159"/>
                    </a:cubicBezTo>
                    <a:cubicBezTo>
                      <a:pt x="241" y="156"/>
                      <a:pt x="235" y="153"/>
                      <a:pt x="235" y="151"/>
                    </a:cubicBezTo>
                    <a:cubicBezTo>
                      <a:pt x="235" y="149"/>
                      <a:pt x="234" y="145"/>
                      <a:pt x="230" y="147"/>
                    </a:cubicBezTo>
                    <a:cubicBezTo>
                      <a:pt x="226" y="149"/>
                      <a:pt x="224" y="147"/>
                      <a:pt x="222" y="149"/>
                    </a:cubicBezTo>
                    <a:cubicBezTo>
                      <a:pt x="221" y="150"/>
                      <a:pt x="218" y="148"/>
                      <a:pt x="218" y="148"/>
                    </a:cubicBezTo>
                    <a:cubicBezTo>
                      <a:pt x="218" y="25"/>
                      <a:pt x="218" y="25"/>
                      <a:pt x="218" y="25"/>
                    </a:cubicBezTo>
                    <a:cubicBezTo>
                      <a:pt x="217" y="24"/>
                      <a:pt x="215" y="24"/>
                      <a:pt x="214" y="24"/>
                    </a:cubicBezTo>
                    <a:cubicBezTo>
                      <a:pt x="209" y="22"/>
                      <a:pt x="202" y="18"/>
                      <a:pt x="197" y="19"/>
                    </a:cubicBezTo>
                    <a:cubicBezTo>
                      <a:pt x="193" y="20"/>
                      <a:pt x="185" y="21"/>
                      <a:pt x="182" y="20"/>
                    </a:cubicBezTo>
                    <a:cubicBezTo>
                      <a:pt x="179" y="18"/>
                      <a:pt x="175" y="17"/>
                      <a:pt x="170" y="18"/>
                    </a:cubicBezTo>
                    <a:cubicBezTo>
                      <a:pt x="164" y="19"/>
                      <a:pt x="160" y="15"/>
                      <a:pt x="152" y="13"/>
                    </a:cubicBezTo>
                    <a:cubicBezTo>
                      <a:pt x="145" y="11"/>
                      <a:pt x="134" y="13"/>
                      <a:pt x="132" y="14"/>
                    </a:cubicBezTo>
                    <a:cubicBezTo>
                      <a:pt x="129" y="15"/>
                      <a:pt x="130" y="12"/>
                      <a:pt x="127" y="12"/>
                    </a:cubicBezTo>
                    <a:cubicBezTo>
                      <a:pt x="124" y="12"/>
                      <a:pt x="126" y="11"/>
                      <a:pt x="124" y="8"/>
                    </a:cubicBezTo>
                    <a:cubicBezTo>
                      <a:pt x="123" y="5"/>
                      <a:pt x="114" y="8"/>
                      <a:pt x="110" y="8"/>
                    </a:cubicBezTo>
                    <a:cubicBezTo>
                      <a:pt x="107" y="8"/>
                      <a:pt x="106" y="6"/>
                      <a:pt x="106" y="5"/>
                    </a:cubicBezTo>
                    <a:cubicBezTo>
                      <a:pt x="107" y="3"/>
                      <a:pt x="104" y="4"/>
                      <a:pt x="102" y="6"/>
                    </a:cubicBezTo>
                    <a:cubicBezTo>
                      <a:pt x="101" y="8"/>
                      <a:pt x="98" y="8"/>
                      <a:pt x="96" y="7"/>
                    </a:cubicBezTo>
                    <a:cubicBezTo>
                      <a:pt x="95" y="6"/>
                      <a:pt x="99" y="5"/>
                      <a:pt x="99" y="3"/>
                    </a:cubicBezTo>
                    <a:cubicBezTo>
                      <a:pt x="100" y="2"/>
                      <a:pt x="95" y="1"/>
                      <a:pt x="93" y="0"/>
                    </a:cubicBezTo>
                    <a:cubicBezTo>
                      <a:pt x="91" y="0"/>
                      <a:pt x="88" y="2"/>
                      <a:pt x="85" y="6"/>
                    </a:cubicBezTo>
                    <a:cubicBezTo>
                      <a:pt x="81" y="9"/>
                      <a:pt x="75" y="9"/>
                      <a:pt x="72" y="8"/>
                    </a:cubicBezTo>
                    <a:cubicBezTo>
                      <a:pt x="68" y="8"/>
                      <a:pt x="64" y="9"/>
                      <a:pt x="64" y="11"/>
                    </a:cubicBezTo>
                    <a:cubicBezTo>
                      <a:pt x="65" y="13"/>
                      <a:pt x="69" y="12"/>
                      <a:pt x="66" y="15"/>
                    </a:cubicBezTo>
                    <a:cubicBezTo>
                      <a:pt x="64" y="17"/>
                      <a:pt x="63" y="11"/>
                      <a:pt x="60" y="14"/>
                    </a:cubicBezTo>
                    <a:cubicBezTo>
                      <a:pt x="58" y="17"/>
                      <a:pt x="50" y="17"/>
                      <a:pt x="48" y="16"/>
                    </a:cubicBezTo>
                    <a:cubicBezTo>
                      <a:pt x="47" y="16"/>
                      <a:pt x="41" y="22"/>
                      <a:pt x="39" y="24"/>
                    </a:cubicBezTo>
                    <a:cubicBezTo>
                      <a:pt x="37" y="26"/>
                      <a:pt x="40" y="28"/>
                      <a:pt x="36" y="33"/>
                    </a:cubicBezTo>
                    <a:cubicBezTo>
                      <a:pt x="31" y="38"/>
                      <a:pt x="18" y="37"/>
                      <a:pt x="15" y="37"/>
                    </a:cubicBezTo>
                    <a:cubicBezTo>
                      <a:pt x="13" y="37"/>
                      <a:pt x="15" y="40"/>
                      <a:pt x="13" y="42"/>
                    </a:cubicBezTo>
                    <a:cubicBezTo>
                      <a:pt x="12" y="44"/>
                      <a:pt x="15" y="46"/>
                      <a:pt x="22" y="47"/>
                    </a:cubicBezTo>
                    <a:cubicBezTo>
                      <a:pt x="29" y="49"/>
                      <a:pt x="34" y="59"/>
                      <a:pt x="35" y="61"/>
                    </a:cubicBezTo>
                    <a:cubicBezTo>
                      <a:pt x="36" y="64"/>
                      <a:pt x="45" y="61"/>
                      <a:pt x="49" y="62"/>
                    </a:cubicBezTo>
                    <a:cubicBezTo>
                      <a:pt x="52" y="62"/>
                      <a:pt x="48" y="67"/>
                      <a:pt x="52" y="69"/>
                    </a:cubicBezTo>
                    <a:cubicBezTo>
                      <a:pt x="55" y="70"/>
                      <a:pt x="59" y="68"/>
                      <a:pt x="60" y="70"/>
                    </a:cubicBezTo>
                    <a:cubicBezTo>
                      <a:pt x="61" y="73"/>
                      <a:pt x="54" y="70"/>
                      <a:pt x="50" y="73"/>
                    </a:cubicBezTo>
                    <a:cubicBezTo>
                      <a:pt x="47" y="76"/>
                      <a:pt x="45" y="77"/>
                      <a:pt x="44" y="75"/>
                    </a:cubicBezTo>
                    <a:cubicBezTo>
                      <a:pt x="42" y="73"/>
                      <a:pt x="36" y="74"/>
                      <a:pt x="33" y="75"/>
                    </a:cubicBezTo>
                    <a:cubicBezTo>
                      <a:pt x="30" y="75"/>
                      <a:pt x="33" y="71"/>
                      <a:pt x="33" y="69"/>
                    </a:cubicBezTo>
                    <a:cubicBezTo>
                      <a:pt x="34" y="67"/>
                      <a:pt x="29" y="66"/>
                      <a:pt x="23" y="70"/>
                    </a:cubicBezTo>
                    <a:cubicBezTo>
                      <a:pt x="17" y="73"/>
                      <a:pt x="20" y="72"/>
                      <a:pt x="19" y="74"/>
                    </a:cubicBezTo>
                    <a:cubicBezTo>
                      <a:pt x="18" y="77"/>
                      <a:pt x="16" y="73"/>
                      <a:pt x="12" y="75"/>
                    </a:cubicBezTo>
                    <a:cubicBezTo>
                      <a:pt x="8" y="77"/>
                      <a:pt x="2" y="79"/>
                      <a:pt x="1" y="81"/>
                    </a:cubicBezTo>
                    <a:cubicBezTo>
                      <a:pt x="0" y="84"/>
                      <a:pt x="9" y="85"/>
                      <a:pt x="13" y="86"/>
                    </a:cubicBezTo>
                    <a:cubicBezTo>
                      <a:pt x="16" y="87"/>
                      <a:pt x="8" y="89"/>
                      <a:pt x="11" y="90"/>
                    </a:cubicBezTo>
                    <a:cubicBezTo>
                      <a:pt x="14" y="91"/>
                      <a:pt x="13" y="93"/>
                      <a:pt x="17" y="96"/>
                    </a:cubicBezTo>
                    <a:cubicBezTo>
                      <a:pt x="22" y="98"/>
                      <a:pt x="32" y="96"/>
                      <a:pt x="34" y="96"/>
                    </a:cubicBezTo>
                    <a:cubicBezTo>
                      <a:pt x="37" y="96"/>
                      <a:pt x="40" y="99"/>
                      <a:pt x="42" y="97"/>
                    </a:cubicBezTo>
                    <a:cubicBezTo>
                      <a:pt x="44" y="94"/>
                      <a:pt x="52" y="88"/>
                      <a:pt x="56" y="92"/>
                    </a:cubicBezTo>
                    <a:cubicBezTo>
                      <a:pt x="60" y="95"/>
                      <a:pt x="52" y="95"/>
                      <a:pt x="54" y="97"/>
                    </a:cubicBezTo>
                    <a:cubicBezTo>
                      <a:pt x="56" y="100"/>
                      <a:pt x="58" y="105"/>
                      <a:pt x="55" y="108"/>
                    </a:cubicBezTo>
                    <a:cubicBezTo>
                      <a:pt x="51" y="111"/>
                      <a:pt x="47" y="109"/>
                      <a:pt x="45" y="109"/>
                    </a:cubicBezTo>
                    <a:cubicBezTo>
                      <a:pt x="43" y="108"/>
                      <a:pt x="44" y="113"/>
                      <a:pt x="40" y="115"/>
                    </a:cubicBezTo>
                    <a:cubicBezTo>
                      <a:pt x="37" y="118"/>
                      <a:pt x="35" y="112"/>
                      <a:pt x="30" y="112"/>
                    </a:cubicBezTo>
                    <a:cubicBezTo>
                      <a:pt x="26" y="112"/>
                      <a:pt x="27" y="118"/>
                      <a:pt x="27" y="121"/>
                    </a:cubicBezTo>
                    <a:cubicBezTo>
                      <a:pt x="27" y="123"/>
                      <a:pt x="21" y="120"/>
                      <a:pt x="19" y="126"/>
                    </a:cubicBezTo>
                    <a:cubicBezTo>
                      <a:pt x="17" y="133"/>
                      <a:pt x="11" y="127"/>
                      <a:pt x="15" y="134"/>
                    </a:cubicBezTo>
                    <a:cubicBezTo>
                      <a:pt x="20" y="140"/>
                      <a:pt x="19" y="136"/>
                      <a:pt x="22" y="138"/>
                    </a:cubicBezTo>
                    <a:cubicBezTo>
                      <a:pt x="26" y="141"/>
                      <a:pt x="19" y="145"/>
                      <a:pt x="22" y="146"/>
                    </a:cubicBezTo>
                    <a:cubicBezTo>
                      <a:pt x="26" y="147"/>
                      <a:pt x="30" y="153"/>
                      <a:pt x="32" y="156"/>
                    </a:cubicBezTo>
                    <a:cubicBezTo>
                      <a:pt x="35" y="158"/>
                      <a:pt x="38" y="154"/>
                      <a:pt x="42" y="154"/>
                    </a:cubicBezTo>
                    <a:cubicBezTo>
                      <a:pt x="45" y="154"/>
                      <a:pt x="44" y="149"/>
                      <a:pt x="46" y="151"/>
                    </a:cubicBezTo>
                    <a:cubicBezTo>
                      <a:pt x="48" y="153"/>
                      <a:pt x="51" y="158"/>
                      <a:pt x="49" y="160"/>
                    </a:cubicBezTo>
                    <a:cubicBezTo>
                      <a:pt x="47" y="161"/>
                      <a:pt x="48" y="166"/>
                      <a:pt x="48" y="168"/>
                    </a:cubicBezTo>
                    <a:cubicBezTo>
                      <a:pt x="48" y="170"/>
                      <a:pt x="56" y="169"/>
                      <a:pt x="57" y="167"/>
                    </a:cubicBezTo>
                    <a:cubicBezTo>
                      <a:pt x="57" y="164"/>
                      <a:pt x="64" y="164"/>
                      <a:pt x="68" y="168"/>
                    </a:cubicBezTo>
                    <a:cubicBezTo>
                      <a:pt x="72" y="172"/>
                      <a:pt x="73" y="172"/>
                      <a:pt x="73" y="169"/>
                    </a:cubicBezTo>
                    <a:cubicBezTo>
                      <a:pt x="73" y="166"/>
                      <a:pt x="76" y="163"/>
                      <a:pt x="76" y="165"/>
                    </a:cubicBezTo>
                    <a:cubicBezTo>
                      <a:pt x="76" y="168"/>
                      <a:pt x="80" y="169"/>
                      <a:pt x="85" y="166"/>
                    </a:cubicBezTo>
                    <a:cubicBezTo>
                      <a:pt x="91" y="164"/>
                      <a:pt x="88" y="166"/>
                      <a:pt x="85" y="170"/>
                    </a:cubicBezTo>
                    <a:cubicBezTo>
                      <a:pt x="81" y="175"/>
                      <a:pt x="85" y="182"/>
                      <a:pt x="82" y="183"/>
                    </a:cubicBezTo>
                    <a:cubicBezTo>
                      <a:pt x="80" y="183"/>
                      <a:pt x="77" y="191"/>
                      <a:pt x="73" y="191"/>
                    </a:cubicBezTo>
                    <a:cubicBezTo>
                      <a:pt x="68" y="192"/>
                      <a:pt x="60" y="201"/>
                      <a:pt x="59" y="202"/>
                    </a:cubicBezTo>
                    <a:cubicBezTo>
                      <a:pt x="58" y="203"/>
                      <a:pt x="48" y="199"/>
                      <a:pt x="47" y="203"/>
                    </a:cubicBezTo>
                    <a:cubicBezTo>
                      <a:pt x="45" y="207"/>
                      <a:pt x="39" y="210"/>
                      <a:pt x="41" y="212"/>
                    </a:cubicBezTo>
                    <a:cubicBezTo>
                      <a:pt x="42" y="213"/>
                      <a:pt x="50" y="209"/>
                      <a:pt x="50" y="207"/>
                    </a:cubicBezTo>
                    <a:cubicBezTo>
                      <a:pt x="51" y="205"/>
                      <a:pt x="52" y="205"/>
                      <a:pt x="53" y="207"/>
                    </a:cubicBezTo>
                    <a:cubicBezTo>
                      <a:pt x="55" y="208"/>
                      <a:pt x="58" y="206"/>
                      <a:pt x="60" y="204"/>
                    </a:cubicBezTo>
                    <a:cubicBezTo>
                      <a:pt x="61" y="203"/>
                      <a:pt x="64" y="204"/>
                      <a:pt x="66" y="204"/>
                    </a:cubicBezTo>
                    <a:cubicBezTo>
                      <a:pt x="67" y="204"/>
                      <a:pt x="68" y="202"/>
                      <a:pt x="73" y="201"/>
                    </a:cubicBezTo>
                    <a:cubicBezTo>
                      <a:pt x="78" y="200"/>
                      <a:pt x="76" y="199"/>
                      <a:pt x="78" y="196"/>
                    </a:cubicBezTo>
                    <a:cubicBezTo>
                      <a:pt x="79" y="194"/>
                      <a:pt x="90" y="188"/>
                      <a:pt x="92" y="188"/>
                    </a:cubicBezTo>
                    <a:cubicBezTo>
                      <a:pt x="94" y="187"/>
                      <a:pt x="93" y="184"/>
                      <a:pt x="95" y="183"/>
                    </a:cubicBezTo>
                    <a:cubicBezTo>
                      <a:pt x="98" y="183"/>
                      <a:pt x="101" y="180"/>
                      <a:pt x="104" y="178"/>
                    </a:cubicBezTo>
                    <a:cubicBezTo>
                      <a:pt x="107" y="175"/>
                      <a:pt x="108" y="176"/>
                      <a:pt x="110" y="176"/>
                    </a:cubicBezTo>
                    <a:cubicBezTo>
                      <a:pt x="113" y="175"/>
                      <a:pt x="111" y="170"/>
                      <a:pt x="113" y="170"/>
                    </a:cubicBezTo>
                    <a:cubicBezTo>
                      <a:pt x="116" y="169"/>
                      <a:pt x="117" y="168"/>
                      <a:pt x="117" y="166"/>
                    </a:cubicBezTo>
                    <a:cubicBezTo>
                      <a:pt x="117" y="164"/>
                      <a:pt x="111" y="164"/>
                      <a:pt x="111" y="162"/>
                    </a:cubicBezTo>
                    <a:cubicBezTo>
                      <a:pt x="110" y="161"/>
                      <a:pt x="116" y="156"/>
                      <a:pt x="118" y="157"/>
                    </a:cubicBezTo>
                    <a:cubicBezTo>
                      <a:pt x="119" y="157"/>
                      <a:pt x="123" y="155"/>
                      <a:pt x="123" y="152"/>
                    </a:cubicBezTo>
                    <a:cubicBezTo>
                      <a:pt x="123" y="149"/>
                      <a:pt x="126" y="148"/>
                      <a:pt x="128" y="146"/>
                    </a:cubicBezTo>
                    <a:cubicBezTo>
                      <a:pt x="131" y="143"/>
                      <a:pt x="130" y="141"/>
                      <a:pt x="132" y="141"/>
                    </a:cubicBezTo>
                    <a:cubicBezTo>
                      <a:pt x="135" y="141"/>
                      <a:pt x="137" y="138"/>
                      <a:pt x="139" y="136"/>
                    </a:cubicBezTo>
                    <a:cubicBezTo>
                      <a:pt x="142" y="135"/>
                      <a:pt x="139" y="138"/>
                      <a:pt x="144" y="138"/>
                    </a:cubicBezTo>
                    <a:cubicBezTo>
                      <a:pt x="149" y="138"/>
                      <a:pt x="148" y="143"/>
                      <a:pt x="144" y="141"/>
                    </a:cubicBezTo>
                    <a:cubicBezTo>
                      <a:pt x="141" y="140"/>
                      <a:pt x="139" y="140"/>
                      <a:pt x="136" y="143"/>
                    </a:cubicBezTo>
                    <a:cubicBezTo>
                      <a:pt x="133" y="146"/>
                      <a:pt x="135" y="147"/>
                      <a:pt x="133" y="150"/>
                    </a:cubicBezTo>
                    <a:cubicBezTo>
                      <a:pt x="130" y="154"/>
                      <a:pt x="130" y="156"/>
                      <a:pt x="133" y="156"/>
                    </a:cubicBezTo>
                    <a:cubicBezTo>
                      <a:pt x="136" y="156"/>
                      <a:pt x="133" y="159"/>
                      <a:pt x="130" y="160"/>
                    </a:cubicBezTo>
                    <a:cubicBezTo>
                      <a:pt x="127" y="161"/>
                      <a:pt x="129" y="162"/>
                      <a:pt x="134" y="162"/>
                    </a:cubicBezTo>
                    <a:cubicBezTo>
                      <a:pt x="138" y="162"/>
                      <a:pt x="144" y="156"/>
                      <a:pt x="149" y="154"/>
                    </a:cubicBezTo>
                    <a:cubicBezTo>
                      <a:pt x="155" y="151"/>
                      <a:pt x="159" y="154"/>
                      <a:pt x="161" y="153"/>
                    </a:cubicBezTo>
                    <a:cubicBezTo>
                      <a:pt x="163" y="153"/>
                      <a:pt x="159" y="150"/>
                      <a:pt x="161" y="149"/>
                    </a:cubicBezTo>
                    <a:cubicBezTo>
                      <a:pt x="163" y="148"/>
                      <a:pt x="159" y="148"/>
                      <a:pt x="158" y="144"/>
                    </a:cubicBezTo>
                    <a:cubicBezTo>
                      <a:pt x="156" y="141"/>
                      <a:pt x="160" y="143"/>
                      <a:pt x="160" y="140"/>
                    </a:cubicBezTo>
                    <a:cubicBezTo>
                      <a:pt x="161" y="138"/>
                      <a:pt x="163" y="139"/>
                      <a:pt x="165" y="140"/>
                    </a:cubicBezTo>
                    <a:cubicBezTo>
                      <a:pt x="167" y="141"/>
                      <a:pt x="169" y="139"/>
                      <a:pt x="171" y="142"/>
                    </a:cubicBezTo>
                    <a:cubicBezTo>
                      <a:pt x="172" y="145"/>
                      <a:pt x="174" y="141"/>
                      <a:pt x="177" y="143"/>
                    </a:cubicBezTo>
                    <a:cubicBezTo>
                      <a:pt x="180" y="146"/>
                      <a:pt x="176" y="145"/>
                      <a:pt x="173" y="146"/>
                    </a:cubicBezTo>
                    <a:cubicBezTo>
                      <a:pt x="170" y="147"/>
                      <a:pt x="172" y="151"/>
                      <a:pt x="174" y="149"/>
                    </a:cubicBezTo>
                    <a:cubicBezTo>
                      <a:pt x="177" y="147"/>
                      <a:pt x="179" y="146"/>
                      <a:pt x="181" y="148"/>
                    </a:cubicBezTo>
                    <a:cubicBezTo>
                      <a:pt x="183" y="150"/>
                      <a:pt x="184" y="149"/>
                      <a:pt x="185" y="147"/>
                    </a:cubicBezTo>
                    <a:cubicBezTo>
                      <a:pt x="187" y="145"/>
                      <a:pt x="187" y="147"/>
                      <a:pt x="187" y="149"/>
                    </a:cubicBezTo>
                    <a:cubicBezTo>
                      <a:pt x="187" y="150"/>
                      <a:pt x="191" y="151"/>
                      <a:pt x="196" y="151"/>
                    </a:cubicBezTo>
                    <a:cubicBezTo>
                      <a:pt x="202" y="152"/>
                      <a:pt x="211" y="151"/>
                      <a:pt x="214" y="151"/>
                    </a:cubicBezTo>
                    <a:cubicBezTo>
                      <a:pt x="216" y="151"/>
                      <a:pt x="215" y="155"/>
                      <a:pt x="221" y="156"/>
                    </a:cubicBezTo>
                    <a:cubicBezTo>
                      <a:pt x="226" y="157"/>
                      <a:pt x="228" y="150"/>
                      <a:pt x="231" y="153"/>
                    </a:cubicBezTo>
                    <a:cubicBezTo>
                      <a:pt x="234" y="155"/>
                      <a:pt x="231" y="156"/>
                      <a:pt x="229" y="158"/>
                    </a:cubicBezTo>
                    <a:cubicBezTo>
                      <a:pt x="228" y="159"/>
                      <a:pt x="231" y="159"/>
                      <a:pt x="233" y="160"/>
                    </a:cubicBezTo>
                    <a:cubicBezTo>
                      <a:pt x="235" y="161"/>
                      <a:pt x="240" y="163"/>
                      <a:pt x="243" y="165"/>
                    </a:cubicBezTo>
                    <a:cubicBezTo>
                      <a:pt x="245" y="167"/>
                      <a:pt x="246" y="170"/>
                      <a:pt x="252" y="173"/>
                    </a:cubicBezTo>
                    <a:cubicBezTo>
                      <a:pt x="258" y="176"/>
                      <a:pt x="252" y="166"/>
                      <a:pt x="257" y="169"/>
                    </a:cubicBezTo>
                    <a:cubicBezTo>
                      <a:pt x="261" y="172"/>
                      <a:pt x="259" y="169"/>
                      <a:pt x="263" y="172"/>
                    </a:cubicBezTo>
                    <a:cubicBezTo>
                      <a:pt x="267" y="175"/>
                      <a:pt x="265" y="171"/>
                      <a:pt x="264" y="165"/>
                    </a:cubicBezTo>
                    <a:cubicBezTo>
                      <a:pt x="262" y="160"/>
                      <a:pt x="265" y="164"/>
                      <a:pt x="267" y="166"/>
                    </a:cubicBezTo>
                    <a:cubicBezTo>
                      <a:pt x="269" y="169"/>
                      <a:pt x="269" y="173"/>
                      <a:pt x="268" y="177"/>
                    </a:cubicBezTo>
                    <a:cubicBezTo>
                      <a:pt x="266" y="180"/>
                      <a:pt x="261" y="177"/>
                      <a:pt x="262" y="175"/>
                    </a:cubicBezTo>
                    <a:cubicBezTo>
                      <a:pt x="262" y="174"/>
                      <a:pt x="256" y="174"/>
                      <a:pt x="256" y="177"/>
                    </a:cubicBezTo>
                    <a:cubicBezTo>
                      <a:pt x="256" y="179"/>
                      <a:pt x="260" y="184"/>
                      <a:pt x="263" y="185"/>
                    </a:cubicBezTo>
                    <a:cubicBezTo>
                      <a:pt x="266" y="185"/>
                      <a:pt x="263" y="190"/>
                      <a:pt x="265" y="190"/>
                    </a:cubicBezTo>
                    <a:cubicBezTo>
                      <a:pt x="268" y="191"/>
                      <a:pt x="268" y="196"/>
                      <a:pt x="269" y="195"/>
                    </a:cubicBezTo>
                    <a:cubicBezTo>
                      <a:pt x="270" y="194"/>
                      <a:pt x="270" y="189"/>
                      <a:pt x="268" y="186"/>
                    </a:cubicBezTo>
                    <a:cubicBezTo>
                      <a:pt x="267" y="184"/>
                      <a:pt x="267" y="180"/>
                      <a:pt x="269" y="181"/>
                    </a:cubicBezTo>
                    <a:cubicBezTo>
                      <a:pt x="272" y="181"/>
                      <a:pt x="269" y="185"/>
                      <a:pt x="271" y="186"/>
                    </a:cubicBezTo>
                    <a:cubicBezTo>
                      <a:pt x="272" y="188"/>
                      <a:pt x="273" y="185"/>
                      <a:pt x="275" y="184"/>
                    </a:cubicBezTo>
                    <a:cubicBezTo>
                      <a:pt x="278" y="182"/>
                      <a:pt x="274" y="178"/>
                      <a:pt x="275" y="176"/>
                    </a:cubicBezTo>
                    <a:cubicBezTo>
                      <a:pt x="276" y="174"/>
                      <a:pt x="279" y="178"/>
                      <a:pt x="280" y="182"/>
                    </a:cubicBezTo>
                    <a:cubicBezTo>
                      <a:pt x="281" y="185"/>
                      <a:pt x="277" y="185"/>
                      <a:pt x="277" y="187"/>
                    </a:cubicBezTo>
                    <a:cubicBezTo>
                      <a:pt x="277" y="189"/>
                      <a:pt x="274" y="188"/>
                      <a:pt x="273" y="189"/>
                    </a:cubicBezTo>
                    <a:cubicBezTo>
                      <a:pt x="272" y="190"/>
                      <a:pt x="272" y="197"/>
                      <a:pt x="274" y="198"/>
                    </a:cubicBezTo>
                    <a:cubicBezTo>
                      <a:pt x="275" y="198"/>
                      <a:pt x="276" y="192"/>
                      <a:pt x="277" y="195"/>
                    </a:cubicBezTo>
                    <a:cubicBezTo>
                      <a:pt x="278" y="198"/>
                      <a:pt x="281" y="191"/>
                      <a:pt x="282" y="194"/>
                    </a:cubicBezTo>
                    <a:cubicBezTo>
                      <a:pt x="283" y="197"/>
                      <a:pt x="287" y="200"/>
                      <a:pt x="289" y="199"/>
                    </a:cubicBezTo>
                    <a:cubicBezTo>
                      <a:pt x="291" y="198"/>
                      <a:pt x="288" y="195"/>
                      <a:pt x="286" y="195"/>
                    </a:cubicBezTo>
                    <a:cubicBezTo>
                      <a:pt x="283" y="195"/>
                      <a:pt x="284" y="191"/>
                      <a:pt x="286" y="191"/>
                    </a:cubicBezTo>
                    <a:cubicBezTo>
                      <a:pt x="288" y="191"/>
                      <a:pt x="292" y="197"/>
                      <a:pt x="292" y="199"/>
                    </a:cubicBezTo>
                    <a:cubicBezTo>
                      <a:pt x="292" y="201"/>
                      <a:pt x="290" y="201"/>
                      <a:pt x="288" y="203"/>
                    </a:cubicBezTo>
                    <a:cubicBezTo>
                      <a:pt x="286" y="205"/>
                      <a:pt x="283" y="199"/>
                      <a:pt x="281" y="199"/>
                    </a:cubicBezTo>
                    <a:cubicBezTo>
                      <a:pt x="279" y="200"/>
                      <a:pt x="281" y="203"/>
                      <a:pt x="282" y="206"/>
                    </a:cubicBezTo>
                    <a:cubicBezTo>
                      <a:pt x="283" y="208"/>
                      <a:pt x="279" y="212"/>
                      <a:pt x="282" y="214"/>
                    </a:cubicBezTo>
                    <a:cubicBezTo>
                      <a:pt x="285" y="215"/>
                      <a:pt x="284" y="212"/>
                      <a:pt x="285" y="211"/>
                    </a:cubicBezTo>
                    <a:cubicBezTo>
                      <a:pt x="286" y="209"/>
                      <a:pt x="288" y="211"/>
                      <a:pt x="289" y="212"/>
                    </a:cubicBezTo>
                    <a:cubicBezTo>
                      <a:pt x="291" y="214"/>
                      <a:pt x="291" y="210"/>
                      <a:pt x="291" y="208"/>
                    </a:cubicBezTo>
                    <a:cubicBezTo>
                      <a:pt x="291" y="206"/>
                      <a:pt x="294" y="207"/>
                      <a:pt x="295" y="209"/>
                    </a:cubicBezTo>
                    <a:cubicBezTo>
                      <a:pt x="297" y="212"/>
                      <a:pt x="297" y="207"/>
                      <a:pt x="299" y="207"/>
                    </a:cubicBezTo>
                    <a:cubicBezTo>
                      <a:pt x="301" y="208"/>
                      <a:pt x="300" y="211"/>
                      <a:pt x="300" y="213"/>
                    </a:cubicBezTo>
                    <a:cubicBezTo>
                      <a:pt x="300" y="215"/>
                      <a:pt x="304" y="212"/>
                      <a:pt x="303" y="214"/>
                    </a:cubicBezTo>
                    <a:cubicBezTo>
                      <a:pt x="303" y="214"/>
                      <a:pt x="303" y="214"/>
                      <a:pt x="303" y="215"/>
                    </a:cubicBezTo>
                    <a:cubicBezTo>
                      <a:pt x="305" y="213"/>
                      <a:pt x="307" y="212"/>
                      <a:pt x="309" y="211"/>
                    </a:cubicBezTo>
                    <a:cubicBezTo>
                      <a:pt x="312" y="208"/>
                      <a:pt x="306" y="206"/>
                      <a:pt x="307" y="203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68" name="Freeform 128">
                <a:extLst>
                  <a:ext uri="{FF2B5EF4-FFF2-40B4-BE49-F238E27FC236}">
                    <a16:creationId xmlns:a16="http://schemas.microsoft.com/office/drawing/2014/main" xmlns="" id="{297BC236-5565-4E4C-8690-D1B22B72E4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8420" y="4535241"/>
                <a:ext cx="16331" cy="19393"/>
              </a:xfrm>
              <a:custGeom>
                <a:avLst/>
                <a:gdLst>
                  <a:gd name="T0" fmla="*/ 3 w 9"/>
                  <a:gd name="T1" fmla="*/ 9 h 10"/>
                  <a:gd name="T2" fmla="*/ 7 w 9"/>
                  <a:gd name="T3" fmla="*/ 3 h 10"/>
                  <a:gd name="T4" fmla="*/ 3 w 9"/>
                  <a:gd name="T5" fmla="*/ 9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10">
                    <a:moveTo>
                      <a:pt x="3" y="9"/>
                    </a:moveTo>
                    <a:cubicBezTo>
                      <a:pt x="7" y="7"/>
                      <a:pt x="9" y="5"/>
                      <a:pt x="7" y="3"/>
                    </a:cubicBezTo>
                    <a:cubicBezTo>
                      <a:pt x="6" y="0"/>
                      <a:pt x="0" y="10"/>
                      <a:pt x="3" y="9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69" name="Freeform 129">
                <a:extLst>
                  <a:ext uri="{FF2B5EF4-FFF2-40B4-BE49-F238E27FC236}">
                    <a16:creationId xmlns:a16="http://schemas.microsoft.com/office/drawing/2014/main" xmlns="" id="{4214746F-EF0F-1E4E-B593-46B12BA9D7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54143" y="4518910"/>
                <a:ext cx="33682" cy="13268"/>
              </a:xfrm>
              <a:custGeom>
                <a:avLst/>
                <a:gdLst>
                  <a:gd name="T0" fmla="*/ 14 w 18"/>
                  <a:gd name="T1" fmla="*/ 2 h 7"/>
                  <a:gd name="T2" fmla="*/ 4 w 18"/>
                  <a:gd name="T3" fmla="*/ 7 h 7"/>
                  <a:gd name="T4" fmla="*/ 10 w 18"/>
                  <a:gd name="T5" fmla="*/ 5 h 7"/>
                  <a:gd name="T6" fmla="*/ 14 w 18"/>
                  <a:gd name="T7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7">
                    <a:moveTo>
                      <a:pt x="14" y="2"/>
                    </a:moveTo>
                    <a:cubicBezTo>
                      <a:pt x="10" y="0"/>
                      <a:pt x="0" y="6"/>
                      <a:pt x="4" y="7"/>
                    </a:cubicBezTo>
                    <a:cubicBezTo>
                      <a:pt x="6" y="7"/>
                      <a:pt x="7" y="5"/>
                      <a:pt x="10" y="5"/>
                    </a:cubicBezTo>
                    <a:cubicBezTo>
                      <a:pt x="13" y="5"/>
                      <a:pt x="18" y="3"/>
                      <a:pt x="14" y="2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70" name="Freeform 130">
                <a:extLst>
                  <a:ext uri="{FF2B5EF4-FFF2-40B4-BE49-F238E27FC236}">
                    <a16:creationId xmlns:a16="http://schemas.microsoft.com/office/drawing/2014/main" xmlns="" id="{2EE1A122-EED1-7343-9E78-724405A0EB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11325" y="4440319"/>
                <a:ext cx="44909" cy="40827"/>
              </a:xfrm>
              <a:custGeom>
                <a:avLst/>
                <a:gdLst>
                  <a:gd name="T0" fmla="*/ 21 w 24"/>
                  <a:gd name="T1" fmla="*/ 2 h 22"/>
                  <a:gd name="T2" fmla="*/ 15 w 24"/>
                  <a:gd name="T3" fmla="*/ 4 h 22"/>
                  <a:gd name="T4" fmla="*/ 7 w 24"/>
                  <a:gd name="T5" fmla="*/ 12 h 22"/>
                  <a:gd name="T6" fmla="*/ 2 w 24"/>
                  <a:gd name="T7" fmla="*/ 14 h 22"/>
                  <a:gd name="T8" fmla="*/ 5 w 24"/>
                  <a:gd name="T9" fmla="*/ 21 h 22"/>
                  <a:gd name="T10" fmla="*/ 9 w 24"/>
                  <a:gd name="T11" fmla="*/ 21 h 22"/>
                  <a:gd name="T12" fmla="*/ 20 w 24"/>
                  <a:gd name="T13" fmla="*/ 13 h 22"/>
                  <a:gd name="T14" fmla="*/ 17 w 24"/>
                  <a:gd name="T15" fmla="*/ 8 h 22"/>
                  <a:gd name="T16" fmla="*/ 22 w 24"/>
                  <a:gd name="T17" fmla="*/ 6 h 22"/>
                  <a:gd name="T18" fmla="*/ 21 w 24"/>
                  <a:gd name="T19" fmla="*/ 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" h="22">
                    <a:moveTo>
                      <a:pt x="21" y="2"/>
                    </a:moveTo>
                    <a:cubicBezTo>
                      <a:pt x="21" y="0"/>
                      <a:pt x="18" y="0"/>
                      <a:pt x="15" y="4"/>
                    </a:cubicBezTo>
                    <a:cubicBezTo>
                      <a:pt x="11" y="8"/>
                      <a:pt x="8" y="10"/>
                      <a:pt x="7" y="12"/>
                    </a:cubicBezTo>
                    <a:cubicBezTo>
                      <a:pt x="7" y="14"/>
                      <a:pt x="3" y="12"/>
                      <a:pt x="2" y="14"/>
                    </a:cubicBezTo>
                    <a:cubicBezTo>
                      <a:pt x="0" y="17"/>
                      <a:pt x="2" y="22"/>
                      <a:pt x="5" y="21"/>
                    </a:cubicBezTo>
                    <a:cubicBezTo>
                      <a:pt x="7" y="19"/>
                      <a:pt x="8" y="21"/>
                      <a:pt x="9" y="21"/>
                    </a:cubicBezTo>
                    <a:cubicBezTo>
                      <a:pt x="11" y="21"/>
                      <a:pt x="18" y="16"/>
                      <a:pt x="20" y="13"/>
                    </a:cubicBezTo>
                    <a:cubicBezTo>
                      <a:pt x="21" y="11"/>
                      <a:pt x="17" y="10"/>
                      <a:pt x="17" y="8"/>
                    </a:cubicBezTo>
                    <a:cubicBezTo>
                      <a:pt x="17" y="7"/>
                      <a:pt x="20" y="7"/>
                      <a:pt x="22" y="6"/>
                    </a:cubicBezTo>
                    <a:cubicBezTo>
                      <a:pt x="24" y="5"/>
                      <a:pt x="21" y="4"/>
                      <a:pt x="21" y="2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71" name="Freeform 131">
                <a:extLst>
                  <a:ext uri="{FF2B5EF4-FFF2-40B4-BE49-F238E27FC236}">
                    <a16:creationId xmlns:a16="http://schemas.microsoft.com/office/drawing/2014/main" xmlns="" id="{92706ED2-D400-6241-808F-1923701355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1483" y="4398472"/>
                <a:ext cx="30620" cy="19393"/>
              </a:xfrm>
              <a:custGeom>
                <a:avLst/>
                <a:gdLst>
                  <a:gd name="T0" fmla="*/ 8 w 16"/>
                  <a:gd name="T1" fmla="*/ 3 h 10"/>
                  <a:gd name="T2" fmla="*/ 1 w 16"/>
                  <a:gd name="T3" fmla="*/ 5 h 10"/>
                  <a:gd name="T4" fmla="*/ 12 w 16"/>
                  <a:gd name="T5" fmla="*/ 9 h 10"/>
                  <a:gd name="T6" fmla="*/ 14 w 16"/>
                  <a:gd name="T7" fmla="*/ 3 h 10"/>
                  <a:gd name="T8" fmla="*/ 8 w 16"/>
                  <a:gd name="T9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0">
                    <a:moveTo>
                      <a:pt x="8" y="3"/>
                    </a:moveTo>
                    <a:cubicBezTo>
                      <a:pt x="8" y="0"/>
                      <a:pt x="0" y="2"/>
                      <a:pt x="1" y="5"/>
                    </a:cubicBezTo>
                    <a:cubicBezTo>
                      <a:pt x="2" y="8"/>
                      <a:pt x="9" y="10"/>
                      <a:pt x="12" y="9"/>
                    </a:cubicBezTo>
                    <a:cubicBezTo>
                      <a:pt x="15" y="8"/>
                      <a:pt x="16" y="5"/>
                      <a:pt x="14" y="3"/>
                    </a:cubicBezTo>
                    <a:cubicBezTo>
                      <a:pt x="12" y="1"/>
                      <a:pt x="9" y="6"/>
                      <a:pt x="8" y="3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72" name="Freeform 132">
                <a:extLst>
                  <a:ext uri="{FF2B5EF4-FFF2-40B4-BE49-F238E27FC236}">
                    <a16:creationId xmlns:a16="http://schemas.microsoft.com/office/drawing/2014/main" xmlns="" id="{3F6F682B-C2E1-5240-94BC-1210E8CD30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0621" y="4628121"/>
                <a:ext cx="875726" cy="436841"/>
              </a:xfrm>
              <a:custGeom>
                <a:avLst/>
                <a:gdLst>
                  <a:gd name="T0" fmla="*/ 439 w 467"/>
                  <a:gd name="T1" fmla="*/ 36 h 233"/>
                  <a:gd name="T2" fmla="*/ 391 w 467"/>
                  <a:gd name="T3" fmla="*/ 55 h 233"/>
                  <a:gd name="T4" fmla="*/ 369 w 467"/>
                  <a:gd name="T5" fmla="*/ 64 h 233"/>
                  <a:gd name="T6" fmla="*/ 348 w 467"/>
                  <a:gd name="T7" fmla="*/ 81 h 233"/>
                  <a:gd name="T8" fmla="*/ 342 w 467"/>
                  <a:gd name="T9" fmla="*/ 74 h 233"/>
                  <a:gd name="T10" fmla="*/ 329 w 467"/>
                  <a:gd name="T11" fmla="*/ 59 h 233"/>
                  <a:gd name="T12" fmla="*/ 311 w 467"/>
                  <a:gd name="T13" fmla="*/ 49 h 233"/>
                  <a:gd name="T14" fmla="*/ 297 w 467"/>
                  <a:gd name="T15" fmla="*/ 63 h 233"/>
                  <a:gd name="T16" fmla="*/ 328 w 467"/>
                  <a:gd name="T17" fmla="*/ 35 h 233"/>
                  <a:gd name="T18" fmla="*/ 323 w 467"/>
                  <a:gd name="T19" fmla="*/ 32 h 233"/>
                  <a:gd name="T20" fmla="*/ 295 w 467"/>
                  <a:gd name="T21" fmla="*/ 27 h 233"/>
                  <a:gd name="T22" fmla="*/ 264 w 467"/>
                  <a:gd name="T23" fmla="*/ 29 h 233"/>
                  <a:gd name="T24" fmla="*/ 272 w 467"/>
                  <a:gd name="T25" fmla="*/ 15 h 233"/>
                  <a:gd name="T26" fmla="*/ 251 w 467"/>
                  <a:gd name="T27" fmla="*/ 11 h 233"/>
                  <a:gd name="T28" fmla="*/ 238 w 467"/>
                  <a:gd name="T29" fmla="*/ 6 h 233"/>
                  <a:gd name="T30" fmla="*/ 19 w 467"/>
                  <a:gd name="T31" fmla="*/ 17 h 233"/>
                  <a:gd name="T32" fmla="*/ 14 w 467"/>
                  <a:gd name="T33" fmla="*/ 16 h 233"/>
                  <a:gd name="T34" fmla="*/ 0 w 467"/>
                  <a:gd name="T35" fmla="*/ 13 h 233"/>
                  <a:gd name="T36" fmla="*/ 8 w 467"/>
                  <a:gd name="T37" fmla="*/ 34 h 233"/>
                  <a:gd name="T38" fmla="*/ 3 w 467"/>
                  <a:gd name="T39" fmla="*/ 74 h 233"/>
                  <a:gd name="T40" fmla="*/ 9 w 467"/>
                  <a:gd name="T41" fmla="*/ 108 h 233"/>
                  <a:gd name="T42" fmla="*/ 22 w 467"/>
                  <a:gd name="T43" fmla="*/ 124 h 233"/>
                  <a:gd name="T44" fmla="*/ 36 w 467"/>
                  <a:gd name="T45" fmla="*/ 147 h 233"/>
                  <a:gd name="T46" fmla="*/ 60 w 467"/>
                  <a:gd name="T47" fmla="*/ 162 h 233"/>
                  <a:gd name="T48" fmla="*/ 89 w 467"/>
                  <a:gd name="T49" fmla="*/ 169 h 233"/>
                  <a:gd name="T50" fmla="*/ 136 w 467"/>
                  <a:gd name="T51" fmla="*/ 173 h 233"/>
                  <a:gd name="T52" fmla="*/ 162 w 467"/>
                  <a:gd name="T53" fmla="*/ 187 h 233"/>
                  <a:gd name="T54" fmla="*/ 181 w 467"/>
                  <a:gd name="T55" fmla="*/ 190 h 233"/>
                  <a:gd name="T56" fmla="*/ 205 w 467"/>
                  <a:gd name="T57" fmla="*/ 215 h 233"/>
                  <a:gd name="T58" fmla="*/ 222 w 467"/>
                  <a:gd name="T59" fmla="*/ 225 h 233"/>
                  <a:gd name="T60" fmla="*/ 227 w 467"/>
                  <a:gd name="T61" fmla="*/ 202 h 233"/>
                  <a:gd name="T62" fmla="*/ 244 w 467"/>
                  <a:gd name="T63" fmla="*/ 192 h 233"/>
                  <a:gd name="T64" fmla="*/ 257 w 467"/>
                  <a:gd name="T65" fmla="*/ 190 h 233"/>
                  <a:gd name="T66" fmla="*/ 276 w 467"/>
                  <a:gd name="T67" fmla="*/ 195 h 233"/>
                  <a:gd name="T68" fmla="*/ 284 w 467"/>
                  <a:gd name="T69" fmla="*/ 193 h 233"/>
                  <a:gd name="T70" fmla="*/ 295 w 467"/>
                  <a:gd name="T71" fmla="*/ 183 h 233"/>
                  <a:gd name="T72" fmla="*/ 317 w 467"/>
                  <a:gd name="T73" fmla="*/ 190 h 233"/>
                  <a:gd name="T74" fmla="*/ 338 w 467"/>
                  <a:gd name="T75" fmla="*/ 197 h 233"/>
                  <a:gd name="T76" fmla="*/ 345 w 467"/>
                  <a:gd name="T77" fmla="*/ 222 h 233"/>
                  <a:gd name="T78" fmla="*/ 360 w 467"/>
                  <a:gd name="T79" fmla="*/ 221 h 233"/>
                  <a:gd name="T80" fmla="*/ 349 w 467"/>
                  <a:gd name="T81" fmla="*/ 181 h 233"/>
                  <a:gd name="T82" fmla="*/ 372 w 467"/>
                  <a:gd name="T83" fmla="*/ 154 h 233"/>
                  <a:gd name="T84" fmla="*/ 386 w 467"/>
                  <a:gd name="T85" fmla="*/ 141 h 233"/>
                  <a:gd name="T86" fmla="*/ 395 w 467"/>
                  <a:gd name="T87" fmla="*/ 134 h 233"/>
                  <a:gd name="T88" fmla="*/ 390 w 467"/>
                  <a:gd name="T89" fmla="*/ 122 h 233"/>
                  <a:gd name="T90" fmla="*/ 389 w 467"/>
                  <a:gd name="T91" fmla="*/ 101 h 233"/>
                  <a:gd name="T92" fmla="*/ 393 w 467"/>
                  <a:gd name="T93" fmla="*/ 119 h 233"/>
                  <a:gd name="T94" fmla="*/ 398 w 467"/>
                  <a:gd name="T95" fmla="*/ 103 h 233"/>
                  <a:gd name="T96" fmla="*/ 413 w 467"/>
                  <a:gd name="T97" fmla="*/ 90 h 233"/>
                  <a:gd name="T98" fmla="*/ 425 w 467"/>
                  <a:gd name="T99" fmla="*/ 82 h 233"/>
                  <a:gd name="T100" fmla="*/ 434 w 467"/>
                  <a:gd name="T101" fmla="*/ 73 h 233"/>
                  <a:gd name="T102" fmla="*/ 445 w 467"/>
                  <a:gd name="T103" fmla="*/ 58 h 233"/>
                  <a:gd name="T104" fmla="*/ 467 w 467"/>
                  <a:gd name="T105" fmla="*/ 48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467" h="233">
                    <a:moveTo>
                      <a:pt x="460" y="25"/>
                    </a:moveTo>
                    <a:cubicBezTo>
                      <a:pt x="460" y="23"/>
                      <a:pt x="452" y="25"/>
                      <a:pt x="449" y="22"/>
                    </a:cubicBezTo>
                    <a:cubicBezTo>
                      <a:pt x="446" y="19"/>
                      <a:pt x="440" y="31"/>
                      <a:pt x="439" y="36"/>
                    </a:cubicBezTo>
                    <a:cubicBezTo>
                      <a:pt x="438" y="41"/>
                      <a:pt x="429" y="47"/>
                      <a:pt x="429" y="47"/>
                    </a:cubicBezTo>
                    <a:cubicBezTo>
                      <a:pt x="429" y="47"/>
                      <a:pt x="404" y="47"/>
                      <a:pt x="401" y="47"/>
                    </a:cubicBezTo>
                    <a:cubicBezTo>
                      <a:pt x="400" y="47"/>
                      <a:pt x="394" y="52"/>
                      <a:pt x="391" y="55"/>
                    </a:cubicBezTo>
                    <a:cubicBezTo>
                      <a:pt x="391" y="55"/>
                      <a:pt x="391" y="55"/>
                      <a:pt x="391" y="56"/>
                    </a:cubicBezTo>
                    <a:cubicBezTo>
                      <a:pt x="393" y="60"/>
                      <a:pt x="384" y="63"/>
                      <a:pt x="375" y="63"/>
                    </a:cubicBezTo>
                    <a:cubicBezTo>
                      <a:pt x="372" y="64"/>
                      <a:pt x="370" y="64"/>
                      <a:pt x="369" y="64"/>
                    </a:cubicBezTo>
                    <a:cubicBezTo>
                      <a:pt x="369" y="65"/>
                      <a:pt x="369" y="66"/>
                      <a:pt x="369" y="67"/>
                    </a:cubicBezTo>
                    <a:cubicBezTo>
                      <a:pt x="369" y="68"/>
                      <a:pt x="368" y="69"/>
                      <a:pt x="367" y="69"/>
                    </a:cubicBezTo>
                    <a:cubicBezTo>
                      <a:pt x="366" y="72"/>
                      <a:pt x="355" y="77"/>
                      <a:pt x="348" y="81"/>
                    </a:cubicBezTo>
                    <a:cubicBezTo>
                      <a:pt x="342" y="84"/>
                      <a:pt x="332" y="82"/>
                      <a:pt x="332" y="77"/>
                    </a:cubicBezTo>
                    <a:cubicBezTo>
                      <a:pt x="332" y="72"/>
                      <a:pt x="337" y="73"/>
                      <a:pt x="338" y="75"/>
                    </a:cubicBezTo>
                    <a:cubicBezTo>
                      <a:pt x="339" y="76"/>
                      <a:pt x="340" y="76"/>
                      <a:pt x="342" y="74"/>
                    </a:cubicBezTo>
                    <a:cubicBezTo>
                      <a:pt x="340" y="73"/>
                      <a:pt x="340" y="70"/>
                      <a:pt x="340" y="68"/>
                    </a:cubicBezTo>
                    <a:cubicBezTo>
                      <a:pt x="338" y="67"/>
                      <a:pt x="342" y="59"/>
                      <a:pt x="337" y="58"/>
                    </a:cubicBezTo>
                    <a:cubicBezTo>
                      <a:pt x="333" y="56"/>
                      <a:pt x="328" y="64"/>
                      <a:pt x="329" y="59"/>
                    </a:cubicBezTo>
                    <a:cubicBezTo>
                      <a:pt x="330" y="55"/>
                      <a:pt x="336" y="51"/>
                      <a:pt x="332" y="45"/>
                    </a:cubicBezTo>
                    <a:cubicBezTo>
                      <a:pt x="328" y="39"/>
                      <a:pt x="321" y="39"/>
                      <a:pt x="320" y="43"/>
                    </a:cubicBezTo>
                    <a:cubicBezTo>
                      <a:pt x="318" y="48"/>
                      <a:pt x="313" y="46"/>
                      <a:pt x="311" y="49"/>
                    </a:cubicBezTo>
                    <a:cubicBezTo>
                      <a:pt x="310" y="53"/>
                      <a:pt x="308" y="61"/>
                      <a:pt x="309" y="66"/>
                    </a:cubicBezTo>
                    <a:cubicBezTo>
                      <a:pt x="311" y="72"/>
                      <a:pt x="309" y="75"/>
                      <a:pt x="304" y="78"/>
                    </a:cubicBezTo>
                    <a:cubicBezTo>
                      <a:pt x="298" y="81"/>
                      <a:pt x="295" y="73"/>
                      <a:pt x="297" y="63"/>
                    </a:cubicBezTo>
                    <a:cubicBezTo>
                      <a:pt x="299" y="56"/>
                      <a:pt x="303" y="49"/>
                      <a:pt x="299" y="49"/>
                    </a:cubicBezTo>
                    <a:cubicBezTo>
                      <a:pt x="296" y="49"/>
                      <a:pt x="304" y="40"/>
                      <a:pt x="311" y="39"/>
                    </a:cubicBezTo>
                    <a:cubicBezTo>
                      <a:pt x="319" y="37"/>
                      <a:pt x="328" y="37"/>
                      <a:pt x="328" y="35"/>
                    </a:cubicBezTo>
                    <a:cubicBezTo>
                      <a:pt x="328" y="35"/>
                      <a:pt x="328" y="35"/>
                      <a:pt x="329" y="34"/>
                    </a:cubicBezTo>
                    <a:cubicBezTo>
                      <a:pt x="328" y="33"/>
                      <a:pt x="326" y="32"/>
                      <a:pt x="324" y="31"/>
                    </a:cubicBezTo>
                    <a:cubicBezTo>
                      <a:pt x="324" y="32"/>
                      <a:pt x="324" y="32"/>
                      <a:pt x="323" y="32"/>
                    </a:cubicBezTo>
                    <a:cubicBezTo>
                      <a:pt x="321" y="34"/>
                      <a:pt x="321" y="29"/>
                      <a:pt x="316" y="29"/>
                    </a:cubicBezTo>
                    <a:cubicBezTo>
                      <a:pt x="311" y="29"/>
                      <a:pt x="305" y="34"/>
                      <a:pt x="301" y="32"/>
                    </a:cubicBezTo>
                    <a:cubicBezTo>
                      <a:pt x="297" y="30"/>
                      <a:pt x="299" y="27"/>
                      <a:pt x="295" y="27"/>
                    </a:cubicBezTo>
                    <a:cubicBezTo>
                      <a:pt x="291" y="27"/>
                      <a:pt x="298" y="20"/>
                      <a:pt x="292" y="23"/>
                    </a:cubicBezTo>
                    <a:cubicBezTo>
                      <a:pt x="286" y="26"/>
                      <a:pt x="278" y="34"/>
                      <a:pt x="274" y="30"/>
                    </a:cubicBezTo>
                    <a:cubicBezTo>
                      <a:pt x="270" y="27"/>
                      <a:pt x="266" y="31"/>
                      <a:pt x="264" y="29"/>
                    </a:cubicBezTo>
                    <a:cubicBezTo>
                      <a:pt x="261" y="26"/>
                      <a:pt x="274" y="18"/>
                      <a:pt x="280" y="18"/>
                    </a:cubicBezTo>
                    <a:cubicBezTo>
                      <a:pt x="281" y="18"/>
                      <a:pt x="282" y="18"/>
                      <a:pt x="284" y="17"/>
                    </a:cubicBezTo>
                    <a:cubicBezTo>
                      <a:pt x="281" y="15"/>
                      <a:pt x="274" y="13"/>
                      <a:pt x="272" y="15"/>
                    </a:cubicBezTo>
                    <a:cubicBezTo>
                      <a:pt x="270" y="18"/>
                      <a:pt x="267" y="16"/>
                      <a:pt x="265" y="14"/>
                    </a:cubicBezTo>
                    <a:cubicBezTo>
                      <a:pt x="264" y="12"/>
                      <a:pt x="262" y="14"/>
                      <a:pt x="259" y="11"/>
                    </a:cubicBezTo>
                    <a:cubicBezTo>
                      <a:pt x="256" y="8"/>
                      <a:pt x="253" y="10"/>
                      <a:pt x="251" y="11"/>
                    </a:cubicBezTo>
                    <a:cubicBezTo>
                      <a:pt x="250" y="12"/>
                      <a:pt x="248" y="10"/>
                      <a:pt x="244" y="9"/>
                    </a:cubicBezTo>
                    <a:cubicBezTo>
                      <a:pt x="241" y="7"/>
                      <a:pt x="244" y="4"/>
                      <a:pt x="241" y="2"/>
                    </a:cubicBezTo>
                    <a:cubicBezTo>
                      <a:pt x="238" y="0"/>
                      <a:pt x="238" y="6"/>
                      <a:pt x="238" y="6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20" y="11"/>
                      <a:pt x="18" y="13"/>
                      <a:pt x="19" y="17"/>
                    </a:cubicBezTo>
                    <a:cubicBezTo>
                      <a:pt x="20" y="20"/>
                      <a:pt x="19" y="25"/>
                      <a:pt x="16" y="25"/>
                    </a:cubicBezTo>
                    <a:cubicBezTo>
                      <a:pt x="14" y="25"/>
                      <a:pt x="13" y="22"/>
                      <a:pt x="15" y="21"/>
                    </a:cubicBezTo>
                    <a:cubicBezTo>
                      <a:pt x="17" y="20"/>
                      <a:pt x="16" y="16"/>
                      <a:pt x="14" y="16"/>
                    </a:cubicBezTo>
                    <a:cubicBezTo>
                      <a:pt x="13" y="16"/>
                      <a:pt x="13" y="14"/>
                      <a:pt x="13" y="13"/>
                    </a:cubicBezTo>
                    <a:cubicBezTo>
                      <a:pt x="9" y="14"/>
                      <a:pt x="5" y="13"/>
                      <a:pt x="0" y="13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16"/>
                      <a:pt x="1" y="20"/>
                      <a:pt x="4" y="24"/>
                    </a:cubicBezTo>
                    <a:cubicBezTo>
                      <a:pt x="7" y="28"/>
                      <a:pt x="5" y="30"/>
                      <a:pt x="8" y="32"/>
                    </a:cubicBezTo>
                    <a:cubicBezTo>
                      <a:pt x="10" y="33"/>
                      <a:pt x="10" y="35"/>
                      <a:pt x="8" y="34"/>
                    </a:cubicBezTo>
                    <a:cubicBezTo>
                      <a:pt x="5" y="34"/>
                      <a:pt x="7" y="36"/>
                      <a:pt x="6" y="42"/>
                    </a:cubicBezTo>
                    <a:cubicBezTo>
                      <a:pt x="5" y="47"/>
                      <a:pt x="5" y="58"/>
                      <a:pt x="5" y="61"/>
                    </a:cubicBezTo>
                    <a:cubicBezTo>
                      <a:pt x="4" y="65"/>
                      <a:pt x="1" y="70"/>
                      <a:pt x="3" y="74"/>
                    </a:cubicBezTo>
                    <a:cubicBezTo>
                      <a:pt x="5" y="77"/>
                      <a:pt x="7" y="82"/>
                      <a:pt x="5" y="87"/>
                    </a:cubicBezTo>
                    <a:cubicBezTo>
                      <a:pt x="4" y="91"/>
                      <a:pt x="4" y="94"/>
                      <a:pt x="6" y="97"/>
                    </a:cubicBezTo>
                    <a:cubicBezTo>
                      <a:pt x="8" y="101"/>
                      <a:pt x="7" y="107"/>
                      <a:pt x="9" y="108"/>
                    </a:cubicBezTo>
                    <a:cubicBezTo>
                      <a:pt x="11" y="109"/>
                      <a:pt x="13" y="112"/>
                      <a:pt x="15" y="115"/>
                    </a:cubicBezTo>
                    <a:cubicBezTo>
                      <a:pt x="17" y="118"/>
                      <a:pt x="19" y="116"/>
                      <a:pt x="19" y="119"/>
                    </a:cubicBezTo>
                    <a:cubicBezTo>
                      <a:pt x="19" y="123"/>
                      <a:pt x="19" y="123"/>
                      <a:pt x="22" y="124"/>
                    </a:cubicBezTo>
                    <a:cubicBezTo>
                      <a:pt x="25" y="126"/>
                      <a:pt x="23" y="129"/>
                      <a:pt x="23" y="131"/>
                    </a:cubicBezTo>
                    <a:cubicBezTo>
                      <a:pt x="23" y="132"/>
                      <a:pt x="27" y="136"/>
                      <a:pt x="32" y="140"/>
                    </a:cubicBezTo>
                    <a:cubicBezTo>
                      <a:pt x="36" y="144"/>
                      <a:pt x="32" y="147"/>
                      <a:pt x="36" y="147"/>
                    </a:cubicBezTo>
                    <a:cubicBezTo>
                      <a:pt x="39" y="147"/>
                      <a:pt x="42" y="149"/>
                      <a:pt x="46" y="151"/>
                    </a:cubicBezTo>
                    <a:cubicBezTo>
                      <a:pt x="49" y="153"/>
                      <a:pt x="50" y="152"/>
                      <a:pt x="53" y="153"/>
                    </a:cubicBezTo>
                    <a:cubicBezTo>
                      <a:pt x="55" y="153"/>
                      <a:pt x="59" y="158"/>
                      <a:pt x="60" y="162"/>
                    </a:cubicBezTo>
                    <a:cubicBezTo>
                      <a:pt x="60" y="163"/>
                      <a:pt x="61" y="165"/>
                      <a:pt x="62" y="167"/>
                    </a:cubicBezTo>
                    <a:cubicBezTo>
                      <a:pt x="80" y="164"/>
                      <a:pt x="80" y="164"/>
                      <a:pt x="80" y="164"/>
                    </a:cubicBezTo>
                    <a:cubicBezTo>
                      <a:pt x="80" y="164"/>
                      <a:pt x="86" y="168"/>
                      <a:pt x="89" y="169"/>
                    </a:cubicBezTo>
                    <a:cubicBezTo>
                      <a:pt x="93" y="170"/>
                      <a:pt x="110" y="176"/>
                      <a:pt x="110" y="176"/>
                    </a:cubicBezTo>
                    <a:cubicBezTo>
                      <a:pt x="133" y="176"/>
                      <a:pt x="133" y="176"/>
                      <a:pt x="133" y="176"/>
                    </a:cubicBezTo>
                    <a:cubicBezTo>
                      <a:pt x="136" y="173"/>
                      <a:pt x="136" y="173"/>
                      <a:pt x="136" y="173"/>
                    </a:cubicBezTo>
                    <a:cubicBezTo>
                      <a:pt x="148" y="173"/>
                      <a:pt x="148" y="173"/>
                      <a:pt x="148" y="173"/>
                    </a:cubicBezTo>
                    <a:cubicBezTo>
                      <a:pt x="148" y="173"/>
                      <a:pt x="156" y="180"/>
                      <a:pt x="157" y="181"/>
                    </a:cubicBezTo>
                    <a:cubicBezTo>
                      <a:pt x="158" y="181"/>
                      <a:pt x="162" y="185"/>
                      <a:pt x="162" y="187"/>
                    </a:cubicBezTo>
                    <a:cubicBezTo>
                      <a:pt x="162" y="189"/>
                      <a:pt x="163" y="191"/>
                      <a:pt x="165" y="192"/>
                    </a:cubicBezTo>
                    <a:cubicBezTo>
                      <a:pt x="167" y="193"/>
                      <a:pt x="174" y="197"/>
                      <a:pt x="175" y="197"/>
                    </a:cubicBezTo>
                    <a:cubicBezTo>
                      <a:pt x="176" y="197"/>
                      <a:pt x="178" y="189"/>
                      <a:pt x="181" y="190"/>
                    </a:cubicBezTo>
                    <a:cubicBezTo>
                      <a:pt x="184" y="190"/>
                      <a:pt x="194" y="192"/>
                      <a:pt x="195" y="198"/>
                    </a:cubicBezTo>
                    <a:cubicBezTo>
                      <a:pt x="197" y="203"/>
                      <a:pt x="201" y="207"/>
                      <a:pt x="203" y="209"/>
                    </a:cubicBezTo>
                    <a:cubicBezTo>
                      <a:pt x="204" y="210"/>
                      <a:pt x="204" y="213"/>
                      <a:pt x="205" y="215"/>
                    </a:cubicBezTo>
                    <a:cubicBezTo>
                      <a:pt x="206" y="216"/>
                      <a:pt x="206" y="220"/>
                      <a:pt x="207" y="220"/>
                    </a:cubicBezTo>
                    <a:cubicBezTo>
                      <a:pt x="208" y="220"/>
                      <a:pt x="215" y="224"/>
                      <a:pt x="218" y="224"/>
                    </a:cubicBezTo>
                    <a:cubicBezTo>
                      <a:pt x="219" y="224"/>
                      <a:pt x="220" y="224"/>
                      <a:pt x="222" y="225"/>
                    </a:cubicBezTo>
                    <a:cubicBezTo>
                      <a:pt x="222" y="219"/>
                      <a:pt x="215" y="217"/>
                      <a:pt x="219" y="215"/>
                    </a:cubicBezTo>
                    <a:cubicBezTo>
                      <a:pt x="224" y="211"/>
                      <a:pt x="219" y="208"/>
                      <a:pt x="221" y="207"/>
                    </a:cubicBezTo>
                    <a:cubicBezTo>
                      <a:pt x="223" y="205"/>
                      <a:pt x="227" y="204"/>
                      <a:pt x="227" y="202"/>
                    </a:cubicBezTo>
                    <a:cubicBezTo>
                      <a:pt x="227" y="200"/>
                      <a:pt x="229" y="200"/>
                      <a:pt x="232" y="200"/>
                    </a:cubicBezTo>
                    <a:cubicBezTo>
                      <a:pt x="235" y="200"/>
                      <a:pt x="240" y="195"/>
                      <a:pt x="240" y="193"/>
                    </a:cubicBezTo>
                    <a:cubicBezTo>
                      <a:pt x="239" y="192"/>
                      <a:pt x="240" y="191"/>
                      <a:pt x="244" y="192"/>
                    </a:cubicBezTo>
                    <a:cubicBezTo>
                      <a:pt x="247" y="193"/>
                      <a:pt x="247" y="188"/>
                      <a:pt x="249" y="189"/>
                    </a:cubicBezTo>
                    <a:cubicBezTo>
                      <a:pt x="251" y="189"/>
                      <a:pt x="253" y="191"/>
                      <a:pt x="253" y="189"/>
                    </a:cubicBezTo>
                    <a:cubicBezTo>
                      <a:pt x="253" y="187"/>
                      <a:pt x="255" y="188"/>
                      <a:pt x="257" y="190"/>
                    </a:cubicBezTo>
                    <a:cubicBezTo>
                      <a:pt x="258" y="192"/>
                      <a:pt x="263" y="193"/>
                      <a:pt x="263" y="190"/>
                    </a:cubicBezTo>
                    <a:cubicBezTo>
                      <a:pt x="264" y="188"/>
                      <a:pt x="266" y="190"/>
                      <a:pt x="269" y="193"/>
                    </a:cubicBezTo>
                    <a:cubicBezTo>
                      <a:pt x="271" y="195"/>
                      <a:pt x="272" y="194"/>
                      <a:pt x="276" y="195"/>
                    </a:cubicBezTo>
                    <a:cubicBezTo>
                      <a:pt x="279" y="195"/>
                      <a:pt x="279" y="194"/>
                      <a:pt x="279" y="192"/>
                    </a:cubicBezTo>
                    <a:cubicBezTo>
                      <a:pt x="279" y="190"/>
                      <a:pt x="283" y="196"/>
                      <a:pt x="286" y="197"/>
                    </a:cubicBezTo>
                    <a:cubicBezTo>
                      <a:pt x="290" y="197"/>
                      <a:pt x="287" y="195"/>
                      <a:pt x="284" y="193"/>
                    </a:cubicBezTo>
                    <a:cubicBezTo>
                      <a:pt x="282" y="191"/>
                      <a:pt x="285" y="190"/>
                      <a:pt x="283" y="188"/>
                    </a:cubicBezTo>
                    <a:cubicBezTo>
                      <a:pt x="281" y="187"/>
                      <a:pt x="286" y="184"/>
                      <a:pt x="290" y="185"/>
                    </a:cubicBezTo>
                    <a:cubicBezTo>
                      <a:pt x="294" y="185"/>
                      <a:pt x="294" y="186"/>
                      <a:pt x="295" y="183"/>
                    </a:cubicBezTo>
                    <a:cubicBezTo>
                      <a:pt x="297" y="181"/>
                      <a:pt x="299" y="183"/>
                      <a:pt x="299" y="185"/>
                    </a:cubicBezTo>
                    <a:cubicBezTo>
                      <a:pt x="299" y="188"/>
                      <a:pt x="306" y="184"/>
                      <a:pt x="309" y="184"/>
                    </a:cubicBezTo>
                    <a:cubicBezTo>
                      <a:pt x="313" y="184"/>
                      <a:pt x="317" y="187"/>
                      <a:pt x="317" y="190"/>
                    </a:cubicBezTo>
                    <a:cubicBezTo>
                      <a:pt x="317" y="192"/>
                      <a:pt x="320" y="193"/>
                      <a:pt x="322" y="190"/>
                    </a:cubicBezTo>
                    <a:cubicBezTo>
                      <a:pt x="325" y="188"/>
                      <a:pt x="327" y="185"/>
                      <a:pt x="330" y="188"/>
                    </a:cubicBezTo>
                    <a:cubicBezTo>
                      <a:pt x="332" y="190"/>
                      <a:pt x="335" y="194"/>
                      <a:pt x="338" y="197"/>
                    </a:cubicBezTo>
                    <a:cubicBezTo>
                      <a:pt x="341" y="200"/>
                      <a:pt x="337" y="204"/>
                      <a:pt x="338" y="206"/>
                    </a:cubicBezTo>
                    <a:cubicBezTo>
                      <a:pt x="340" y="208"/>
                      <a:pt x="338" y="212"/>
                      <a:pt x="342" y="214"/>
                    </a:cubicBezTo>
                    <a:cubicBezTo>
                      <a:pt x="345" y="216"/>
                      <a:pt x="342" y="222"/>
                      <a:pt x="345" y="222"/>
                    </a:cubicBezTo>
                    <a:cubicBezTo>
                      <a:pt x="348" y="223"/>
                      <a:pt x="350" y="228"/>
                      <a:pt x="350" y="229"/>
                    </a:cubicBezTo>
                    <a:cubicBezTo>
                      <a:pt x="351" y="231"/>
                      <a:pt x="356" y="233"/>
                      <a:pt x="356" y="230"/>
                    </a:cubicBezTo>
                    <a:cubicBezTo>
                      <a:pt x="357" y="227"/>
                      <a:pt x="360" y="224"/>
                      <a:pt x="360" y="221"/>
                    </a:cubicBezTo>
                    <a:cubicBezTo>
                      <a:pt x="360" y="218"/>
                      <a:pt x="358" y="208"/>
                      <a:pt x="355" y="205"/>
                    </a:cubicBezTo>
                    <a:cubicBezTo>
                      <a:pt x="353" y="202"/>
                      <a:pt x="356" y="201"/>
                      <a:pt x="353" y="197"/>
                    </a:cubicBezTo>
                    <a:cubicBezTo>
                      <a:pt x="350" y="193"/>
                      <a:pt x="348" y="187"/>
                      <a:pt x="349" y="181"/>
                    </a:cubicBezTo>
                    <a:cubicBezTo>
                      <a:pt x="349" y="176"/>
                      <a:pt x="355" y="167"/>
                      <a:pt x="358" y="165"/>
                    </a:cubicBezTo>
                    <a:cubicBezTo>
                      <a:pt x="361" y="162"/>
                      <a:pt x="365" y="163"/>
                      <a:pt x="365" y="160"/>
                    </a:cubicBezTo>
                    <a:cubicBezTo>
                      <a:pt x="366" y="158"/>
                      <a:pt x="370" y="154"/>
                      <a:pt x="372" y="154"/>
                    </a:cubicBezTo>
                    <a:cubicBezTo>
                      <a:pt x="374" y="154"/>
                      <a:pt x="376" y="155"/>
                      <a:pt x="377" y="152"/>
                    </a:cubicBezTo>
                    <a:cubicBezTo>
                      <a:pt x="377" y="150"/>
                      <a:pt x="381" y="147"/>
                      <a:pt x="385" y="146"/>
                    </a:cubicBezTo>
                    <a:cubicBezTo>
                      <a:pt x="390" y="146"/>
                      <a:pt x="387" y="143"/>
                      <a:pt x="386" y="141"/>
                    </a:cubicBezTo>
                    <a:cubicBezTo>
                      <a:pt x="385" y="139"/>
                      <a:pt x="387" y="137"/>
                      <a:pt x="388" y="138"/>
                    </a:cubicBezTo>
                    <a:cubicBezTo>
                      <a:pt x="389" y="140"/>
                      <a:pt x="392" y="140"/>
                      <a:pt x="393" y="139"/>
                    </a:cubicBezTo>
                    <a:cubicBezTo>
                      <a:pt x="395" y="137"/>
                      <a:pt x="399" y="134"/>
                      <a:pt x="395" y="134"/>
                    </a:cubicBezTo>
                    <a:cubicBezTo>
                      <a:pt x="391" y="134"/>
                      <a:pt x="391" y="132"/>
                      <a:pt x="393" y="131"/>
                    </a:cubicBezTo>
                    <a:cubicBezTo>
                      <a:pt x="395" y="130"/>
                      <a:pt x="393" y="126"/>
                      <a:pt x="390" y="126"/>
                    </a:cubicBezTo>
                    <a:cubicBezTo>
                      <a:pt x="387" y="125"/>
                      <a:pt x="388" y="124"/>
                      <a:pt x="390" y="122"/>
                    </a:cubicBezTo>
                    <a:cubicBezTo>
                      <a:pt x="392" y="120"/>
                      <a:pt x="387" y="116"/>
                      <a:pt x="385" y="115"/>
                    </a:cubicBezTo>
                    <a:cubicBezTo>
                      <a:pt x="382" y="113"/>
                      <a:pt x="386" y="112"/>
                      <a:pt x="388" y="112"/>
                    </a:cubicBezTo>
                    <a:cubicBezTo>
                      <a:pt x="390" y="112"/>
                      <a:pt x="388" y="103"/>
                      <a:pt x="389" y="101"/>
                    </a:cubicBezTo>
                    <a:cubicBezTo>
                      <a:pt x="390" y="100"/>
                      <a:pt x="393" y="100"/>
                      <a:pt x="392" y="101"/>
                    </a:cubicBezTo>
                    <a:cubicBezTo>
                      <a:pt x="391" y="103"/>
                      <a:pt x="389" y="107"/>
                      <a:pt x="391" y="109"/>
                    </a:cubicBezTo>
                    <a:cubicBezTo>
                      <a:pt x="393" y="112"/>
                      <a:pt x="394" y="115"/>
                      <a:pt x="393" y="119"/>
                    </a:cubicBezTo>
                    <a:cubicBezTo>
                      <a:pt x="392" y="123"/>
                      <a:pt x="394" y="122"/>
                      <a:pt x="397" y="117"/>
                    </a:cubicBezTo>
                    <a:cubicBezTo>
                      <a:pt x="399" y="111"/>
                      <a:pt x="400" y="107"/>
                      <a:pt x="398" y="106"/>
                    </a:cubicBezTo>
                    <a:cubicBezTo>
                      <a:pt x="396" y="106"/>
                      <a:pt x="396" y="100"/>
                      <a:pt x="398" y="103"/>
                    </a:cubicBezTo>
                    <a:cubicBezTo>
                      <a:pt x="400" y="105"/>
                      <a:pt x="401" y="106"/>
                      <a:pt x="404" y="102"/>
                    </a:cubicBezTo>
                    <a:cubicBezTo>
                      <a:pt x="407" y="99"/>
                      <a:pt x="410" y="94"/>
                      <a:pt x="408" y="92"/>
                    </a:cubicBezTo>
                    <a:cubicBezTo>
                      <a:pt x="406" y="91"/>
                      <a:pt x="409" y="90"/>
                      <a:pt x="413" y="90"/>
                    </a:cubicBezTo>
                    <a:cubicBezTo>
                      <a:pt x="416" y="90"/>
                      <a:pt x="424" y="88"/>
                      <a:pt x="425" y="87"/>
                    </a:cubicBezTo>
                    <a:cubicBezTo>
                      <a:pt x="426" y="83"/>
                      <a:pt x="412" y="88"/>
                      <a:pt x="412" y="86"/>
                    </a:cubicBezTo>
                    <a:cubicBezTo>
                      <a:pt x="412" y="85"/>
                      <a:pt x="421" y="83"/>
                      <a:pt x="425" y="82"/>
                    </a:cubicBezTo>
                    <a:cubicBezTo>
                      <a:pt x="429" y="82"/>
                      <a:pt x="427" y="77"/>
                      <a:pt x="429" y="79"/>
                    </a:cubicBezTo>
                    <a:cubicBezTo>
                      <a:pt x="431" y="81"/>
                      <a:pt x="434" y="81"/>
                      <a:pt x="436" y="80"/>
                    </a:cubicBezTo>
                    <a:cubicBezTo>
                      <a:pt x="438" y="78"/>
                      <a:pt x="437" y="74"/>
                      <a:pt x="434" y="73"/>
                    </a:cubicBezTo>
                    <a:cubicBezTo>
                      <a:pt x="431" y="73"/>
                      <a:pt x="436" y="71"/>
                      <a:pt x="435" y="69"/>
                    </a:cubicBezTo>
                    <a:cubicBezTo>
                      <a:pt x="434" y="68"/>
                      <a:pt x="437" y="61"/>
                      <a:pt x="440" y="60"/>
                    </a:cubicBezTo>
                    <a:cubicBezTo>
                      <a:pt x="444" y="60"/>
                      <a:pt x="442" y="58"/>
                      <a:pt x="445" y="58"/>
                    </a:cubicBezTo>
                    <a:cubicBezTo>
                      <a:pt x="448" y="58"/>
                      <a:pt x="448" y="54"/>
                      <a:pt x="451" y="52"/>
                    </a:cubicBezTo>
                    <a:cubicBezTo>
                      <a:pt x="453" y="49"/>
                      <a:pt x="457" y="56"/>
                      <a:pt x="461" y="52"/>
                    </a:cubicBezTo>
                    <a:cubicBezTo>
                      <a:pt x="462" y="51"/>
                      <a:pt x="464" y="49"/>
                      <a:pt x="467" y="48"/>
                    </a:cubicBezTo>
                    <a:cubicBezTo>
                      <a:pt x="457" y="35"/>
                      <a:pt x="460" y="27"/>
                      <a:pt x="460" y="2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73" name="Freeform 133">
                <a:extLst>
                  <a:ext uri="{FF2B5EF4-FFF2-40B4-BE49-F238E27FC236}">
                    <a16:creationId xmlns:a16="http://schemas.microsoft.com/office/drawing/2014/main" xmlns="" id="{94714144-9F16-B34A-BA48-00D63E5A881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22074" y="4738351"/>
                <a:ext cx="194946" cy="138810"/>
              </a:xfrm>
              <a:custGeom>
                <a:avLst/>
                <a:gdLst>
                  <a:gd name="T0" fmla="*/ 102 w 104"/>
                  <a:gd name="T1" fmla="*/ 13 h 74"/>
                  <a:gd name="T2" fmla="*/ 94 w 104"/>
                  <a:gd name="T3" fmla="*/ 13 h 74"/>
                  <a:gd name="T4" fmla="*/ 85 w 104"/>
                  <a:gd name="T5" fmla="*/ 11 h 74"/>
                  <a:gd name="T6" fmla="*/ 81 w 104"/>
                  <a:gd name="T7" fmla="*/ 10 h 74"/>
                  <a:gd name="T8" fmla="*/ 74 w 104"/>
                  <a:gd name="T9" fmla="*/ 11 h 74"/>
                  <a:gd name="T10" fmla="*/ 67 w 104"/>
                  <a:gd name="T11" fmla="*/ 7 h 74"/>
                  <a:gd name="T12" fmla="*/ 62 w 104"/>
                  <a:gd name="T13" fmla="*/ 5 h 74"/>
                  <a:gd name="T14" fmla="*/ 48 w 104"/>
                  <a:gd name="T15" fmla="*/ 3 h 74"/>
                  <a:gd name="T16" fmla="*/ 22 w 104"/>
                  <a:gd name="T17" fmla="*/ 3 h 74"/>
                  <a:gd name="T18" fmla="*/ 12 w 104"/>
                  <a:gd name="T19" fmla="*/ 0 h 74"/>
                  <a:gd name="T20" fmla="*/ 5 w 104"/>
                  <a:gd name="T21" fmla="*/ 4 h 74"/>
                  <a:gd name="T22" fmla="*/ 3 w 104"/>
                  <a:gd name="T23" fmla="*/ 10 h 74"/>
                  <a:gd name="T24" fmla="*/ 5 w 104"/>
                  <a:gd name="T25" fmla="*/ 18 h 74"/>
                  <a:gd name="T26" fmla="*/ 7 w 104"/>
                  <a:gd name="T27" fmla="*/ 17 h 74"/>
                  <a:gd name="T28" fmla="*/ 10 w 104"/>
                  <a:gd name="T29" fmla="*/ 18 h 74"/>
                  <a:gd name="T30" fmla="*/ 15 w 104"/>
                  <a:gd name="T31" fmla="*/ 19 h 74"/>
                  <a:gd name="T32" fmla="*/ 18 w 104"/>
                  <a:gd name="T33" fmla="*/ 19 h 74"/>
                  <a:gd name="T34" fmla="*/ 23 w 104"/>
                  <a:gd name="T35" fmla="*/ 20 h 74"/>
                  <a:gd name="T36" fmla="*/ 25 w 104"/>
                  <a:gd name="T37" fmla="*/ 23 h 74"/>
                  <a:gd name="T38" fmla="*/ 20 w 104"/>
                  <a:gd name="T39" fmla="*/ 27 h 74"/>
                  <a:gd name="T40" fmla="*/ 20 w 104"/>
                  <a:gd name="T41" fmla="*/ 35 h 74"/>
                  <a:gd name="T42" fmla="*/ 19 w 104"/>
                  <a:gd name="T43" fmla="*/ 40 h 74"/>
                  <a:gd name="T44" fmla="*/ 17 w 104"/>
                  <a:gd name="T45" fmla="*/ 44 h 74"/>
                  <a:gd name="T46" fmla="*/ 19 w 104"/>
                  <a:gd name="T47" fmla="*/ 48 h 74"/>
                  <a:gd name="T48" fmla="*/ 17 w 104"/>
                  <a:gd name="T49" fmla="*/ 52 h 74"/>
                  <a:gd name="T50" fmla="*/ 19 w 104"/>
                  <a:gd name="T51" fmla="*/ 56 h 74"/>
                  <a:gd name="T52" fmla="*/ 16 w 104"/>
                  <a:gd name="T53" fmla="*/ 61 h 74"/>
                  <a:gd name="T54" fmla="*/ 17 w 104"/>
                  <a:gd name="T55" fmla="*/ 64 h 74"/>
                  <a:gd name="T56" fmla="*/ 21 w 104"/>
                  <a:gd name="T57" fmla="*/ 64 h 74"/>
                  <a:gd name="T58" fmla="*/ 31 w 104"/>
                  <a:gd name="T59" fmla="*/ 73 h 74"/>
                  <a:gd name="T60" fmla="*/ 33 w 104"/>
                  <a:gd name="T61" fmla="*/ 71 h 74"/>
                  <a:gd name="T62" fmla="*/ 37 w 104"/>
                  <a:gd name="T63" fmla="*/ 71 h 74"/>
                  <a:gd name="T64" fmla="*/ 45 w 104"/>
                  <a:gd name="T65" fmla="*/ 68 h 74"/>
                  <a:gd name="T66" fmla="*/ 55 w 104"/>
                  <a:gd name="T67" fmla="*/ 67 h 74"/>
                  <a:gd name="T68" fmla="*/ 61 w 104"/>
                  <a:gd name="T69" fmla="*/ 65 h 74"/>
                  <a:gd name="T70" fmla="*/ 67 w 104"/>
                  <a:gd name="T71" fmla="*/ 60 h 74"/>
                  <a:gd name="T72" fmla="*/ 70 w 104"/>
                  <a:gd name="T73" fmla="*/ 55 h 74"/>
                  <a:gd name="T74" fmla="*/ 76 w 104"/>
                  <a:gd name="T75" fmla="*/ 48 h 74"/>
                  <a:gd name="T76" fmla="*/ 76 w 104"/>
                  <a:gd name="T77" fmla="*/ 37 h 74"/>
                  <a:gd name="T78" fmla="*/ 83 w 104"/>
                  <a:gd name="T79" fmla="*/ 29 h 74"/>
                  <a:gd name="T80" fmla="*/ 90 w 104"/>
                  <a:gd name="T81" fmla="*/ 25 h 74"/>
                  <a:gd name="T82" fmla="*/ 99 w 104"/>
                  <a:gd name="T83" fmla="*/ 20 h 74"/>
                  <a:gd name="T84" fmla="*/ 102 w 104"/>
                  <a:gd name="T85" fmla="*/ 13 h 74"/>
                  <a:gd name="T86" fmla="*/ 103 w 104"/>
                  <a:gd name="T87" fmla="*/ 39 h 74"/>
                  <a:gd name="T88" fmla="*/ 96 w 104"/>
                  <a:gd name="T89" fmla="*/ 42 h 74"/>
                  <a:gd name="T90" fmla="*/ 103 w 104"/>
                  <a:gd name="T91" fmla="*/ 39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04" h="74">
                    <a:moveTo>
                      <a:pt x="102" y="13"/>
                    </a:moveTo>
                    <a:cubicBezTo>
                      <a:pt x="100" y="13"/>
                      <a:pt x="96" y="14"/>
                      <a:pt x="94" y="13"/>
                    </a:cubicBezTo>
                    <a:cubicBezTo>
                      <a:pt x="92" y="13"/>
                      <a:pt x="86" y="12"/>
                      <a:pt x="85" y="11"/>
                    </a:cubicBezTo>
                    <a:cubicBezTo>
                      <a:pt x="83" y="9"/>
                      <a:pt x="81" y="8"/>
                      <a:pt x="81" y="10"/>
                    </a:cubicBezTo>
                    <a:cubicBezTo>
                      <a:pt x="81" y="12"/>
                      <a:pt x="77" y="12"/>
                      <a:pt x="74" y="11"/>
                    </a:cubicBezTo>
                    <a:cubicBezTo>
                      <a:pt x="72" y="9"/>
                      <a:pt x="68" y="8"/>
                      <a:pt x="67" y="7"/>
                    </a:cubicBezTo>
                    <a:cubicBezTo>
                      <a:pt x="66" y="6"/>
                      <a:pt x="64" y="5"/>
                      <a:pt x="62" y="5"/>
                    </a:cubicBezTo>
                    <a:cubicBezTo>
                      <a:pt x="60" y="5"/>
                      <a:pt x="53" y="2"/>
                      <a:pt x="48" y="3"/>
                    </a:cubicBezTo>
                    <a:cubicBezTo>
                      <a:pt x="43" y="4"/>
                      <a:pt x="28" y="2"/>
                      <a:pt x="22" y="3"/>
                    </a:cubicBezTo>
                    <a:cubicBezTo>
                      <a:pt x="16" y="3"/>
                      <a:pt x="15" y="0"/>
                      <a:pt x="12" y="0"/>
                    </a:cubicBezTo>
                    <a:cubicBezTo>
                      <a:pt x="9" y="0"/>
                      <a:pt x="10" y="4"/>
                      <a:pt x="5" y="4"/>
                    </a:cubicBezTo>
                    <a:cubicBezTo>
                      <a:pt x="1" y="5"/>
                      <a:pt x="0" y="8"/>
                      <a:pt x="3" y="10"/>
                    </a:cubicBezTo>
                    <a:cubicBezTo>
                      <a:pt x="5" y="12"/>
                      <a:pt x="5" y="15"/>
                      <a:pt x="5" y="18"/>
                    </a:cubicBezTo>
                    <a:cubicBezTo>
                      <a:pt x="6" y="18"/>
                      <a:pt x="7" y="18"/>
                      <a:pt x="7" y="17"/>
                    </a:cubicBezTo>
                    <a:cubicBezTo>
                      <a:pt x="9" y="16"/>
                      <a:pt x="10" y="16"/>
                      <a:pt x="10" y="18"/>
                    </a:cubicBezTo>
                    <a:cubicBezTo>
                      <a:pt x="10" y="19"/>
                      <a:pt x="13" y="19"/>
                      <a:pt x="15" y="19"/>
                    </a:cubicBezTo>
                    <a:cubicBezTo>
                      <a:pt x="17" y="19"/>
                      <a:pt x="16" y="20"/>
                      <a:pt x="18" y="19"/>
                    </a:cubicBezTo>
                    <a:cubicBezTo>
                      <a:pt x="20" y="17"/>
                      <a:pt x="23" y="18"/>
                      <a:pt x="23" y="20"/>
                    </a:cubicBezTo>
                    <a:cubicBezTo>
                      <a:pt x="23" y="21"/>
                      <a:pt x="27" y="20"/>
                      <a:pt x="25" y="23"/>
                    </a:cubicBezTo>
                    <a:cubicBezTo>
                      <a:pt x="23" y="25"/>
                      <a:pt x="20" y="26"/>
                      <a:pt x="20" y="27"/>
                    </a:cubicBezTo>
                    <a:cubicBezTo>
                      <a:pt x="20" y="29"/>
                      <a:pt x="22" y="33"/>
                      <a:pt x="20" y="35"/>
                    </a:cubicBezTo>
                    <a:cubicBezTo>
                      <a:pt x="18" y="37"/>
                      <a:pt x="21" y="40"/>
                      <a:pt x="19" y="40"/>
                    </a:cubicBezTo>
                    <a:cubicBezTo>
                      <a:pt x="17" y="40"/>
                      <a:pt x="15" y="41"/>
                      <a:pt x="17" y="44"/>
                    </a:cubicBezTo>
                    <a:cubicBezTo>
                      <a:pt x="19" y="46"/>
                      <a:pt x="21" y="48"/>
                      <a:pt x="19" y="48"/>
                    </a:cubicBezTo>
                    <a:cubicBezTo>
                      <a:pt x="17" y="48"/>
                      <a:pt x="16" y="51"/>
                      <a:pt x="17" y="52"/>
                    </a:cubicBezTo>
                    <a:cubicBezTo>
                      <a:pt x="18" y="53"/>
                      <a:pt x="22" y="56"/>
                      <a:pt x="19" y="56"/>
                    </a:cubicBezTo>
                    <a:cubicBezTo>
                      <a:pt x="16" y="57"/>
                      <a:pt x="16" y="59"/>
                      <a:pt x="16" y="61"/>
                    </a:cubicBezTo>
                    <a:cubicBezTo>
                      <a:pt x="16" y="62"/>
                      <a:pt x="16" y="63"/>
                      <a:pt x="17" y="64"/>
                    </a:cubicBezTo>
                    <a:cubicBezTo>
                      <a:pt x="18" y="64"/>
                      <a:pt x="20" y="64"/>
                      <a:pt x="21" y="64"/>
                    </a:cubicBezTo>
                    <a:cubicBezTo>
                      <a:pt x="25" y="66"/>
                      <a:pt x="26" y="74"/>
                      <a:pt x="31" y="73"/>
                    </a:cubicBezTo>
                    <a:cubicBezTo>
                      <a:pt x="33" y="73"/>
                      <a:pt x="32" y="72"/>
                      <a:pt x="33" y="71"/>
                    </a:cubicBezTo>
                    <a:cubicBezTo>
                      <a:pt x="34" y="70"/>
                      <a:pt x="36" y="71"/>
                      <a:pt x="37" y="71"/>
                    </a:cubicBezTo>
                    <a:cubicBezTo>
                      <a:pt x="39" y="71"/>
                      <a:pt x="40" y="68"/>
                      <a:pt x="45" y="68"/>
                    </a:cubicBezTo>
                    <a:cubicBezTo>
                      <a:pt x="49" y="68"/>
                      <a:pt x="52" y="67"/>
                      <a:pt x="55" y="67"/>
                    </a:cubicBezTo>
                    <a:cubicBezTo>
                      <a:pt x="58" y="67"/>
                      <a:pt x="60" y="67"/>
                      <a:pt x="61" y="65"/>
                    </a:cubicBezTo>
                    <a:cubicBezTo>
                      <a:pt x="62" y="62"/>
                      <a:pt x="64" y="61"/>
                      <a:pt x="67" y="60"/>
                    </a:cubicBezTo>
                    <a:cubicBezTo>
                      <a:pt x="70" y="60"/>
                      <a:pt x="70" y="56"/>
                      <a:pt x="70" y="55"/>
                    </a:cubicBezTo>
                    <a:cubicBezTo>
                      <a:pt x="70" y="53"/>
                      <a:pt x="76" y="50"/>
                      <a:pt x="76" y="48"/>
                    </a:cubicBezTo>
                    <a:cubicBezTo>
                      <a:pt x="76" y="47"/>
                      <a:pt x="73" y="41"/>
                      <a:pt x="76" y="37"/>
                    </a:cubicBezTo>
                    <a:cubicBezTo>
                      <a:pt x="79" y="32"/>
                      <a:pt x="83" y="31"/>
                      <a:pt x="83" y="29"/>
                    </a:cubicBezTo>
                    <a:cubicBezTo>
                      <a:pt x="83" y="26"/>
                      <a:pt x="86" y="25"/>
                      <a:pt x="90" y="25"/>
                    </a:cubicBezTo>
                    <a:cubicBezTo>
                      <a:pt x="94" y="24"/>
                      <a:pt x="96" y="22"/>
                      <a:pt x="99" y="20"/>
                    </a:cubicBezTo>
                    <a:cubicBezTo>
                      <a:pt x="102" y="19"/>
                      <a:pt x="103" y="17"/>
                      <a:pt x="102" y="13"/>
                    </a:cubicBezTo>
                    <a:close/>
                    <a:moveTo>
                      <a:pt x="103" y="39"/>
                    </a:moveTo>
                    <a:cubicBezTo>
                      <a:pt x="103" y="35"/>
                      <a:pt x="94" y="41"/>
                      <a:pt x="96" y="42"/>
                    </a:cubicBezTo>
                    <a:cubicBezTo>
                      <a:pt x="100" y="44"/>
                      <a:pt x="104" y="43"/>
                      <a:pt x="103" y="39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74" name="Freeform 134">
                <a:extLst>
                  <a:ext uri="{FF2B5EF4-FFF2-40B4-BE49-F238E27FC236}">
                    <a16:creationId xmlns:a16="http://schemas.microsoft.com/office/drawing/2014/main" xmlns="" id="{2F62D0A9-8E38-4B45-B59A-F3BB53E982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59912" y="4678133"/>
                <a:ext cx="50013" cy="30620"/>
              </a:xfrm>
              <a:custGeom>
                <a:avLst/>
                <a:gdLst>
                  <a:gd name="T0" fmla="*/ 0 w 27"/>
                  <a:gd name="T1" fmla="*/ 14 h 16"/>
                  <a:gd name="T2" fmla="*/ 5 w 27"/>
                  <a:gd name="T3" fmla="*/ 13 h 16"/>
                  <a:gd name="T4" fmla="*/ 7 w 27"/>
                  <a:gd name="T5" fmla="*/ 15 h 16"/>
                  <a:gd name="T6" fmla="*/ 12 w 27"/>
                  <a:gd name="T7" fmla="*/ 14 h 16"/>
                  <a:gd name="T8" fmla="*/ 17 w 27"/>
                  <a:gd name="T9" fmla="*/ 15 h 16"/>
                  <a:gd name="T10" fmla="*/ 20 w 27"/>
                  <a:gd name="T11" fmla="*/ 11 h 16"/>
                  <a:gd name="T12" fmla="*/ 22 w 27"/>
                  <a:gd name="T13" fmla="*/ 7 h 16"/>
                  <a:gd name="T14" fmla="*/ 27 w 27"/>
                  <a:gd name="T15" fmla="*/ 4 h 16"/>
                  <a:gd name="T16" fmla="*/ 25 w 27"/>
                  <a:gd name="T17" fmla="*/ 1 h 16"/>
                  <a:gd name="T18" fmla="*/ 20 w 27"/>
                  <a:gd name="T19" fmla="*/ 2 h 16"/>
                  <a:gd name="T20" fmla="*/ 13 w 27"/>
                  <a:gd name="T21" fmla="*/ 5 h 16"/>
                  <a:gd name="T22" fmla="*/ 4 w 27"/>
                  <a:gd name="T23" fmla="*/ 3 h 16"/>
                  <a:gd name="T24" fmla="*/ 0 w 27"/>
                  <a:gd name="T25" fmla="*/ 3 h 16"/>
                  <a:gd name="T26" fmla="*/ 0 w 27"/>
                  <a:gd name="T27" fmla="*/ 14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7" h="16">
                    <a:moveTo>
                      <a:pt x="0" y="14"/>
                    </a:moveTo>
                    <a:cubicBezTo>
                      <a:pt x="2" y="13"/>
                      <a:pt x="4" y="13"/>
                      <a:pt x="5" y="13"/>
                    </a:cubicBezTo>
                    <a:cubicBezTo>
                      <a:pt x="6" y="13"/>
                      <a:pt x="6" y="14"/>
                      <a:pt x="7" y="15"/>
                    </a:cubicBezTo>
                    <a:cubicBezTo>
                      <a:pt x="8" y="15"/>
                      <a:pt x="11" y="15"/>
                      <a:pt x="12" y="14"/>
                    </a:cubicBezTo>
                    <a:cubicBezTo>
                      <a:pt x="14" y="14"/>
                      <a:pt x="17" y="16"/>
                      <a:pt x="17" y="15"/>
                    </a:cubicBezTo>
                    <a:cubicBezTo>
                      <a:pt x="18" y="13"/>
                      <a:pt x="19" y="11"/>
                      <a:pt x="20" y="11"/>
                    </a:cubicBezTo>
                    <a:cubicBezTo>
                      <a:pt x="21" y="11"/>
                      <a:pt x="21" y="7"/>
                      <a:pt x="22" y="7"/>
                    </a:cubicBezTo>
                    <a:cubicBezTo>
                      <a:pt x="23" y="7"/>
                      <a:pt x="27" y="4"/>
                      <a:pt x="27" y="4"/>
                    </a:cubicBezTo>
                    <a:cubicBezTo>
                      <a:pt x="27" y="4"/>
                      <a:pt x="26" y="1"/>
                      <a:pt x="25" y="1"/>
                    </a:cubicBezTo>
                    <a:cubicBezTo>
                      <a:pt x="25" y="0"/>
                      <a:pt x="23" y="2"/>
                      <a:pt x="20" y="2"/>
                    </a:cubicBezTo>
                    <a:cubicBezTo>
                      <a:pt x="16" y="2"/>
                      <a:pt x="14" y="5"/>
                      <a:pt x="13" y="5"/>
                    </a:cubicBezTo>
                    <a:cubicBezTo>
                      <a:pt x="11" y="5"/>
                      <a:pt x="7" y="3"/>
                      <a:pt x="4" y="3"/>
                    </a:cubicBezTo>
                    <a:cubicBezTo>
                      <a:pt x="3" y="3"/>
                      <a:pt x="1" y="3"/>
                      <a:pt x="0" y="3"/>
                    </a:cubicBezTo>
                    <a:cubicBezTo>
                      <a:pt x="0" y="6"/>
                      <a:pt x="0" y="10"/>
                      <a:pt x="0" y="14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75" name="Freeform 135">
                <a:extLst>
                  <a:ext uri="{FF2B5EF4-FFF2-40B4-BE49-F238E27FC236}">
                    <a16:creationId xmlns:a16="http://schemas.microsoft.com/office/drawing/2014/main" xmlns="" id="{26FD2D72-7E17-E94C-9130-CB54F020CBE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64019" y="4776116"/>
                <a:ext cx="95942" cy="117375"/>
              </a:xfrm>
              <a:custGeom>
                <a:avLst/>
                <a:gdLst>
                  <a:gd name="T0" fmla="*/ 50 w 51"/>
                  <a:gd name="T1" fmla="*/ 0 h 63"/>
                  <a:gd name="T2" fmla="*/ 46 w 51"/>
                  <a:gd name="T3" fmla="*/ 1 h 63"/>
                  <a:gd name="T4" fmla="*/ 43 w 51"/>
                  <a:gd name="T5" fmla="*/ 3 h 63"/>
                  <a:gd name="T6" fmla="*/ 34 w 51"/>
                  <a:gd name="T7" fmla="*/ 2 h 63"/>
                  <a:gd name="T8" fmla="*/ 24 w 51"/>
                  <a:gd name="T9" fmla="*/ 2 h 63"/>
                  <a:gd name="T10" fmla="*/ 23 w 51"/>
                  <a:gd name="T11" fmla="*/ 2 h 63"/>
                  <a:gd name="T12" fmla="*/ 16 w 51"/>
                  <a:gd name="T13" fmla="*/ 6 h 63"/>
                  <a:gd name="T14" fmla="*/ 12 w 51"/>
                  <a:gd name="T15" fmla="*/ 8 h 63"/>
                  <a:gd name="T16" fmla="*/ 7 w 51"/>
                  <a:gd name="T17" fmla="*/ 9 h 63"/>
                  <a:gd name="T18" fmla="*/ 4 w 51"/>
                  <a:gd name="T19" fmla="*/ 13 h 63"/>
                  <a:gd name="T20" fmla="*/ 2 w 51"/>
                  <a:gd name="T21" fmla="*/ 16 h 63"/>
                  <a:gd name="T22" fmla="*/ 0 w 51"/>
                  <a:gd name="T23" fmla="*/ 21 h 63"/>
                  <a:gd name="T24" fmla="*/ 0 w 51"/>
                  <a:gd name="T25" fmla="*/ 21 h 63"/>
                  <a:gd name="T26" fmla="*/ 4 w 51"/>
                  <a:gd name="T27" fmla="*/ 28 h 63"/>
                  <a:gd name="T28" fmla="*/ 10 w 51"/>
                  <a:gd name="T29" fmla="*/ 30 h 63"/>
                  <a:gd name="T30" fmla="*/ 17 w 51"/>
                  <a:gd name="T31" fmla="*/ 32 h 63"/>
                  <a:gd name="T32" fmla="*/ 9 w 51"/>
                  <a:gd name="T33" fmla="*/ 33 h 63"/>
                  <a:gd name="T34" fmla="*/ 10 w 51"/>
                  <a:gd name="T35" fmla="*/ 40 h 63"/>
                  <a:gd name="T36" fmla="*/ 14 w 51"/>
                  <a:gd name="T37" fmla="*/ 45 h 63"/>
                  <a:gd name="T38" fmla="*/ 22 w 51"/>
                  <a:gd name="T39" fmla="*/ 49 h 63"/>
                  <a:gd name="T40" fmla="*/ 20 w 51"/>
                  <a:gd name="T41" fmla="*/ 41 h 63"/>
                  <a:gd name="T42" fmla="*/ 26 w 51"/>
                  <a:gd name="T43" fmla="*/ 40 h 63"/>
                  <a:gd name="T44" fmla="*/ 22 w 51"/>
                  <a:gd name="T45" fmla="*/ 37 h 63"/>
                  <a:gd name="T46" fmla="*/ 25 w 51"/>
                  <a:gd name="T47" fmla="*/ 36 h 63"/>
                  <a:gd name="T48" fmla="*/ 31 w 51"/>
                  <a:gd name="T49" fmla="*/ 35 h 63"/>
                  <a:gd name="T50" fmla="*/ 28 w 51"/>
                  <a:gd name="T51" fmla="*/ 28 h 63"/>
                  <a:gd name="T52" fmla="*/ 22 w 51"/>
                  <a:gd name="T53" fmla="*/ 29 h 63"/>
                  <a:gd name="T54" fmla="*/ 24 w 51"/>
                  <a:gd name="T55" fmla="*/ 24 h 63"/>
                  <a:gd name="T56" fmla="*/ 18 w 51"/>
                  <a:gd name="T57" fmla="*/ 15 h 63"/>
                  <a:gd name="T58" fmla="*/ 22 w 51"/>
                  <a:gd name="T59" fmla="*/ 13 h 63"/>
                  <a:gd name="T60" fmla="*/ 28 w 51"/>
                  <a:gd name="T61" fmla="*/ 14 h 63"/>
                  <a:gd name="T62" fmla="*/ 30 w 51"/>
                  <a:gd name="T63" fmla="*/ 8 h 63"/>
                  <a:gd name="T64" fmla="*/ 35 w 51"/>
                  <a:gd name="T65" fmla="*/ 10 h 63"/>
                  <a:gd name="T66" fmla="*/ 41 w 51"/>
                  <a:gd name="T67" fmla="*/ 7 h 63"/>
                  <a:gd name="T68" fmla="*/ 46 w 51"/>
                  <a:gd name="T69" fmla="*/ 9 h 63"/>
                  <a:gd name="T70" fmla="*/ 48 w 51"/>
                  <a:gd name="T71" fmla="*/ 6 h 63"/>
                  <a:gd name="T72" fmla="*/ 51 w 51"/>
                  <a:gd name="T73" fmla="*/ 3 h 63"/>
                  <a:gd name="T74" fmla="*/ 50 w 51"/>
                  <a:gd name="T75" fmla="*/ 0 h 63"/>
                  <a:gd name="T76" fmla="*/ 43 w 51"/>
                  <a:gd name="T77" fmla="*/ 59 h 63"/>
                  <a:gd name="T78" fmla="*/ 30 w 51"/>
                  <a:gd name="T79" fmla="*/ 58 h 63"/>
                  <a:gd name="T80" fmla="*/ 26 w 51"/>
                  <a:gd name="T81" fmla="*/ 60 h 63"/>
                  <a:gd name="T82" fmla="*/ 37 w 51"/>
                  <a:gd name="T83" fmla="*/ 63 h 63"/>
                  <a:gd name="T84" fmla="*/ 48 w 51"/>
                  <a:gd name="T85" fmla="*/ 60 h 63"/>
                  <a:gd name="T86" fmla="*/ 43 w 51"/>
                  <a:gd name="T87" fmla="*/ 59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51" h="63">
                    <a:moveTo>
                      <a:pt x="50" y="0"/>
                    </a:moveTo>
                    <a:cubicBezTo>
                      <a:pt x="48" y="0"/>
                      <a:pt x="46" y="0"/>
                      <a:pt x="46" y="1"/>
                    </a:cubicBezTo>
                    <a:cubicBezTo>
                      <a:pt x="47" y="3"/>
                      <a:pt x="45" y="3"/>
                      <a:pt x="43" y="3"/>
                    </a:cubicBezTo>
                    <a:cubicBezTo>
                      <a:pt x="43" y="3"/>
                      <a:pt x="36" y="3"/>
                      <a:pt x="34" y="2"/>
                    </a:cubicBezTo>
                    <a:cubicBezTo>
                      <a:pt x="33" y="1"/>
                      <a:pt x="27" y="1"/>
                      <a:pt x="24" y="2"/>
                    </a:cubicBezTo>
                    <a:cubicBezTo>
                      <a:pt x="24" y="2"/>
                      <a:pt x="24" y="2"/>
                      <a:pt x="23" y="2"/>
                    </a:cubicBezTo>
                    <a:cubicBezTo>
                      <a:pt x="23" y="3"/>
                      <a:pt x="17" y="6"/>
                      <a:pt x="16" y="6"/>
                    </a:cubicBezTo>
                    <a:cubicBezTo>
                      <a:pt x="15" y="5"/>
                      <a:pt x="14" y="7"/>
                      <a:pt x="12" y="8"/>
                    </a:cubicBezTo>
                    <a:cubicBezTo>
                      <a:pt x="10" y="8"/>
                      <a:pt x="7" y="8"/>
                      <a:pt x="7" y="9"/>
                    </a:cubicBezTo>
                    <a:cubicBezTo>
                      <a:pt x="7" y="9"/>
                      <a:pt x="5" y="12"/>
                      <a:pt x="4" y="13"/>
                    </a:cubicBezTo>
                    <a:cubicBezTo>
                      <a:pt x="3" y="14"/>
                      <a:pt x="4" y="16"/>
                      <a:pt x="2" y="16"/>
                    </a:cubicBezTo>
                    <a:cubicBezTo>
                      <a:pt x="1" y="16"/>
                      <a:pt x="0" y="19"/>
                      <a:pt x="0" y="21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3" y="22"/>
                      <a:pt x="5" y="25"/>
                      <a:pt x="4" y="28"/>
                    </a:cubicBezTo>
                    <a:cubicBezTo>
                      <a:pt x="4" y="31"/>
                      <a:pt x="8" y="32"/>
                      <a:pt x="10" y="30"/>
                    </a:cubicBezTo>
                    <a:cubicBezTo>
                      <a:pt x="12" y="27"/>
                      <a:pt x="17" y="31"/>
                      <a:pt x="17" y="32"/>
                    </a:cubicBezTo>
                    <a:cubicBezTo>
                      <a:pt x="17" y="34"/>
                      <a:pt x="12" y="31"/>
                      <a:pt x="9" y="33"/>
                    </a:cubicBezTo>
                    <a:cubicBezTo>
                      <a:pt x="6" y="35"/>
                      <a:pt x="11" y="37"/>
                      <a:pt x="10" y="40"/>
                    </a:cubicBezTo>
                    <a:cubicBezTo>
                      <a:pt x="10" y="42"/>
                      <a:pt x="12" y="45"/>
                      <a:pt x="14" y="45"/>
                    </a:cubicBezTo>
                    <a:cubicBezTo>
                      <a:pt x="17" y="45"/>
                      <a:pt x="20" y="50"/>
                      <a:pt x="22" y="49"/>
                    </a:cubicBezTo>
                    <a:cubicBezTo>
                      <a:pt x="24" y="48"/>
                      <a:pt x="20" y="42"/>
                      <a:pt x="20" y="41"/>
                    </a:cubicBezTo>
                    <a:cubicBezTo>
                      <a:pt x="21" y="40"/>
                      <a:pt x="24" y="42"/>
                      <a:pt x="26" y="40"/>
                    </a:cubicBezTo>
                    <a:cubicBezTo>
                      <a:pt x="28" y="39"/>
                      <a:pt x="25" y="37"/>
                      <a:pt x="22" y="37"/>
                    </a:cubicBezTo>
                    <a:cubicBezTo>
                      <a:pt x="20" y="37"/>
                      <a:pt x="22" y="34"/>
                      <a:pt x="25" y="36"/>
                    </a:cubicBezTo>
                    <a:cubicBezTo>
                      <a:pt x="28" y="37"/>
                      <a:pt x="30" y="35"/>
                      <a:pt x="31" y="35"/>
                    </a:cubicBezTo>
                    <a:cubicBezTo>
                      <a:pt x="32" y="35"/>
                      <a:pt x="33" y="30"/>
                      <a:pt x="28" y="28"/>
                    </a:cubicBezTo>
                    <a:cubicBezTo>
                      <a:pt x="24" y="27"/>
                      <a:pt x="25" y="32"/>
                      <a:pt x="22" y="29"/>
                    </a:cubicBezTo>
                    <a:cubicBezTo>
                      <a:pt x="19" y="26"/>
                      <a:pt x="24" y="27"/>
                      <a:pt x="24" y="24"/>
                    </a:cubicBezTo>
                    <a:cubicBezTo>
                      <a:pt x="24" y="22"/>
                      <a:pt x="20" y="18"/>
                      <a:pt x="18" y="15"/>
                    </a:cubicBezTo>
                    <a:cubicBezTo>
                      <a:pt x="16" y="12"/>
                      <a:pt x="21" y="11"/>
                      <a:pt x="22" y="13"/>
                    </a:cubicBezTo>
                    <a:cubicBezTo>
                      <a:pt x="23" y="15"/>
                      <a:pt x="26" y="15"/>
                      <a:pt x="28" y="14"/>
                    </a:cubicBezTo>
                    <a:cubicBezTo>
                      <a:pt x="30" y="13"/>
                      <a:pt x="26" y="9"/>
                      <a:pt x="30" y="8"/>
                    </a:cubicBezTo>
                    <a:cubicBezTo>
                      <a:pt x="34" y="7"/>
                      <a:pt x="34" y="9"/>
                      <a:pt x="35" y="10"/>
                    </a:cubicBezTo>
                    <a:cubicBezTo>
                      <a:pt x="36" y="10"/>
                      <a:pt x="37" y="7"/>
                      <a:pt x="41" y="7"/>
                    </a:cubicBezTo>
                    <a:cubicBezTo>
                      <a:pt x="43" y="7"/>
                      <a:pt x="45" y="8"/>
                      <a:pt x="46" y="9"/>
                    </a:cubicBezTo>
                    <a:cubicBezTo>
                      <a:pt x="47" y="8"/>
                      <a:pt x="48" y="7"/>
                      <a:pt x="48" y="6"/>
                    </a:cubicBezTo>
                    <a:cubicBezTo>
                      <a:pt x="48" y="5"/>
                      <a:pt x="51" y="5"/>
                      <a:pt x="51" y="3"/>
                    </a:cubicBezTo>
                    <a:cubicBezTo>
                      <a:pt x="51" y="2"/>
                      <a:pt x="50" y="1"/>
                      <a:pt x="50" y="0"/>
                    </a:cubicBezTo>
                    <a:close/>
                    <a:moveTo>
                      <a:pt x="43" y="59"/>
                    </a:moveTo>
                    <a:cubicBezTo>
                      <a:pt x="41" y="58"/>
                      <a:pt x="33" y="60"/>
                      <a:pt x="30" y="58"/>
                    </a:cubicBezTo>
                    <a:cubicBezTo>
                      <a:pt x="28" y="56"/>
                      <a:pt x="24" y="60"/>
                      <a:pt x="26" y="60"/>
                    </a:cubicBezTo>
                    <a:cubicBezTo>
                      <a:pt x="28" y="61"/>
                      <a:pt x="33" y="63"/>
                      <a:pt x="37" y="63"/>
                    </a:cubicBezTo>
                    <a:cubicBezTo>
                      <a:pt x="42" y="63"/>
                      <a:pt x="48" y="61"/>
                      <a:pt x="48" y="60"/>
                    </a:cubicBezTo>
                    <a:cubicBezTo>
                      <a:pt x="48" y="59"/>
                      <a:pt x="45" y="61"/>
                      <a:pt x="43" y="59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76" name="Freeform 136">
                <a:extLst>
                  <a:ext uri="{FF2B5EF4-FFF2-40B4-BE49-F238E27FC236}">
                    <a16:creationId xmlns:a16="http://schemas.microsoft.com/office/drawing/2014/main" xmlns="" id="{9A518D3C-D6FF-4D44-AC1B-6478A7D369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40594" y="4879202"/>
                <a:ext cx="39806" cy="24495"/>
              </a:xfrm>
              <a:custGeom>
                <a:avLst/>
                <a:gdLst>
                  <a:gd name="T0" fmla="*/ 14 w 21"/>
                  <a:gd name="T1" fmla="*/ 8 h 13"/>
                  <a:gd name="T2" fmla="*/ 19 w 21"/>
                  <a:gd name="T3" fmla="*/ 3 h 13"/>
                  <a:gd name="T4" fmla="*/ 19 w 21"/>
                  <a:gd name="T5" fmla="*/ 1 h 13"/>
                  <a:gd name="T6" fmla="*/ 7 w 21"/>
                  <a:gd name="T7" fmla="*/ 5 h 13"/>
                  <a:gd name="T8" fmla="*/ 4 w 21"/>
                  <a:gd name="T9" fmla="*/ 10 h 13"/>
                  <a:gd name="T10" fmla="*/ 14 w 21"/>
                  <a:gd name="T11" fmla="*/ 8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" h="13">
                    <a:moveTo>
                      <a:pt x="14" y="8"/>
                    </a:moveTo>
                    <a:cubicBezTo>
                      <a:pt x="14" y="7"/>
                      <a:pt x="16" y="4"/>
                      <a:pt x="19" y="3"/>
                    </a:cubicBezTo>
                    <a:cubicBezTo>
                      <a:pt x="21" y="2"/>
                      <a:pt x="20" y="0"/>
                      <a:pt x="19" y="1"/>
                    </a:cubicBezTo>
                    <a:cubicBezTo>
                      <a:pt x="17" y="3"/>
                      <a:pt x="13" y="4"/>
                      <a:pt x="7" y="5"/>
                    </a:cubicBezTo>
                    <a:cubicBezTo>
                      <a:pt x="2" y="5"/>
                      <a:pt x="0" y="8"/>
                      <a:pt x="4" y="10"/>
                    </a:cubicBezTo>
                    <a:cubicBezTo>
                      <a:pt x="8" y="13"/>
                      <a:pt x="15" y="9"/>
                      <a:pt x="14" y="8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77" name="Freeform 137">
                <a:extLst>
                  <a:ext uri="{FF2B5EF4-FFF2-40B4-BE49-F238E27FC236}">
                    <a16:creationId xmlns:a16="http://schemas.microsoft.com/office/drawing/2014/main" xmlns="" id="{946FAA0B-CD68-394F-A727-56634388E8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98549" y="4248436"/>
                <a:ext cx="161264" cy="80631"/>
              </a:xfrm>
              <a:custGeom>
                <a:avLst/>
                <a:gdLst>
                  <a:gd name="T0" fmla="*/ 72 w 86"/>
                  <a:gd name="T1" fmla="*/ 31 h 43"/>
                  <a:gd name="T2" fmla="*/ 79 w 86"/>
                  <a:gd name="T3" fmla="*/ 26 h 43"/>
                  <a:gd name="T4" fmla="*/ 85 w 86"/>
                  <a:gd name="T5" fmla="*/ 20 h 43"/>
                  <a:gd name="T6" fmla="*/ 81 w 86"/>
                  <a:gd name="T7" fmla="*/ 13 h 43"/>
                  <a:gd name="T8" fmla="*/ 76 w 86"/>
                  <a:gd name="T9" fmla="*/ 9 h 43"/>
                  <a:gd name="T10" fmla="*/ 75 w 86"/>
                  <a:gd name="T11" fmla="*/ 4 h 43"/>
                  <a:gd name="T12" fmla="*/ 69 w 86"/>
                  <a:gd name="T13" fmla="*/ 4 h 43"/>
                  <a:gd name="T14" fmla="*/ 62 w 86"/>
                  <a:gd name="T15" fmla="*/ 1 h 43"/>
                  <a:gd name="T16" fmla="*/ 61 w 86"/>
                  <a:gd name="T17" fmla="*/ 6 h 43"/>
                  <a:gd name="T18" fmla="*/ 56 w 86"/>
                  <a:gd name="T19" fmla="*/ 6 h 43"/>
                  <a:gd name="T20" fmla="*/ 53 w 86"/>
                  <a:gd name="T21" fmla="*/ 6 h 43"/>
                  <a:gd name="T22" fmla="*/ 48 w 86"/>
                  <a:gd name="T23" fmla="*/ 7 h 43"/>
                  <a:gd name="T24" fmla="*/ 44 w 86"/>
                  <a:gd name="T25" fmla="*/ 5 h 43"/>
                  <a:gd name="T26" fmla="*/ 39 w 86"/>
                  <a:gd name="T27" fmla="*/ 9 h 43"/>
                  <a:gd name="T28" fmla="*/ 35 w 86"/>
                  <a:gd name="T29" fmla="*/ 7 h 43"/>
                  <a:gd name="T30" fmla="*/ 32 w 86"/>
                  <a:gd name="T31" fmla="*/ 10 h 43"/>
                  <a:gd name="T32" fmla="*/ 31 w 86"/>
                  <a:gd name="T33" fmla="*/ 14 h 43"/>
                  <a:gd name="T34" fmla="*/ 25 w 86"/>
                  <a:gd name="T35" fmla="*/ 16 h 43"/>
                  <a:gd name="T36" fmla="*/ 23 w 86"/>
                  <a:gd name="T37" fmla="*/ 10 h 43"/>
                  <a:gd name="T38" fmla="*/ 11 w 86"/>
                  <a:gd name="T39" fmla="*/ 2 h 43"/>
                  <a:gd name="T40" fmla="*/ 12 w 86"/>
                  <a:gd name="T41" fmla="*/ 6 h 43"/>
                  <a:gd name="T42" fmla="*/ 9 w 86"/>
                  <a:gd name="T43" fmla="*/ 6 h 43"/>
                  <a:gd name="T44" fmla="*/ 4 w 86"/>
                  <a:gd name="T45" fmla="*/ 8 h 43"/>
                  <a:gd name="T46" fmla="*/ 0 w 86"/>
                  <a:gd name="T47" fmla="*/ 13 h 43"/>
                  <a:gd name="T48" fmla="*/ 8 w 86"/>
                  <a:gd name="T49" fmla="*/ 15 h 43"/>
                  <a:gd name="T50" fmla="*/ 17 w 86"/>
                  <a:gd name="T51" fmla="*/ 15 h 43"/>
                  <a:gd name="T52" fmla="*/ 16 w 86"/>
                  <a:gd name="T53" fmla="*/ 19 h 43"/>
                  <a:gd name="T54" fmla="*/ 12 w 86"/>
                  <a:gd name="T55" fmla="*/ 21 h 43"/>
                  <a:gd name="T56" fmla="*/ 3 w 86"/>
                  <a:gd name="T57" fmla="*/ 24 h 43"/>
                  <a:gd name="T58" fmla="*/ 14 w 86"/>
                  <a:gd name="T59" fmla="*/ 24 h 43"/>
                  <a:gd name="T60" fmla="*/ 17 w 86"/>
                  <a:gd name="T61" fmla="*/ 27 h 43"/>
                  <a:gd name="T62" fmla="*/ 19 w 86"/>
                  <a:gd name="T63" fmla="*/ 30 h 43"/>
                  <a:gd name="T64" fmla="*/ 17 w 86"/>
                  <a:gd name="T65" fmla="*/ 33 h 43"/>
                  <a:gd name="T66" fmla="*/ 13 w 86"/>
                  <a:gd name="T67" fmla="*/ 36 h 43"/>
                  <a:gd name="T68" fmla="*/ 23 w 86"/>
                  <a:gd name="T69" fmla="*/ 36 h 43"/>
                  <a:gd name="T70" fmla="*/ 37 w 86"/>
                  <a:gd name="T71" fmla="*/ 41 h 43"/>
                  <a:gd name="T72" fmla="*/ 51 w 86"/>
                  <a:gd name="T73" fmla="*/ 38 h 43"/>
                  <a:gd name="T74" fmla="*/ 61 w 86"/>
                  <a:gd name="T75" fmla="*/ 35 h 43"/>
                  <a:gd name="T76" fmla="*/ 72 w 86"/>
                  <a:gd name="T77" fmla="*/ 31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86" h="43">
                    <a:moveTo>
                      <a:pt x="72" y="31"/>
                    </a:moveTo>
                    <a:cubicBezTo>
                      <a:pt x="77" y="31"/>
                      <a:pt x="77" y="25"/>
                      <a:pt x="79" y="26"/>
                    </a:cubicBezTo>
                    <a:cubicBezTo>
                      <a:pt x="81" y="26"/>
                      <a:pt x="84" y="22"/>
                      <a:pt x="85" y="20"/>
                    </a:cubicBezTo>
                    <a:cubicBezTo>
                      <a:pt x="86" y="17"/>
                      <a:pt x="83" y="13"/>
                      <a:pt x="81" y="13"/>
                    </a:cubicBezTo>
                    <a:cubicBezTo>
                      <a:pt x="78" y="13"/>
                      <a:pt x="76" y="11"/>
                      <a:pt x="76" y="9"/>
                    </a:cubicBezTo>
                    <a:cubicBezTo>
                      <a:pt x="77" y="7"/>
                      <a:pt x="75" y="5"/>
                      <a:pt x="75" y="4"/>
                    </a:cubicBezTo>
                    <a:cubicBezTo>
                      <a:pt x="75" y="3"/>
                      <a:pt x="71" y="4"/>
                      <a:pt x="69" y="4"/>
                    </a:cubicBezTo>
                    <a:cubicBezTo>
                      <a:pt x="67" y="5"/>
                      <a:pt x="63" y="0"/>
                      <a:pt x="62" y="1"/>
                    </a:cubicBezTo>
                    <a:cubicBezTo>
                      <a:pt x="60" y="2"/>
                      <a:pt x="61" y="4"/>
                      <a:pt x="61" y="6"/>
                    </a:cubicBezTo>
                    <a:cubicBezTo>
                      <a:pt x="60" y="7"/>
                      <a:pt x="56" y="4"/>
                      <a:pt x="56" y="6"/>
                    </a:cubicBezTo>
                    <a:cubicBezTo>
                      <a:pt x="56" y="8"/>
                      <a:pt x="54" y="8"/>
                      <a:pt x="53" y="6"/>
                    </a:cubicBezTo>
                    <a:cubicBezTo>
                      <a:pt x="51" y="4"/>
                      <a:pt x="48" y="5"/>
                      <a:pt x="48" y="7"/>
                    </a:cubicBezTo>
                    <a:cubicBezTo>
                      <a:pt x="48" y="8"/>
                      <a:pt x="47" y="7"/>
                      <a:pt x="44" y="5"/>
                    </a:cubicBezTo>
                    <a:cubicBezTo>
                      <a:pt x="41" y="4"/>
                      <a:pt x="38" y="7"/>
                      <a:pt x="39" y="9"/>
                    </a:cubicBezTo>
                    <a:cubicBezTo>
                      <a:pt x="39" y="11"/>
                      <a:pt x="38" y="11"/>
                      <a:pt x="35" y="7"/>
                    </a:cubicBezTo>
                    <a:cubicBezTo>
                      <a:pt x="33" y="4"/>
                      <a:pt x="30" y="8"/>
                      <a:pt x="32" y="10"/>
                    </a:cubicBezTo>
                    <a:cubicBezTo>
                      <a:pt x="33" y="12"/>
                      <a:pt x="32" y="15"/>
                      <a:pt x="31" y="14"/>
                    </a:cubicBezTo>
                    <a:cubicBezTo>
                      <a:pt x="29" y="13"/>
                      <a:pt x="26" y="14"/>
                      <a:pt x="25" y="16"/>
                    </a:cubicBezTo>
                    <a:cubicBezTo>
                      <a:pt x="24" y="18"/>
                      <a:pt x="20" y="11"/>
                      <a:pt x="23" y="10"/>
                    </a:cubicBezTo>
                    <a:cubicBezTo>
                      <a:pt x="26" y="8"/>
                      <a:pt x="15" y="2"/>
                      <a:pt x="11" y="2"/>
                    </a:cubicBezTo>
                    <a:cubicBezTo>
                      <a:pt x="7" y="2"/>
                      <a:pt x="10" y="4"/>
                      <a:pt x="12" y="6"/>
                    </a:cubicBezTo>
                    <a:cubicBezTo>
                      <a:pt x="15" y="8"/>
                      <a:pt x="10" y="7"/>
                      <a:pt x="9" y="6"/>
                    </a:cubicBezTo>
                    <a:cubicBezTo>
                      <a:pt x="8" y="4"/>
                      <a:pt x="5" y="5"/>
                      <a:pt x="4" y="8"/>
                    </a:cubicBezTo>
                    <a:cubicBezTo>
                      <a:pt x="3" y="10"/>
                      <a:pt x="0" y="12"/>
                      <a:pt x="0" y="13"/>
                    </a:cubicBezTo>
                    <a:cubicBezTo>
                      <a:pt x="0" y="15"/>
                      <a:pt x="4" y="17"/>
                      <a:pt x="8" y="15"/>
                    </a:cubicBezTo>
                    <a:cubicBezTo>
                      <a:pt x="11" y="14"/>
                      <a:pt x="15" y="13"/>
                      <a:pt x="17" y="15"/>
                    </a:cubicBezTo>
                    <a:cubicBezTo>
                      <a:pt x="19" y="17"/>
                      <a:pt x="14" y="18"/>
                      <a:pt x="16" y="19"/>
                    </a:cubicBezTo>
                    <a:cubicBezTo>
                      <a:pt x="18" y="20"/>
                      <a:pt x="16" y="22"/>
                      <a:pt x="12" y="21"/>
                    </a:cubicBezTo>
                    <a:cubicBezTo>
                      <a:pt x="7" y="21"/>
                      <a:pt x="2" y="22"/>
                      <a:pt x="3" y="24"/>
                    </a:cubicBezTo>
                    <a:cubicBezTo>
                      <a:pt x="3" y="25"/>
                      <a:pt x="14" y="22"/>
                      <a:pt x="14" y="24"/>
                    </a:cubicBezTo>
                    <a:cubicBezTo>
                      <a:pt x="14" y="26"/>
                      <a:pt x="14" y="28"/>
                      <a:pt x="17" y="27"/>
                    </a:cubicBezTo>
                    <a:cubicBezTo>
                      <a:pt x="20" y="26"/>
                      <a:pt x="18" y="29"/>
                      <a:pt x="19" y="30"/>
                    </a:cubicBezTo>
                    <a:cubicBezTo>
                      <a:pt x="21" y="30"/>
                      <a:pt x="20" y="33"/>
                      <a:pt x="17" y="33"/>
                    </a:cubicBezTo>
                    <a:cubicBezTo>
                      <a:pt x="13" y="34"/>
                      <a:pt x="11" y="34"/>
                      <a:pt x="13" y="36"/>
                    </a:cubicBezTo>
                    <a:cubicBezTo>
                      <a:pt x="15" y="38"/>
                      <a:pt x="19" y="37"/>
                      <a:pt x="23" y="36"/>
                    </a:cubicBezTo>
                    <a:cubicBezTo>
                      <a:pt x="27" y="35"/>
                      <a:pt x="33" y="40"/>
                      <a:pt x="37" y="41"/>
                    </a:cubicBezTo>
                    <a:cubicBezTo>
                      <a:pt x="42" y="43"/>
                      <a:pt x="50" y="41"/>
                      <a:pt x="51" y="38"/>
                    </a:cubicBezTo>
                    <a:cubicBezTo>
                      <a:pt x="52" y="36"/>
                      <a:pt x="59" y="37"/>
                      <a:pt x="61" y="35"/>
                    </a:cubicBezTo>
                    <a:cubicBezTo>
                      <a:pt x="64" y="33"/>
                      <a:pt x="68" y="31"/>
                      <a:pt x="72" y="31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78" name="Freeform 138">
                <a:extLst>
                  <a:ext uri="{FF2B5EF4-FFF2-40B4-BE49-F238E27FC236}">
                    <a16:creationId xmlns:a16="http://schemas.microsoft.com/office/drawing/2014/main" xmlns="" id="{6EBD8DFB-0E6F-5842-ABC7-EF172580E4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04723" y="4512786"/>
                <a:ext cx="69405" cy="75529"/>
              </a:xfrm>
              <a:custGeom>
                <a:avLst/>
                <a:gdLst>
                  <a:gd name="T0" fmla="*/ 33 w 37"/>
                  <a:gd name="T1" fmla="*/ 12 h 40"/>
                  <a:gd name="T2" fmla="*/ 30 w 37"/>
                  <a:gd name="T3" fmla="*/ 10 h 40"/>
                  <a:gd name="T4" fmla="*/ 26 w 37"/>
                  <a:gd name="T5" fmla="*/ 11 h 40"/>
                  <a:gd name="T6" fmla="*/ 21 w 37"/>
                  <a:gd name="T7" fmla="*/ 10 h 40"/>
                  <a:gd name="T8" fmla="*/ 22 w 37"/>
                  <a:gd name="T9" fmla="*/ 6 h 40"/>
                  <a:gd name="T10" fmla="*/ 25 w 37"/>
                  <a:gd name="T11" fmla="*/ 1 h 40"/>
                  <a:gd name="T12" fmla="*/ 24 w 37"/>
                  <a:gd name="T13" fmla="*/ 1 h 40"/>
                  <a:gd name="T14" fmla="*/ 16 w 37"/>
                  <a:gd name="T15" fmla="*/ 3 h 40"/>
                  <a:gd name="T16" fmla="*/ 19 w 37"/>
                  <a:gd name="T17" fmla="*/ 6 h 40"/>
                  <a:gd name="T18" fmla="*/ 13 w 37"/>
                  <a:gd name="T19" fmla="*/ 10 h 40"/>
                  <a:gd name="T20" fmla="*/ 4 w 37"/>
                  <a:gd name="T21" fmla="*/ 10 h 40"/>
                  <a:gd name="T22" fmla="*/ 5 w 37"/>
                  <a:gd name="T23" fmla="*/ 16 h 40"/>
                  <a:gd name="T24" fmla="*/ 9 w 37"/>
                  <a:gd name="T25" fmla="*/ 22 h 40"/>
                  <a:gd name="T26" fmla="*/ 7 w 37"/>
                  <a:gd name="T27" fmla="*/ 28 h 40"/>
                  <a:gd name="T28" fmla="*/ 1 w 37"/>
                  <a:gd name="T29" fmla="*/ 34 h 40"/>
                  <a:gd name="T30" fmla="*/ 9 w 37"/>
                  <a:gd name="T31" fmla="*/ 40 h 40"/>
                  <a:gd name="T32" fmla="*/ 23 w 37"/>
                  <a:gd name="T33" fmla="*/ 34 h 40"/>
                  <a:gd name="T34" fmla="*/ 33 w 37"/>
                  <a:gd name="T35" fmla="*/ 32 h 40"/>
                  <a:gd name="T36" fmla="*/ 33 w 37"/>
                  <a:gd name="T37" fmla="*/ 14 h 40"/>
                  <a:gd name="T38" fmla="*/ 33 w 37"/>
                  <a:gd name="T39" fmla="*/ 12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7" h="40">
                    <a:moveTo>
                      <a:pt x="33" y="12"/>
                    </a:moveTo>
                    <a:cubicBezTo>
                      <a:pt x="32" y="12"/>
                      <a:pt x="31" y="11"/>
                      <a:pt x="30" y="10"/>
                    </a:cubicBezTo>
                    <a:cubicBezTo>
                      <a:pt x="27" y="6"/>
                      <a:pt x="26" y="9"/>
                      <a:pt x="26" y="11"/>
                    </a:cubicBezTo>
                    <a:cubicBezTo>
                      <a:pt x="25" y="14"/>
                      <a:pt x="22" y="11"/>
                      <a:pt x="21" y="10"/>
                    </a:cubicBezTo>
                    <a:cubicBezTo>
                      <a:pt x="19" y="10"/>
                      <a:pt x="21" y="7"/>
                      <a:pt x="22" y="6"/>
                    </a:cubicBezTo>
                    <a:cubicBezTo>
                      <a:pt x="23" y="5"/>
                      <a:pt x="24" y="3"/>
                      <a:pt x="25" y="1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20" y="0"/>
                      <a:pt x="16" y="0"/>
                      <a:pt x="16" y="3"/>
                    </a:cubicBezTo>
                    <a:cubicBezTo>
                      <a:pt x="15" y="6"/>
                      <a:pt x="19" y="5"/>
                      <a:pt x="19" y="6"/>
                    </a:cubicBezTo>
                    <a:cubicBezTo>
                      <a:pt x="19" y="8"/>
                      <a:pt x="16" y="8"/>
                      <a:pt x="13" y="10"/>
                    </a:cubicBezTo>
                    <a:cubicBezTo>
                      <a:pt x="10" y="12"/>
                      <a:pt x="7" y="8"/>
                      <a:pt x="4" y="10"/>
                    </a:cubicBezTo>
                    <a:cubicBezTo>
                      <a:pt x="1" y="11"/>
                      <a:pt x="7" y="13"/>
                      <a:pt x="5" y="16"/>
                    </a:cubicBezTo>
                    <a:cubicBezTo>
                      <a:pt x="3" y="19"/>
                      <a:pt x="5" y="19"/>
                      <a:pt x="9" y="22"/>
                    </a:cubicBezTo>
                    <a:cubicBezTo>
                      <a:pt x="12" y="24"/>
                      <a:pt x="7" y="25"/>
                      <a:pt x="7" y="28"/>
                    </a:cubicBezTo>
                    <a:cubicBezTo>
                      <a:pt x="7" y="32"/>
                      <a:pt x="2" y="31"/>
                      <a:pt x="1" y="34"/>
                    </a:cubicBezTo>
                    <a:cubicBezTo>
                      <a:pt x="0" y="36"/>
                      <a:pt x="5" y="40"/>
                      <a:pt x="9" y="40"/>
                    </a:cubicBezTo>
                    <a:cubicBezTo>
                      <a:pt x="12" y="40"/>
                      <a:pt x="19" y="38"/>
                      <a:pt x="23" y="34"/>
                    </a:cubicBezTo>
                    <a:cubicBezTo>
                      <a:pt x="27" y="31"/>
                      <a:pt x="29" y="34"/>
                      <a:pt x="33" y="32"/>
                    </a:cubicBezTo>
                    <a:cubicBezTo>
                      <a:pt x="37" y="30"/>
                      <a:pt x="35" y="17"/>
                      <a:pt x="33" y="14"/>
                    </a:cubicBezTo>
                    <a:cubicBezTo>
                      <a:pt x="33" y="13"/>
                      <a:pt x="33" y="13"/>
                      <a:pt x="33" y="12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79" name="Freeform 139">
                <a:extLst>
                  <a:ext uri="{FF2B5EF4-FFF2-40B4-BE49-F238E27FC236}">
                    <a16:creationId xmlns:a16="http://schemas.microsoft.com/office/drawing/2014/main" xmlns="" id="{68660A0C-98B0-7B44-9926-CA7A94A9B35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40446" y="4389286"/>
                <a:ext cx="152078" cy="232710"/>
              </a:xfrm>
              <a:custGeom>
                <a:avLst/>
                <a:gdLst>
                  <a:gd name="T0" fmla="*/ 6 w 81"/>
                  <a:gd name="T1" fmla="*/ 67 h 124"/>
                  <a:gd name="T2" fmla="*/ 2 w 81"/>
                  <a:gd name="T3" fmla="*/ 76 h 124"/>
                  <a:gd name="T4" fmla="*/ 11 w 81"/>
                  <a:gd name="T5" fmla="*/ 76 h 124"/>
                  <a:gd name="T6" fmla="*/ 20 w 81"/>
                  <a:gd name="T7" fmla="*/ 75 h 124"/>
                  <a:gd name="T8" fmla="*/ 81 w 81"/>
                  <a:gd name="T9" fmla="*/ 95 h 124"/>
                  <a:gd name="T10" fmla="*/ 68 w 81"/>
                  <a:gd name="T11" fmla="*/ 90 h 124"/>
                  <a:gd name="T12" fmla="*/ 66 w 81"/>
                  <a:gd name="T13" fmla="*/ 82 h 124"/>
                  <a:gd name="T14" fmla="*/ 54 w 81"/>
                  <a:gd name="T15" fmla="*/ 62 h 124"/>
                  <a:gd name="T16" fmla="*/ 42 w 81"/>
                  <a:gd name="T17" fmla="*/ 57 h 124"/>
                  <a:gd name="T18" fmla="*/ 51 w 81"/>
                  <a:gd name="T19" fmla="*/ 38 h 124"/>
                  <a:gd name="T20" fmla="*/ 33 w 81"/>
                  <a:gd name="T21" fmla="*/ 34 h 124"/>
                  <a:gd name="T22" fmla="*/ 40 w 81"/>
                  <a:gd name="T23" fmla="*/ 23 h 124"/>
                  <a:gd name="T24" fmla="*/ 28 w 81"/>
                  <a:gd name="T25" fmla="*/ 26 h 124"/>
                  <a:gd name="T26" fmla="*/ 20 w 81"/>
                  <a:gd name="T27" fmla="*/ 38 h 124"/>
                  <a:gd name="T28" fmla="*/ 13 w 81"/>
                  <a:gd name="T29" fmla="*/ 39 h 124"/>
                  <a:gd name="T30" fmla="*/ 15 w 81"/>
                  <a:gd name="T31" fmla="*/ 50 h 124"/>
                  <a:gd name="T32" fmla="*/ 13 w 81"/>
                  <a:gd name="T33" fmla="*/ 59 h 124"/>
                  <a:gd name="T34" fmla="*/ 22 w 81"/>
                  <a:gd name="T35" fmla="*/ 62 h 124"/>
                  <a:gd name="T36" fmla="*/ 27 w 81"/>
                  <a:gd name="T37" fmla="*/ 61 h 124"/>
                  <a:gd name="T38" fmla="*/ 36 w 81"/>
                  <a:gd name="T39" fmla="*/ 68 h 124"/>
                  <a:gd name="T40" fmla="*/ 39 w 81"/>
                  <a:gd name="T41" fmla="*/ 75 h 124"/>
                  <a:gd name="T42" fmla="*/ 41 w 81"/>
                  <a:gd name="T43" fmla="*/ 86 h 124"/>
                  <a:gd name="T44" fmla="*/ 30 w 81"/>
                  <a:gd name="T45" fmla="*/ 87 h 124"/>
                  <a:gd name="T46" fmla="*/ 33 w 81"/>
                  <a:gd name="T47" fmla="*/ 95 h 124"/>
                  <a:gd name="T48" fmla="*/ 28 w 81"/>
                  <a:gd name="T49" fmla="*/ 104 h 124"/>
                  <a:gd name="T50" fmla="*/ 41 w 81"/>
                  <a:gd name="T51" fmla="*/ 106 h 124"/>
                  <a:gd name="T52" fmla="*/ 33 w 81"/>
                  <a:gd name="T53" fmla="*/ 110 h 124"/>
                  <a:gd name="T54" fmla="*/ 29 w 81"/>
                  <a:gd name="T55" fmla="*/ 119 h 124"/>
                  <a:gd name="T56" fmla="*/ 38 w 81"/>
                  <a:gd name="T57" fmla="*/ 117 h 124"/>
                  <a:gd name="T58" fmla="*/ 50 w 81"/>
                  <a:gd name="T59" fmla="*/ 114 h 124"/>
                  <a:gd name="T60" fmla="*/ 66 w 81"/>
                  <a:gd name="T61" fmla="*/ 114 h 124"/>
                  <a:gd name="T62" fmla="*/ 73 w 81"/>
                  <a:gd name="T63" fmla="*/ 107 h 124"/>
                  <a:gd name="T64" fmla="*/ 81 w 81"/>
                  <a:gd name="T65" fmla="*/ 95 h 124"/>
                  <a:gd name="T66" fmla="*/ 15 w 81"/>
                  <a:gd name="T67" fmla="*/ 28 h 124"/>
                  <a:gd name="T68" fmla="*/ 55 w 81"/>
                  <a:gd name="T69" fmla="*/ 10 h 124"/>
                  <a:gd name="T70" fmla="*/ 55 w 81"/>
                  <a:gd name="T71" fmla="*/ 1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81" h="124">
                    <a:moveTo>
                      <a:pt x="16" y="66"/>
                    </a:moveTo>
                    <a:cubicBezTo>
                      <a:pt x="13" y="63"/>
                      <a:pt x="9" y="67"/>
                      <a:pt x="6" y="67"/>
                    </a:cubicBezTo>
                    <a:cubicBezTo>
                      <a:pt x="5" y="69"/>
                      <a:pt x="4" y="71"/>
                      <a:pt x="3" y="72"/>
                    </a:cubicBezTo>
                    <a:cubicBezTo>
                      <a:pt x="2" y="73"/>
                      <a:pt x="0" y="76"/>
                      <a:pt x="2" y="76"/>
                    </a:cubicBezTo>
                    <a:cubicBezTo>
                      <a:pt x="3" y="77"/>
                      <a:pt x="6" y="80"/>
                      <a:pt x="7" y="77"/>
                    </a:cubicBezTo>
                    <a:cubicBezTo>
                      <a:pt x="7" y="75"/>
                      <a:pt x="8" y="72"/>
                      <a:pt x="11" y="76"/>
                    </a:cubicBezTo>
                    <a:cubicBezTo>
                      <a:pt x="12" y="77"/>
                      <a:pt x="13" y="78"/>
                      <a:pt x="14" y="78"/>
                    </a:cubicBezTo>
                    <a:cubicBezTo>
                      <a:pt x="15" y="77"/>
                      <a:pt x="18" y="77"/>
                      <a:pt x="20" y="75"/>
                    </a:cubicBezTo>
                    <a:cubicBezTo>
                      <a:pt x="23" y="72"/>
                      <a:pt x="19" y="69"/>
                      <a:pt x="16" y="66"/>
                    </a:cubicBezTo>
                    <a:close/>
                    <a:moveTo>
                      <a:pt x="81" y="95"/>
                    </a:moveTo>
                    <a:cubicBezTo>
                      <a:pt x="81" y="91"/>
                      <a:pt x="73" y="89"/>
                      <a:pt x="72" y="91"/>
                    </a:cubicBezTo>
                    <a:cubicBezTo>
                      <a:pt x="71" y="93"/>
                      <a:pt x="70" y="93"/>
                      <a:pt x="68" y="90"/>
                    </a:cubicBezTo>
                    <a:cubicBezTo>
                      <a:pt x="67" y="88"/>
                      <a:pt x="70" y="86"/>
                      <a:pt x="68" y="86"/>
                    </a:cubicBezTo>
                    <a:cubicBezTo>
                      <a:pt x="67" y="86"/>
                      <a:pt x="65" y="83"/>
                      <a:pt x="66" y="82"/>
                    </a:cubicBezTo>
                    <a:cubicBezTo>
                      <a:pt x="66" y="80"/>
                      <a:pt x="64" y="73"/>
                      <a:pt x="60" y="72"/>
                    </a:cubicBezTo>
                    <a:cubicBezTo>
                      <a:pt x="56" y="71"/>
                      <a:pt x="55" y="65"/>
                      <a:pt x="54" y="62"/>
                    </a:cubicBezTo>
                    <a:cubicBezTo>
                      <a:pt x="54" y="59"/>
                      <a:pt x="51" y="61"/>
                      <a:pt x="49" y="58"/>
                    </a:cubicBezTo>
                    <a:cubicBezTo>
                      <a:pt x="47" y="55"/>
                      <a:pt x="43" y="57"/>
                      <a:pt x="42" y="57"/>
                    </a:cubicBezTo>
                    <a:cubicBezTo>
                      <a:pt x="40" y="57"/>
                      <a:pt x="42" y="53"/>
                      <a:pt x="44" y="52"/>
                    </a:cubicBezTo>
                    <a:cubicBezTo>
                      <a:pt x="47" y="50"/>
                      <a:pt x="51" y="40"/>
                      <a:pt x="51" y="38"/>
                    </a:cubicBezTo>
                    <a:cubicBezTo>
                      <a:pt x="51" y="36"/>
                      <a:pt x="38" y="36"/>
                      <a:pt x="36" y="37"/>
                    </a:cubicBezTo>
                    <a:cubicBezTo>
                      <a:pt x="33" y="38"/>
                      <a:pt x="31" y="35"/>
                      <a:pt x="33" y="34"/>
                    </a:cubicBezTo>
                    <a:cubicBezTo>
                      <a:pt x="35" y="33"/>
                      <a:pt x="39" y="29"/>
                      <a:pt x="39" y="28"/>
                    </a:cubicBezTo>
                    <a:cubicBezTo>
                      <a:pt x="39" y="26"/>
                      <a:pt x="42" y="24"/>
                      <a:pt x="40" y="23"/>
                    </a:cubicBezTo>
                    <a:cubicBezTo>
                      <a:pt x="39" y="21"/>
                      <a:pt x="38" y="25"/>
                      <a:pt x="37" y="26"/>
                    </a:cubicBezTo>
                    <a:cubicBezTo>
                      <a:pt x="35" y="27"/>
                      <a:pt x="32" y="27"/>
                      <a:pt x="28" y="26"/>
                    </a:cubicBezTo>
                    <a:cubicBezTo>
                      <a:pt x="24" y="25"/>
                      <a:pt x="23" y="31"/>
                      <a:pt x="23" y="33"/>
                    </a:cubicBezTo>
                    <a:cubicBezTo>
                      <a:pt x="23" y="35"/>
                      <a:pt x="19" y="37"/>
                      <a:pt x="20" y="38"/>
                    </a:cubicBezTo>
                    <a:cubicBezTo>
                      <a:pt x="20" y="40"/>
                      <a:pt x="19" y="42"/>
                      <a:pt x="17" y="41"/>
                    </a:cubicBezTo>
                    <a:cubicBezTo>
                      <a:pt x="16" y="40"/>
                      <a:pt x="15" y="37"/>
                      <a:pt x="13" y="39"/>
                    </a:cubicBezTo>
                    <a:cubicBezTo>
                      <a:pt x="10" y="41"/>
                      <a:pt x="15" y="43"/>
                      <a:pt x="18" y="44"/>
                    </a:cubicBezTo>
                    <a:cubicBezTo>
                      <a:pt x="22" y="44"/>
                      <a:pt x="16" y="46"/>
                      <a:pt x="15" y="50"/>
                    </a:cubicBezTo>
                    <a:cubicBezTo>
                      <a:pt x="15" y="53"/>
                      <a:pt x="20" y="51"/>
                      <a:pt x="20" y="54"/>
                    </a:cubicBezTo>
                    <a:cubicBezTo>
                      <a:pt x="20" y="56"/>
                      <a:pt x="13" y="57"/>
                      <a:pt x="13" y="59"/>
                    </a:cubicBezTo>
                    <a:cubicBezTo>
                      <a:pt x="13" y="61"/>
                      <a:pt x="17" y="58"/>
                      <a:pt x="19" y="57"/>
                    </a:cubicBezTo>
                    <a:cubicBezTo>
                      <a:pt x="21" y="56"/>
                      <a:pt x="18" y="62"/>
                      <a:pt x="22" y="62"/>
                    </a:cubicBezTo>
                    <a:cubicBezTo>
                      <a:pt x="26" y="61"/>
                      <a:pt x="25" y="55"/>
                      <a:pt x="27" y="55"/>
                    </a:cubicBezTo>
                    <a:cubicBezTo>
                      <a:pt x="28" y="56"/>
                      <a:pt x="26" y="58"/>
                      <a:pt x="27" y="61"/>
                    </a:cubicBezTo>
                    <a:cubicBezTo>
                      <a:pt x="29" y="63"/>
                      <a:pt x="24" y="67"/>
                      <a:pt x="25" y="69"/>
                    </a:cubicBezTo>
                    <a:cubicBezTo>
                      <a:pt x="25" y="71"/>
                      <a:pt x="33" y="71"/>
                      <a:pt x="36" y="68"/>
                    </a:cubicBezTo>
                    <a:cubicBezTo>
                      <a:pt x="39" y="65"/>
                      <a:pt x="40" y="68"/>
                      <a:pt x="38" y="70"/>
                    </a:cubicBezTo>
                    <a:cubicBezTo>
                      <a:pt x="36" y="73"/>
                      <a:pt x="37" y="75"/>
                      <a:pt x="39" y="75"/>
                    </a:cubicBezTo>
                    <a:cubicBezTo>
                      <a:pt x="42" y="76"/>
                      <a:pt x="43" y="76"/>
                      <a:pt x="42" y="78"/>
                    </a:cubicBezTo>
                    <a:cubicBezTo>
                      <a:pt x="41" y="80"/>
                      <a:pt x="42" y="84"/>
                      <a:pt x="41" y="86"/>
                    </a:cubicBezTo>
                    <a:cubicBezTo>
                      <a:pt x="40" y="87"/>
                      <a:pt x="33" y="87"/>
                      <a:pt x="33" y="86"/>
                    </a:cubicBezTo>
                    <a:cubicBezTo>
                      <a:pt x="32" y="85"/>
                      <a:pt x="29" y="86"/>
                      <a:pt x="30" y="87"/>
                    </a:cubicBezTo>
                    <a:cubicBezTo>
                      <a:pt x="31" y="89"/>
                      <a:pt x="28" y="91"/>
                      <a:pt x="28" y="92"/>
                    </a:cubicBezTo>
                    <a:cubicBezTo>
                      <a:pt x="28" y="94"/>
                      <a:pt x="32" y="93"/>
                      <a:pt x="33" y="95"/>
                    </a:cubicBezTo>
                    <a:cubicBezTo>
                      <a:pt x="33" y="97"/>
                      <a:pt x="29" y="100"/>
                      <a:pt x="25" y="101"/>
                    </a:cubicBezTo>
                    <a:cubicBezTo>
                      <a:pt x="20" y="102"/>
                      <a:pt x="26" y="106"/>
                      <a:pt x="28" y="104"/>
                    </a:cubicBezTo>
                    <a:cubicBezTo>
                      <a:pt x="30" y="103"/>
                      <a:pt x="30" y="105"/>
                      <a:pt x="33" y="105"/>
                    </a:cubicBezTo>
                    <a:cubicBezTo>
                      <a:pt x="36" y="105"/>
                      <a:pt x="38" y="108"/>
                      <a:pt x="41" y="106"/>
                    </a:cubicBezTo>
                    <a:cubicBezTo>
                      <a:pt x="45" y="105"/>
                      <a:pt x="44" y="106"/>
                      <a:pt x="42" y="108"/>
                    </a:cubicBezTo>
                    <a:cubicBezTo>
                      <a:pt x="39" y="110"/>
                      <a:pt x="35" y="108"/>
                      <a:pt x="33" y="110"/>
                    </a:cubicBezTo>
                    <a:cubicBezTo>
                      <a:pt x="31" y="111"/>
                      <a:pt x="21" y="120"/>
                      <a:pt x="23" y="122"/>
                    </a:cubicBezTo>
                    <a:cubicBezTo>
                      <a:pt x="24" y="124"/>
                      <a:pt x="25" y="120"/>
                      <a:pt x="29" y="119"/>
                    </a:cubicBezTo>
                    <a:cubicBezTo>
                      <a:pt x="32" y="117"/>
                      <a:pt x="33" y="120"/>
                      <a:pt x="35" y="120"/>
                    </a:cubicBezTo>
                    <a:cubicBezTo>
                      <a:pt x="37" y="120"/>
                      <a:pt x="37" y="116"/>
                      <a:pt x="38" y="117"/>
                    </a:cubicBezTo>
                    <a:cubicBezTo>
                      <a:pt x="40" y="117"/>
                      <a:pt x="41" y="115"/>
                      <a:pt x="44" y="116"/>
                    </a:cubicBezTo>
                    <a:cubicBezTo>
                      <a:pt x="47" y="116"/>
                      <a:pt x="49" y="115"/>
                      <a:pt x="50" y="114"/>
                    </a:cubicBezTo>
                    <a:cubicBezTo>
                      <a:pt x="52" y="113"/>
                      <a:pt x="56" y="116"/>
                      <a:pt x="57" y="115"/>
                    </a:cubicBezTo>
                    <a:cubicBezTo>
                      <a:pt x="58" y="115"/>
                      <a:pt x="63" y="114"/>
                      <a:pt x="66" y="114"/>
                    </a:cubicBezTo>
                    <a:cubicBezTo>
                      <a:pt x="68" y="114"/>
                      <a:pt x="75" y="111"/>
                      <a:pt x="77" y="109"/>
                    </a:cubicBezTo>
                    <a:cubicBezTo>
                      <a:pt x="79" y="107"/>
                      <a:pt x="76" y="107"/>
                      <a:pt x="73" y="107"/>
                    </a:cubicBezTo>
                    <a:cubicBezTo>
                      <a:pt x="71" y="108"/>
                      <a:pt x="72" y="105"/>
                      <a:pt x="74" y="103"/>
                    </a:cubicBezTo>
                    <a:cubicBezTo>
                      <a:pt x="77" y="100"/>
                      <a:pt x="81" y="99"/>
                      <a:pt x="81" y="95"/>
                    </a:cubicBezTo>
                    <a:close/>
                    <a:moveTo>
                      <a:pt x="9" y="35"/>
                    </a:moveTo>
                    <a:cubicBezTo>
                      <a:pt x="13" y="35"/>
                      <a:pt x="16" y="30"/>
                      <a:pt x="15" y="28"/>
                    </a:cubicBezTo>
                    <a:cubicBezTo>
                      <a:pt x="13" y="27"/>
                      <a:pt x="7" y="35"/>
                      <a:pt x="9" y="35"/>
                    </a:cubicBezTo>
                    <a:close/>
                    <a:moveTo>
                      <a:pt x="55" y="10"/>
                    </a:moveTo>
                    <a:cubicBezTo>
                      <a:pt x="57" y="7"/>
                      <a:pt x="60" y="0"/>
                      <a:pt x="57" y="1"/>
                    </a:cubicBezTo>
                    <a:cubicBezTo>
                      <a:pt x="54" y="1"/>
                      <a:pt x="54" y="10"/>
                      <a:pt x="55" y="10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80" name="Freeform 140">
                <a:extLst>
                  <a:ext uri="{FF2B5EF4-FFF2-40B4-BE49-F238E27FC236}">
                    <a16:creationId xmlns:a16="http://schemas.microsoft.com/office/drawing/2014/main" xmlns="" id="{662144AA-FF76-3144-B068-0B1C9BDC9AD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40446" y="4389286"/>
                <a:ext cx="152078" cy="232710"/>
              </a:xfrm>
              <a:custGeom>
                <a:avLst/>
                <a:gdLst>
                  <a:gd name="T0" fmla="*/ 6 w 81"/>
                  <a:gd name="T1" fmla="*/ 67 h 124"/>
                  <a:gd name="T2" fmla="*/ 2 w 81"/>
                  <a:gd name="T3" fmla="*/ 76 h 124"/>
                  <a:gd name="T4" fmla="*/ 11 w 81"/>
                  <a:gd name="T5" fmla="*/ 76 h 124"/>
                  <a:gd name="T6" fmla="*/ 20 w 81"/>
                  <a:gd name="T7" fmla="*/ 75 h 124"/>
                  <a:gd name="T8" fmla="*/ 81 w 81"/>
                  <a:gd name="T9" fmla="*/ 95 h 124"/>
                  <a:gd name="T10" fmla="*/ 68 w 81"/>
                  <a:gd name="T11" fmla="*/ 90 h 124"/>
                  <a:gd name="T12" fmla="*/ 66 w 81"/>
                  <a:gd name="T13" fmla="*/ 82 h 124"/>
                  <a:gd name="T14" fmla="*/ 54 w 81"/>
                  <a:gd name="T15" fmla="*/ 62 h 124"/>
                  <a:gd name="T16" fmla="*/ 42 w 81"/>
                  <a:gd name="T17" fmla="*/ 57 h 124"/>
                  <a:gd name="T18" fmla="*/ 51 w 81"/>
                  <a:gd name="T19" fmla="*/ 38 h 124"/>
                  <a:gd name="T20" fmla="*/ 33 w 81"/>
                  <a:gd name="T21" fmla="*/ 34 h 124"/>
                  <a:gd name="T22" fmla="*/ 40 w 81"/>
                  <a:gd name="T23" fmla="*/ 23 h 124"/>
                  <a:gd name="T24" fmla="*/ 28 w 81"/>
                  <a:gd name="T25" fmla="*/ 26 h 124"/>
                  <a:gd name="T26" fmla="*/ 20 w 81"/>
                  <a:gd name="T27" fmla="*/ 38 h 124"/>
                  <a:gd name="T28" fmla="*/ 13 w 81"/>
                  <a:gd name="T29" fmla="*/ 39 h 124"/>
                  <a:gd name="T30" fmla="*/ 15 w 81"/>
                  <a:gd name="T31" fmla="*/ 50 h 124"/>
                  <a:gd name="T32" fmla="*/ 13 w 81"/>
                  <a:gd name="T33" fmla="*/ 59 h 124"/>
                  <a:gd name="T34" fmla="*/ 22 w 81"/>
                  <a:gd name="T35" fmla="*/ 62 h 124"/>
                  <a:gd name="T36" fmla="*/ 27 w 81"/>
                  <a:gd name="T37" fmla="*/ 61 h 124"/>
                  <a:gd name="T38" fmla="*/ 36 w 81"/>
                  <a:gd name="T39" fmla="*/ 68 h 124"/>
                  <a:gd name="T40" fmla="*/ 39 w 81"/>
                  <a:gd name="T41" fmla="*/ 75 h 124"/>
                  <a:gd name="T42" fmla="*/ 41 w 81"/>
                  <a:gd name="T43" fmla="*/ 86 h 124"/>
                  <a:gd name="T44" fmla="*/ 30 w 81"/>
                  <a:gd name="T45" fmla="*/ 87 h 124"/>
                  <a:gd name="T46" fmla="*/ 33 w 81"/>
                  <a:gd name="T47" fmla="*/ 95 h 124"/>
                  <a:gd name="T48" fmla="*/ 28 w 81"/>
                  <a:gd name="T49" fmla="*/ 104 h 124"/>
                  <a:gd name="T50" fmla="*/ 41 w 81"/>
                  <a:gd name="T51" fmla="*/ 106 h 124"/>
                  <a:gd name="T52" fmla="*/ 33 w 81"/>
                  <a:gd name="T53" fmla="*/ 110 h 124"/>
                  <a:gd name="T54" fmla="*/ 29 w 81"/>
                  <a:gd name="T55" fmla="*/ 119 h 124"/>
                  <a:gd name="T56" fmla="*/ 38 w 81"/>
                  <a:gd name="T57" fmla="*/ 117 h 124"/>
                  <a:gd name="T58" fmla="*/ 50 w 81"/>
                  <a:gd name="T59" fmla="*/ 114 h 124"/>
                  <a:gd name="T60" fmla="*/ 66 w 81"/>
                  <a:gd name="T61" fmla="*/ 114 h 124"/>
                  <a:gd name="T62" fmla="*/ 73 w 81"/>
                  <a:gd name="T63" fmla="*/ 107 h 124"/>
                  <a:gd name="T64" fmla="*/ 81 w 81"/>
                  <a:gd name="T65" fmla="*/ 95 h 124"/>
                  <a:gd name="T66" fmla="*/ 15 w 81"/>
                  <a:gd name="T67" fmla="*/ 28 h 124"/>
                  <a:gd name="T68" fmla="*/ 55 w 81"/>
                  <a:gd name="T69" fmla="*/ 10 h 124"/>
                  <a:gd name="T70" fmla="*/ 55 w 81"/>
                  <a:gd name="T71" fmla="*/ 1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81" h="124">
                    <a:moveTo>
                      <a:pt x="16" y="66"/>
                    </a:moveTo>
                    <a:cubicBezTo>
                      <a:pt x="13" y="63"/>
                      <a:pt x="9" y="67"/>
                      <a:pt x="6" y="67"/>
                    </a:cubicBezTo>
                    <a:cubicBezTo>
                      <a:pt x="5" y="69"/>
                      <a:pt x="4" y="71"/>
                      <a:pt x="3" y="72"/>
                    </a:cubicBezTo>
                    <a:cubicBezTo>
                      <a:pt x="2" y="73"/>
                      <a:pt x="0" y="76"/>
                      <a:pt x="2" y="76"/>
                    </a:cubicBezTo>
                    <a:cubicBezTo>
                      <a:pt x="3" y="77"/>
                      <a:pt x="6" y="80"/>
                      <a:pt x="7" y="77"/>
                    </a:cubicBezTo>
                    <a:cubicBezTo>
                      <a:pt x="7" y="75"/>
                      <a:pt x="8" y="72"/>
                      <a:pt x="11" y="76"/>
                    </a:cubicBezTo>
                    <a:cubicBezTo>
                      <a:pt x="12" y="77"/>
                      <a:pt x="13" y="78"/>
                      <a:pt x="14" y="78"/>
                    </a:cubicBezTo>
                    <a:cubicBezTo>
                      <a:pt x="15" y="77"/>
                      <a:pt x="18" y="77"/>
                      <a:pt x="20" y="75"/>
                    </a:cubicBezTo>
                    <a:cubicBezTo>
                      <a:pt x="23" y="72"/>
                      <a:pt x="19" y="69"/>
                      <a:pt x="16" y="66"/>
                    </a:cubicBezTo>
                    <a:close/>
                    <a:moveTo>
                      <a:pt x="81" y="95"/>
                    </a:moveTo>
                    <a:cubicBezTo>
                      <a:pt x="81" y="91"/>
                      <a:pt x="73" y="89"/>
                      <a:pt x="72" y="91"/>
                    </a:cubicBezTo>
                    <a:cubicBezTo>
                      <a:pt x="71" y="93"/>
                      <a:pt x="70" y="93"/>
                      <a:pt x="68" y="90"/>
                    </a:cubicBezTo>
                    <a:cubicBezTo>
                      <a:pt x="67" y="88"/>
                      <a:pt x="70" y="86"/>
                      <a:pt x="68" y="86"/>
                    </a:cubicBezTo>
                    <a:cubicBezTo>
                      <a:pt x="67" y="86"/>
                      <a:pt x="65" y="83"/>
                      <a:pt x="66" y="82"/>
                    </a:cubicBezTo>
                    <a:cubicBezTo>
                      <a:pt x="66" y="80"/>
                      <a:pt x="64" y="73"/>
                      <a:pt x="60" y="72"/>
                    </a:cubicBezTo>
                    <a:cubicBezTo>
                      <a:pt x="56" y="71"/>
                      <a:pt x="55" y="65"/>
                      <a:pt x="54" y="62"/>
                    </a:cubicBezTo>
                    <a:cubicBezTo>
                      <a:pt x="54" y="59"/>
                      <a:pt x="51" y="61"/>
                      <a:pt x="49" y="58"/>
                    </a:cubicBezTo>
                    <a:cubicBezTo>
                      <a:pt x="47" y="55"/>
                      <a:pt x="43" y="57"/>
                      <a:pt x="42" y="57"/>
                    </a:cubicBezTo>
                    <a:cubicBezTo>
                      <a:pt x="40" y="57"/>
                      <a:pt x="42" y="53"/>
                      <a:pt x="44" y="52"/>
                    </a:cubicBezTo>
                    <a:cubicBezTo>
                      <a:pt x="47" y="50"/>
                      <a:pt x="51" y="40"/>
                      <a:pt x="51" y="38"/>
                    </a:cubicBezTo>
                    <a:cubicBezTo>
                      <a:pt x="51" y="36"/>
                      <a:pt x="38" y="36"/>
                      <a:pt x="36" y="37"/>
                    </a:cubicBezTo>
                    <a:cubicBezTo>
                      <a:pt x="33" y="38"/>
                      <a:pt x="31" y="35"/>
                      <a:pt x="33" y="34"/>
                    </a:cubicBezTo>
                    <a:cubicBezTo>
                      <a:pt x="35" y="33"/>
                      <a:pt x="39" y="29"/>
                      <a:pt x="39" y="28"/>
                    </a:cubicBezTo>
                    <a:cubicBezTo>
                      <a:pt x="39" y="26"/>
                      <a:pt x="42" y="24"/>
                      <a:pt x="40" y="23"/>
                    </a:cubicBezTo>
                    <a:cubicBezTo>
                      <a:pt x="39" y="21"/>
                      <a:pt x="38" y="25"/>
                      <a:pt x="37" y="26"/>
                    </a:cubicBezTo>
                    <a:cubicBezTo>
                      <a:pt x="35" y="27"/>
                      <a:pt x="32" y="27"/>
                      <a:pt x="28" y="26"/>
                    </a:cubicBezTo>
                    <a:cubicBezTo>
                      <a:pt x="24" y="25"/>
                      <a:pt x="23" y="31"/>
                      <a:pt x="23" y="33"/>
                    </a:cubicBezTo>
                    <a:cubicBezTo>
                      <a:pt x="23" y="35"/>
                      <a:pt x="19" y="37"/>
                      <a:pt x="20" y="38"/>
                    </a:cubicBezTo>
                    <a:cubicBezTo>
                      <a:pt x="20" y="40"/>
                      <a:pt x="19" y="42"/>
                      <a:pt x="17" y="41"/>
                    </a:cubicBezTo>
                    <a:cubicBezTo>
                      <a:pt x="16" y="40"/>
                      <a:pt x="15" y="37"/>
                      <a:pt x="13" y="39"/>
                    </a:cubicBezTo>
                    <a:cubicBezTo>
                      <a:pt x="10" y="41"/>
                      <a:pt x="15" y="43"/>
                      <a:pt x="18" y="44"/>
                    </a:cubicBezTo>
                    <a:cubicBezTo>
                      <a:pt x="22" y="44"/>
                      <a:pt x="16" y="46"/>
                      <a:pt x="15" y="50"/>
                    </a:cubicBezTo>
                    <a:cubicBezTo>
                      <a:pt x="15" y="53"/>
                      <a:pt x="20" y="51"/>
                      <a:pt x="20" y="54"/>
                    </a:cubicBezTo>
                    <a:cubicBezTo>
                      <a:pt x="20" y="56"/>
                      <a:pt x="13" y="57"/>
                      <a:pt x="13" y="59"/>
                    </a:cubicBezTo>
                    <a:cubicBezTo>
                      <a:pt x="13" y="61"/>
                      <a:pt x="17" y="58"/>
                      <a:pt x="19" y="57"/>
                    </a:cubicBezTo>
                    <a:cubicBezTo>
                      <a:pt x="21" y="56"/>
                      <a:pt x="18" y="62"/>
                      <a:pt x="22" y="62"/>
                    </a:cubicBezTo>
                    <a:cubicBezTo>
                      <a:pt x="26" y="61"/>
                      <a:pt x="25" y="55"/>
                      <a:pt x="27" y="55"/>
                    </a:cubicBezTo>
                    <a:cubicBezTo>
                      <a:pt x="28" y="56"/>
                      <a:pt x="26" y="58"/>
                      <a:pt x="27" y="61"/>
                    </a:cubicBezTo>
                    <a:cubicBezTo>
                      <a:pt x="29" y="63"/>
                      <a:pt x="24" y="67"/>
                      <a:pt x="25" y="69"/>
                    </a:cubicBezTo>
                    <a:cubicBezTo>
                      <a:pt x="25" y="71"/>
                      <a:pt x="33" y="71"/>
                      <a:pt x="36" y="68"/>
                    </a:cubicBezTo>
                    <a:cubicBezTo>
                      <a:pt x="39" y="65"/>
                      <a:pt x="40" y="68"/>
                      <a:pt x="38" y="70"/>
                    </a:cubicBezTo>
                    <a:cubicBezTo>
                      <a:pt x="36" y="73"/>
                      <a:pt x="37" y="75"/>
                      <a:pt x="39" y="75"/>
                    </a:cubicBezTo>
                    <a:cubicBezTo>
                      <a:pt x="42" y="76"/>
                      <a:pt x="43" y="76"/>
                      <a:pt x="42" y="78"/>
                    </a:cubicBezTo>
                    <a:cubicBezTo>
                      <a:pt x="41" y="80"/>
                      <a:pt x="42" y="84"/>
                      <a:pt x="41" y="86"/>
                    </a:cubicBezTo>
                    <a:cubicBezTo>
                      <a:pt x="40" y="87"/>
                      <a:pt x="33" y="87"/>
                      <a:pt x="33" y="86"/>
                    </a:cubicBezTo>
                    <a:cubicBezTo>
                      <a:pt x="32" y="85"/>
                      <a:pt x="29" y="86"/>
                      <a:pt x="30" y="87"/>
                    </a:cubicBezTo>
                    <a:cubicBezTo>
                      <a:pt x="31" y="89"/>
                      <a:pt x="28" y="91"/>
                      <a:pt x="28" y="92"/>
                    </a:cubicBezTo>
                    <a:cubicBezTo>
                      <a:pt x="28" y="94"/>
                      <a:pt x="32" y="93"/>
                      <a:pt x="33" y="95"/>
                    </a:cubicBezTo>
                    <a:cubicBezTo>
                      <a:pt x="33" y="97"/>
                      <a:pt x="29" y="100"/>
                      <a:pt x="25" y="101"/>
                    </a:cubicBezTo>
                    <a:cubicBezTo>
                      <a:pt x="20" y="102"/>
                      <a:pt x="26" y="106"/>
                      <a:pt x="28" y="104"/>
                    </a:cubicBezTo>
                    <a:cubicBezTo>
                      <a:pt x="30" y="103"/>
                      <a:pt x="30" y="105"/>
                      <a:pt x="33" y="105"/>
                    </a:cubicBezTo>
                    <a:cubicBezTo>
                      <a:pt x="36" y="105"/>
                      <a:pt x="38" y="108"/>
                      <a:pt x="41" y="106"/>
                    </a:cubicBezTo>
                    <a:cubicBezTo>
                      <a:pt x="45" y="105"/>
                      <a:pt x="44" y="106"/>
                      <a:pt x="42" y="108"/>
                    </a:cubicBezTo>
                    <a:cubicBezTo>
                      <a:pt x="39" y="110"/>
                      <a:pt x="35" y="108"/>
                      <a:pt x="33" y="110"/>
                    </a:cubicBezTo>
                    <a:cubicBezTo>
                      <a:pt x="31" y="111"/>
                      <a:pt x="21" y="120"/>
                      <a:pt x="23" y="122"/>
                    </a:cubicBezTo>
                    <a:cubicBezTo>
                      <a:pt x="24" y="124"/>
                      <a:pt x="25" y="120"/>
                      <a:pt x="29" y="119"/>
                    </a:cubicBezTo>
                    <a:cubicBezTo>
                      <a:pt x="32" y="117"/>
                      <a:pt x="33" y="120"/>
                      <a:pt x="35" y="120"/>
                    </a:cubicBezTo>
                    <a:cubicBezTo>
                      <a:pt x="37" y="120"/>
                      <a:pt x="37" y="116"/>
                      <a:pt x="38" y="117"/>
                    </a:cubicBezTo>
                    <a:cubicBezTo>
                      <a:pt x="40" y="117"/>
                      <a:pt x="41" y="115"/>
                      <a:pt x="44" y="116"/>
                    </a:cubicBezTo>
                    <a:cubicBezTo>
                      <a:pt x="47" y="116"/>
                      <a:pt x="49" y="115"/>
                      <a:pt x="50" y="114"/>
                    </a:cubicBezTo>
                    <a:cubicBezTo>
                      <a:pt x="52" y="113"/>
                      <a:pt x="56" y="116"/>
                      <a:pt x="57" y="115"/>
                    </a:cubicBezTo>
                    <a:cubicBezTo>
                      <a:pt x="58" y="115"/>
                      <a:pt x="63" y="114"/>
                      <a:pt x="66" y="114"/>
                    </a:cubicBezTo>
                    <a:cubicBezTo>
                      <a:pt x="68" y="114"/>
                      <a:pt x="75" y="111"/>
                      <a:pt x="77" y="109"/>
                    </a:cubicBezTo>
                    <a:cubicBezTo>
                      <a:pt x="79" y="107"/>
                      <a:pt x="76" y="107"/>
                      <a:pt x="73" y="107"/>
                    </a:cubicBezTo>
                    <a:cubicBezTo>
                      <a:pt x="71" y="108"/>
                      <a:pt x="72" y="105"/>
                      <a:pt x="74" y="103"/>
                    </a:cubicBezTo>
                    <a:cubicBezTo>
                      <a:pt x="77" y="100"/>
                      <a:pt x="81" y="99"/>
                      <a:pt x="81" y="95"/>
                    </a:cubicBezTo>
                    <a:close/>
                    <a:moveTo>
                      <a:pt x="9" y="35"/>
                    </a:moveTo>
                    <a:cubicBezTo>
                      <a:pt x="13" y="35"/>
                      <a:pt x="16" y="30"/>
                      <a:pt x="15" y="28"/>
                    </a:cubicBezTo>
                    <a:cubicBezTo>
                      <a:pt x="13" y="27"/>
                      <a:pt x="7" y="35"/>
                      <a:pt x="9" y="35"/>
                    </a:cubicBezTo>
                    <a:close/>
                    <a:moveTo>
                      <a:pt x="55" y="10"/>
                    </a:moveTo>
                    <a:cubicBezTo>
                      <a:pt x="57" y="7"/>
                      <a:pt x="60" y="0"/>
                      <a:pt x="57" y="1"/>
                    </a:cubicBezTo>
                    <a:cubicBezTo>
                      <a:pt x="54" y="1"/>
                      <a:pt x="54" y="10"/>
                      <a:pt x="55" y="1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81" name="Freeform 141">
                <a:extLst>
                  <a:ext uri="{FF2B5EF4-FFF2-40B4-BE49-F238E27FC236}">
                    <a16:creationId xmlns:a16="http://schemas.microsoft.com/office/drawing/2014/main" xmlns="" id="{7DDF2B89-2916-564F-BD0E-447B1EA049A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86425" y="4456650"/>
                <a:ext cx="71446" cy="67363"/>
              </a:xfrm>
              <a:custGeom>
                <a:avLst/>
                <a:gdLst>
                  <a:gd name="T0" fmla="*/ 19 w 38"/>
                  <a:gd name="T1" fmla="*/ 13 h 36"/>
                  <a:gd name="T2" fmla="*/ 19 w 38"/>
                  <a:gd name="T3" fmla="*/ 8 h 36"/>
                  <a:gd name="T4" fmla="*/ 20 w 38"/>
                  <a:gd name="T5" fmla="*/ 1 h 36"/>
                  <a:gd name="T6" fmla="*/ 14 w 38"/>
                  <a:gd name="T7" fmla="*/ 4 h 36"/>
                  <a:gd name="T8" fmla="*/ 9 w 38"/>
                  <a:gd name="T9" fmla="*/ 6 h 36"/>
                  <a:gd name="T10" fmla="*/ 10 w 38"/>
                  <a:gd name="T11" fmla="*/ 10 h 36"/>
                  <a:gd name="T12" fmla="*/ 5 w 38"/>
                  <a:gd name="T13" fmla="*/ 8 h 36"/>
                  <a:gd name="T14" fmla="*/ 1 w 38"/>
                  <a:gd name="T15" fmla="*/ 13 h 36"/>
                  <a:gd name="T16" fmla="*/ 1 w 38"/>
                  <a:gd name="T17" fmla="*/ 23 h 36"/>
                  <a:gd name="T18" fmla="*/ 4 w 38"/>
                  <a:gd name="T19" fmla="*/ 30 h 36"/>
                  <a:gd name="T20" fmla="*/ 5 w 38"/>
                  <a:gd name="T21" fmla="*/ 33 h 36"/>
                  <a:gd name="T22" fmla="*/ 13 w 38"/>
                  <a:gd name="T23" fmla="*/ 34 h 36"/>
                  <a:gd name="T24" fmla="*/ 16 w 38"/>
                  <a:gd name="T25" fmla="*/ 34 h 36"/>
                  <a:gd name="T26" fmla="*/ 12 w 38"/>
                  <a:gd name="T27" fmla="*/ 30 h 36"/>
                  <a:gd name="T28" fmla="*/ 17 w 38"/>
                  <a:gd name="T29" fmla="*/ 30 h 36"/>
                  <a:gd name="T30" fmla="*/ 22 w 38"/>
                  <a:gd name="T31" fmla="*/ 30 h 36"/>
                  <a:gd name="T32" fmla="*/ 19 w 38"/>
                  <a:gd name="T33" fmla="*/ 25 h 36"/>
                  <a:gd name="T34" fmla="*/ 16 w 38"/>
                  <a:gd name="T35" fmla="*/ 25 h 36"/>
                  <a:gd name="T36" fmla="*/ 18 w 38"/>
                  <a:gd name="T37" fmla="*/ 20 h 36"/>
                  <a:gd name="T38" fmla="*/ 23 w 38"/>
                  <a:gd name="T39" fmla="*/ 17 h 36"/>
                  <a:gd name="T40" fmla="*/ 19 w 38"/>
                  <a:gd name="T41" fmla="*/ 13 h 36"/>
                  <a:gd name="T42" fmla="*/ 37 w 38"/>
                  <a:gd name="T43" fmla="*/ 20 h 36"/>
                  <a:gd name="T44" fmla="*/ 35 w 38"/>
                  <a:gd name="T45" fmla="*/ 22 h 36"/>
                  <a:gd name="T46" fmla="*/ 32 w 38"/>
                  <a:gd name="T47" fmla="*/ 20 h 36"/>
                  <a:gd name="T48" fmla="*/ 27 w 38"/>
                  <a:gd name="T49" fmla="*/ 23 h 36"/>
                  <a:gd name="T50" fmla="*/ 30 w 38"/>
                  <a:gd name="T51" fmla="*/ 30 h 36"/>
                  <a:gd name="T52" fmla="*/ 27 w 38"/>
                  <a:gd name="T53" fmla="*/ 32 h 36"/>
                  <a:gd name="T54" fmla="*/ 30 w 38"/>
                  <a:gd name="T55" fmla="*/ 36 h 36"/>
                  <a:gd name="T56" fmla="*/ 35 w 38"/>
                  <a:gd name="T57" fmla="*/ 29 h 36"/>
                  <a:gd name="T58" fmla="*/ 37 w 38"/>
                  <a:gd name="T59" fmla="*/ 2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8" h="36">
                    <a:moveTo>
                      <a:pt x="19" y="13"/>
                    </a:moveTo>
                    <a:cubicBezTo>
                      <a:pt x="18" y="13"/>
                      <a:pt x="18" y="9"/>
                      <a:pt x="19" y="8"/>
                    </a:cubicBezTo>
                    <a:cubicBezTo>
                      <a:pt x="20" y="6"/>
                      <a:pt x="21" y="2"/>
                      <a:pt x="20" y="1"/>
                    </a:cubicBezTo>
                    <a:cubicBezTo>
                      <a:pt x="19" y="0"/>
                      <a:pt x="14" y="1"/>
                      <a:pt x="14" y="4"/>
                    </a:cubicBezTo>
                    <a:cubicBezTo>
                      <a:pt x="14" y="7"/>
                      <a:pt x="10" y="6"/>
                      <a:pt x="9" y="6"/>
                    </a:cubicBezTo>
                    <a:cubicBezTo>
                      <a:pt x="8" y="7"/>
                      <a:pt x="11" y="9"/>
                      <a:pt x="10" y="10"/>
                    </a:cubicBezTo>
                    <a:cubicBezTo>
                      <a:pt x="8" y="11"/>
                      <a:pt x="8" y="8"/>
                      <a:pt x="5" y="8"/>
                    </a:cubicBezTo>
                    <a:cubicBezTo>
                      <a:pt x="3" y="7"/>
                      <a:pt x="2" y="11"/>
                      <a:pt x="1" y="13"/>
                    </a:cubicBezTo>
                    <a:cubicBezTo>
                      <a:pt x="0" y="15"/>
                      <a:pt x="1" y="20"/>
                      <a:pt x="1" y="23"/>
                    </a:cubicBezTo>
                    <a:cubicBezTo>
                      <a:pt x="1" y="25"/>
                      <a:pt x="5" y="27"/>
                      <a:pt x="4" y="30"/>
                    </a:cubicBezTo>
                    <a:cubicBezTo>
                      <a:pt x="4" y="31"/>
                      <a:pt x="4" y="32"/>
                      <a:pt x="5" y="33"/>
                    </a:cubicBezTo>
                    <a:cubicBezTo>
                      <a:pt x="8" y="33"/>
                      <a:pt x="11" y="33"/>
                      <a:pt x="13" y="34"/>
                    </a:cubicBezTo>
                    <a:cubicBezTo>
                      <a:pt x="13" y="34"/>
                      <a:pt x="14" y="34"/>
                      <a:pt x="16" y="34"/>
                    </a:cubicBezTo>
                    <a:cubicBezTo>
                      <a:pt x="15" y="32"/>
                      <a:pt x="12" y="31"/>
                      <a:pt x="12" y="30"/>
                    </a:cubicBezTo>
                    <a:cubicBezTo>
                      <a:pt x="13" y="28"/>
                      <a:pt x="15" y="29"/>
                      <a:pt x="17" y="30"/>
                    </a:cubicBezTo>
                    <a:cubicBezTo>
                      <a:pt x="18" y="32"/>
                      <a:pt x="22" y="32"/>
                      <a:pt x="22" y="30"/>
                    </a:cubicBezTo>
                    <a:cubicBezTo>
                      <a:pt x="22" y="29"/>
                      <a:pt x="22" y="24"/>
                      <a:pt x="19" y="25"/>
                    </a:cubicBezTo>
                    <a:cubicBezTo>
                      <a:pt x="17" y="26"/>
                      <a:pt x="17" y="26"/>
                      <a:pt x="16" y="25"/>
                    </a:cubicBezTo>
                    <a:cubicBezTo>
                      <a:pt x="15" y="24"/>
                      <a:pt x="17" y="22"/>
                      <a:pt x="18" y="20"/>
                    </a:cubicBezTo>
                    <a:cubicBezTo>
                      <a:pt x="19" y="18"/>
                      <a:pt x="23" y="19"/>
                      <a:pt x="23" y="17"/>
                    </a:cubicBezTo>
                    <a:cubicBezTo>
                      <a:pt x="24" y="15"/>
                      <a:pt x="20" y="14"/>
                      <a:pt x="19" y="13"/>
                    </a:cubicBezTo>
                    <a:close/>
                    <a:moveTo>
                      <a:pt x="37" y="20"/>
                    </a:moveTo>
                    <a:cubicBezTo>
                      <a:pt x="36" y="20"/>
                      <a:pt x="36" y="22"/>
                      <a:pt x="35" y="22"/>
                    </a:cubicBezTo>
                    <a:cubicBezTo>
                      <a:pt x="33" y="23"/>
                      <a:pt x="32" y="18"/>
                      <a:pt x="32" y="20"/>
                    </a:cubicBezTo>
                    <a:cubicBezTo>
                      <a:pt x="31" y="23"/>
                      <a:pt x="29" y="19"/>
                      <a:pt x="27" y="23"/>
                    </a:cubicBezTo>
                    <a:cubicBezTo>
                      <a:pt x="24" y="26"/>
                      <a:pt x="28" y="29"/>
                      <a:pt x="30" y="30"/>
                    </a:cubicBezTo>
                    <a:cubicBezTo>
                      <a:pt x="31" y="31"/>
                      <a:pt x="30" y="33"/>
                      <a:pt x="27" y="32"/>
                    </a:cubicBezTo>
                    <a:cubicBezTo>
                      <a:pt x="25" y="32"/>
                      <a:pt x="27" y="35"/>
                      <a:pt x="30" y="36"/>
                    </a:cubicBezTo>
                    <a:cubicBezTo>
                      <a:pt x="32" y="36"/>
                      <a:pt x="36" y="31"/>
                      <a:pt x="35" y="29"/>
                    </a:cubicBezTo>
                    <a:cubicBezTo>
                      <a:pt x="35" y="28"/>
                      <a:pt x="38" y="21"/>
                      <a:pt x="37" y="20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82" name="Freeform 142">
                <a:extLst>
                  <a:ext uri="{FF2B5EF4-FFF2-40B4-BE49-F238E27FC236}">
                    <a16:creationId xmlns:a16="http://schemas.microsoft.com/office/drawing/2014/main" xmlns="" id="{E452F715-BD8F-8B48-8CC1-C519D3B142D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35417" y="4179030"/>
                <a:ext cx="186781" cy="330694"/>
              </a:xfrm>
              <a:custGeom>
                <a:avLst/>
                <a:gdLst>
                  <a:gd name="T0" fmla="*/ 98 w 100"/>
                  <a:gd name="T1" fmla="*/ 38 h 176"/>
                  <a:gd name="T2" fmla="*/ 96 w 100"/>
                  <a:gd name="T3" fmla="*/ 24 h 176"/>
                  <a:gd name="T4" fmla="*/ 84 w 100"/>
                  <a:gd name="T5" fmla="*/ 9 h 176"/>
                  <a:gd name="T6" fmla="*/ 70 w 100"/>
                  <a:gd name="T7" fmla="*/ 8 h 176"/>
                  <a:gd name="T8" fmla="*/ 56 w 100"/>
                  <a:gd name="T9" fmla="*/ 8 h 176"/>
                  <a:gd name="T10" fmla="*/ 48 w 100"/>
                  <a:gd name="T11" fmla="*/ 16 h 176"/>
                  <a:gd name="T12" fmla="*/ 40 w 100"/>
                  <a:gd name="T13" fmla="*/ 27 h 176"/>
                  <a:gd name="T14" fmla="*/ 34 w 100"/>
                  <a:gd name="T15" fmla="*/ 37 h 176"/>
                  <a:gd name="T16" fmla="*/ 26 w 100"/>
                  <a:gd name="T17" fmla="*/ 43 h 176"/>
                  <a:gd name="T18" fmla="*/ 21 w 100"/>
                  <a:gd name="T19" fmla="*/ 61 h 176"/>
                  <a:gd name="T20" fmla="*/ 22 w 100"/>
                  <a:gd name="T21" fmla="*/ 70 h 176"/>
                  <a:gd name="T22" fmla="*/ 9 w 100"/>
                  <a:gd name="T23" fmla="*/ 75 h 176"/>
                  <a:gd name="T24" fmla="*/ 8 w 100"/>
                  <a:gd name="T25" fmla="*/ 91 h 176"/>
                  <a:gd name="T26" fmla="*/ 13 w 100"/>
                  <a:gd name="T27" fmla="*/ 105 h 176"/>
                  <a:gd name="T28" fmla="*/ 11 w 100"/>
                  <a:gd name="T29" fmla="*/ 113 h 176"/>
                  <a:gd name="T30" fmla="*/ 6 w 100"/>
                  <a:gd name="T31" fmla="*/ 122 h 176"/>
                  <a:gd name="T32" fmla="*/ 3 w 100"/>
                  <a:gd name="T33" fmla="*/ 134 h 176"/>
                  <a:gd name="T34" fmla="*/ 0 w 100"/>
                  <a:gd name="T35" fmla="*/ 134 h 176"/>
                  <a:gd name="T36" fmla="*/ 6 w 100"/>
                  <a:gd name="T37" fmla="*/ 151 h 176"/>
                  <a:gd name="T38" fmla="*/ 12 w 100"/>
                  <a:gd name="T39" fmla="*/ 164 h 176"/>
                  <a:gd name="T40" fmla="*/ 15 w 100"/>
                  <a:gd name="T41" fmla="*/ 175 h 176"/>
                  <a:gd name="T42" fmla="*/ 24 w 100"/>
                  <a:gd name="T43" fmla="*/ 170 h 176"/>
                  <a:gd name="T44" fmla="*/ 33 w 100"/>
                  <a:gd name="T45" fmla="*/ 167 h 176"/>
                  <a:gd name="T46" fmla="*/ 41 w 100"/>
                  <a:gd name="T47" fmla="*/ 164 h 176"/>
                  <a:gd name="T48" fmla="*/ 42 w 100"/>
                  <a:gd name="T49" fmla="*/ 157 h 176"/>
                  <a:gd name="T50" fmla="*/ 43 w 100"/>
                  <a:gd name="T51" fmla="*/ 140 h 176"/>
                  <a:gd name="T52" fmla="*/ 55 w 100"/>
                  <a:gd name="T53" fmla="*/ 128 h 176"/>
                  <a:gd name="T54" fmla="*/ 52 w 100"/>
                  <a:gd name="T55" fmla="*/ 113 h 176"/>
                  <a:gd name="T56" fmla="*/ 46 w 100"/>
                  <a:gd name="T57" fmla="*/ 103 h 176"/>
                  <a:gd name="T58" fmla="*/ 51 w 100"/>
                  <a:gd name="T59" fmla="*/ 89 h 176"/>
                  <a:gd name="T60" fmla="*/ 60 w 100"/>
                  <a:gd name="T61" fmla="*/ 79 h 176"/>
                  <a:gd name="T62" fmla="*/ 80 w 100"/>
                  <a:gd name="T63" fmla="*/ 65 h 176"/>
                  <a:gd name="T64" fmla="*/ 82 w 100"/>
                  <a:gd name="T65" fmla="*/ 51 h 176"/>
                  <a:gd name="T66" fmla="*/ 96 w 100"/>
                  <a:gd name="T67" fmla="*/ 46 h 176"/>
                  <a:gd name="T68" fmla="*/ 99 w 100"/>
                  <a:gd name="T69" fmla="*/ 42 h 176"/>
                  <a:gd name="T70" fmla="*/ 54 w 100"/>
                  <a:gd name="T71" fmla="*/ 157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00" h="176">
                    <a:moveTo>
                      <a:pt x="99" y="42"/>
                    </a:moveTo>
                    <a:cubicBezTo>
                      <a:pt x="98" y="41"/>
                      <a:pt x="96" y="38"/>
                      <a:pt x="98" y="38"/>
                    </a:cubicBezTo>
                    <a:cubicBezTo>
                      <a:pt x="100" y="38"/>
                      <a:pt x="100" y="32"/>
                      <a:pt x="98" y="31"/>
                    </a:cubicBezTo>
                    <a:cubicBezTo>
                      <a:pt x="96" y="30"/>
                      <a:pt x="98" y="25"/>
                      <a:pt x="96" y="24"/>
                    </a:cubicBezTo>
                    <a:cubicBezTo>
                      <a:pt x="94" y="23"/>
                      <a:pt x="95" y="19"/>
                      <a:pt x="96" y="16"/>
                    </a:cubicBezTo>
                    <a:cubicBezTo>
                      <a:pt x="96" y="13"/>
                      <a:pt x="89" y="11"/>
                      <a:pt x="84" y="9"/>
                    </a:cubicBezTo>
                    <a:cubicBezTo>
                      <a:pt x="80" y="7"/>
                      <a:pt x="78" y="4"/>
                      <a:pt x="75" y="2"/>
                    </a:cubicBezTo>
                    <a:cubicBezTo>
                      <a:pt x="71" y="0"/>
                      <a:pt x="70" y="5"/>
                      <a:pt x="70" y="8"/>
                    </a:cubicBezTo>
                    <a:cubicBezTo>
                      <a:pt x="70" y="11"/>
                      <a:pt x="67" y="12"/>
                      <a:pt x="65" y="10"/>
                    </a:cubicBezTo>
                    <a:cubicBezTo>
                      <a:pt x="63" y="8"/>
                      <a:pt x="60" y="10"/>
                      <a:pt x="56" y="8"/>
                    </a:cubicBezTo>
                    <a:cubicBezTo>
                      <a:pt x="53" y="7"/>
                      <a:pt x="55" y="12"/>
                      <a:pt x="55" y="14"/>
                    </a:cubicBezTo>
                    <a:cubicBezTo>
                      <a:pt x="55" y="16"/>
                      <a:pt x="51" y="16"/>
                      <a:pt x="48" y="16"/>
                    </a:cubicBezTo>
                    <a:cubicBezTo>
                      <a:pt x="46" y="16"/>
                      <a:pt x="42" y="18"/>
                      <a:pt x="42" y="21"/>
                    </a:cubicBezTo>
                    <a:cubicBezTo>
                      <a:pt x="42" y="24"/>
                      <a:pt x="39" y="25"/>
                      <a:pt x="40" y="27"/>
                    </a:cubicBezTo>
                    <a:cubicBezTo>
                      <a:pt x="41" y="28"/>
                      <a:pt x="40" y="30"/>
                      <a:pt x="38" y="31"/>
                    </a:cubicBezTo>
                    <a:cubicBezTo>
                      <a:pt x="37" y="32"/>
                      <a:pt x="35" y="36"/>
                      <a:pt x="34" y="37"/>
                    </a:cubicBezTo>
                    <a:cubicBezTo>
                      <a:pt x="33" y="38"/>
                      <a:pt x="35" y="40"/>
                      <a:pt x="32" y="42"/>
                    </a:cubicBezTo>
                    <a:cubicBezTo>
                      <a:pt x="30" y="43"/>
                      <a:pt x="27" y="42"/>
                      <a:pt x="26" y="43"/>
                    </a:cubicBezTo>
                    <a:cubicBezTo>
                      <a:pt x="25" y="44"/>
                      <a:pt x="26" y="47"/>
                      <a:pt x="26" y="50"/>
                    </a:cubicBezTo>
                    <a:cubicBezTo>
                      <a:pt x="26" y="54"/>
                      <a:pt x="23" y="58"/>
                      <a:pt x="21" y="61"/>
                    </a:cubicBezTo>
                    <a:cubicBezTo>
                      <a:pt x="18" y="64"/>
                      <a:pt x="21" y="65"/>
                      <a:pt x="22" y="65"/>
                    </a:cubicBezTo>
                    <a:cubicBezTo>
                      <a:pt x="24" y="65"/>
                      <a:pt x="24" y="67"/>
                      <a:pt x="22" y="70"/>
                    </a:cubicBezTo>
                    <a:cubicBezTo>
                      <a:pt x="21" y="72"/>
                      <a:pt x="19" y="70"/>
                      <a:pt x="17" y="70"/>
                    </a:cubicBezTo>
                    <a:cubicBezTo>
                      <a:pt x="16" y="70"/>
                      <a:pt x="11" y="71"/>
                      <a:pt x="9" y="75"/>
                    </a:cubicBezTo>
                    <a:cubicBezTo>
                      <a:pt x="7" y="79"/>
                      <a:pt x="8" y="81"/>
                      <a:pt x="8" y="83"/>
                    </a:cubicBezTo>
                    <a:cubicBezTo>
                      <a:pt x="9" y="85"/>
                      <a:pt x="6" y="87"/>
                      <a:pt x="8" y="91"/>
                    </a:cubicBezTo>
                    <a:cubicBezTo>
                      <a:pt x="10" y="95"/>
                      <a:pt x="8" y="96"/>
                      <a:pt x="8" y="99"/>
                    </a:cubicBezTo>
                    <a:cubicBezTo>
                      <a:pt x="8" y="102"/>
                      <a:pt x="13" y="102"/>
                      <a:pt x="13" y="105"/>
                    </a:cubicBezTo>
                    <a:cubicBezTo>
                      <a:pt x="14" y="108"/>
                      <a:pt x="12" y="109"/>
                      <a:pt x="10" y="109"/>
                    </a:cubicBezTo>
                    <a:cubicBezTo>
                      <a:pt x="9" y="109"/>
                      <a:pt x="9" y="112"/>
                      <a:pt x="11" y="113"/>
                    </a:cubicBezTo>
                    <a:cubicBezTo>
                      <a:pt x="12" y="113"/>
                      <a:pt x="12" y="119"/>
                      <a:pt x="11" y="120"/>
                    </a:cubicBezTo>
                    <a:cubicBezTo>
                      <a:pt x="10" y="122"/>
                      <a:pt x="5" y="120"/>
                      <a:pt x="6" y="122"/>
                    </a:cubicBezTo>
                    <a:cubicBezTo>
                      <a:pt x="6" y="124"/>
                      <a:pt x="5" y="127"/>
                      <a:pt x="5" y="129"/>
                    </a:cubicBezTo>
                    <a:cubicBezTo>
                      <a:pt x="5" y="130"/>
                      <a:pt x="4" y="135"/>
                      <a:pt x="3" y="134"/>
                    </a:cubicBezTo>
                    <a:cubicBezTo>
                      <a:pt x="2" y="134"/>
                      <a:pt x="1" y="134"/>
                      <a:pt x="0" y="134"/>
                    </a:cubicBezTo>
                    <a:cubicBezTo>
                      <a:pt x="0" y="134"/>
                      <a:pt x="0" y="134"/>
                      <a:pt x="0" y="134"/>
                    </a:cubicBezTo>
                    <a:cubicBezTo>
                      <a:pt x="0" y="137"/>
                      <a:pt x="1" y="140"/>
                      <a:pt x="4" y="143"/>
                    </a:cubicBezTo>
                    <a:cubicBezTo>
                      <a:pt x="6" y="145"/>
                      <a:pt x="4" y="148"/>
                      <a:pt x="6" y="151"/>
                    </a:cubicBezTo>
                    <a:cubicBezTo>
                      <a:pt x="9" y="154"/>
                      <a:pt x="8" y="156"/>
                      <a:pt x="11" y="158"/>
                    </a:cubicBezTo>
                    <a:cubicBezTo>
                      <a:pt x="13" y="160"/>
                      <a:pt x="13" y="161"/>
                      <a:pt x="12" y="164"/>
                    </a:cubicBezTo>
                    <a:cubicBezTo>
                      <a:pt x="11" y="167"/>
                      <a:pt x="14" y="166"/>
                      <a:pt x="14" y="168"/>
                    </a:cubicBezTo>
                    <a:cubicBezTo>
                      <a:pt x="15" y="170"/>
                      <a:pt x="14" y="173"/>
                      <a:pt x="15" y="175"/>
                    </a:cubicBezTo>
                    <a:cubicBezTo>
                      <a:pt x="15" y="176"/>
                      <a:pt x="17" y="175"/>
                      <a:pt x="21" y="175"/>
                    </a:cubicBezTo>
                    <a:cubicBezTo>
                      <a:pt x="25" y="174"/>
                      <a:pt x="24" y="172"/>
                      <a:pt x="24" y="170"/>
                    </a:cubicBezTo>
                    <a:cubicBezTo>
                      <a:pt x="24" y="168"/>
                      <a:pt x="26" y="169"/>
                      <a:pt x="26" y="167"/>
                    </a:cubicBezTo>
                    <a:cubicBezTo>
                      <a:pt x="27" y="166"/>
                      <a:pt x="30" y="165"/>
                      <a:pt x="33" y="167"/>
                    </a:cubicBezTo>
                    <a:cubicBezTo>
                      <a:pt x="36" y="168"/>
                      <a:pt x="37" y="166"/>
                      <a:pt x="38" y="163"/>
                    </a:cubicBezTo>
                    <a:cubicBezTo>
                      <a:pt x="38" y="160"/>
                      <a:pt x="40" y="163"/>
                      <a:pt x="41" y="164"/>
                    </a:cubicBezTo>
                    <a:cubicBezTo>
                      <a:pt x="41" y="165"/>
                      <a:pt x="44" y="160"/>
                      <a:pt x="45" y="156"/>
                    </a:cubicBezTo>
                    <a:cubicBezTo>
                      <a:pt x="46" y="153"/>
                      <a:pt x="45" y="154"/>
                      <a:pt x="42" y="157"/>
                    </a:cubicBezTo>
                    <a:cubicBezTo>
                      <a:pt x="39" y="160"/>
                      <a:pt x="41" y="154"/>
                      <a:pt x="42" y="151"/>
                    </a:cubicBezTo>
                    <a:cubicBezTo>
                      <a:pt x="43" y="149"/>
                      <a:pt x="43" y="142"/>
                      <a:pt x="43" y="140"/>
                    </a:cubicBezTo>
                    <a:cubicBezTo>
                      <a:pt x="44" y="138"/>
                      <a:pt x="44" y="136"/>
                      <a:pt x="48" y="135"/>
                    </a:cubicBezTo>
                    <a:cubicBezTo>
                      <a:pt x="51" y="134"/>
                      <a:pt x="56" y="130"/>
                      <a:pt x="55" y="128"/>
                    </a:cubicBezTo>
                    <a:cubicBezTo>
                      <a:pt x="54" y="127"/>
                      <a:pt x="60" y="124"/>
                      <a:pt x="60" y="122"/>
                    </a:cubicBezTo>
                    <a:cubicBezTo>
                      <a:pt x="60" y="120"/>
                      <a:pt x="54" y="114"/>
                      <a:pt x="52" y="113"/>
                    </a:cubicBezTo>
                    <a:cubicBezTo>
                      <a:pt x="50" y="112"/>
                      <a:pt x="46" y="113"/>
                      <a:pt x="47" y="112"/>
                    </a:cubicBezTo>
                    <a:cubicBezTo>
                      <a:pt x="47" y="110"/>
                      <a:pt x="46" y="105"/>
                      <a:pt x="46" y="103"/>
                    </a:cubicBezTo>
                    <a:cubicBezTo>
                      <a:pt x="45" y="100"/>
                      <a:pt x="49" y="97"/>
                      <a:pt x="49" y="95"/>
                    </a:cubicBezTo>
                    <a:cubicBezTo>
                      <a:pt x="49" y="92"/>
                      <a:pt x="48" y="90"/>
                      <a:pt x="51" y="89"/>
                    </a:cubicBezTo>
                    <a:cubicBezTo>
                      <a:pt x="53" y="88"/>
                      <a:pt x="52" y="86"/>
                      <a:pt x="55" y="85"/>
                    </a:cubicBezTo>
                    <a:cubicBezTo>
                      <a:pt x="58" y="84"/>
                      <a:pt x="57" y="80"/>
                      <a:pt x="60" y="79"/>
                    </a:cubicBezTo>
                    <a:cubicBezTo>
                      <a:pt x="63" y="77"/>
                      <a:pt x="64" y="76"/>
                      <a:pt x="68" y="74"/>
                    </a:cubicBezTo>
                    <a:cubicBezTo>
                      <a:pt x="72" y="72"/>
                      <a:pt x="79" y="68"/>
                      <a:pt x="80" y="65"/>
                    </a:cubicBezTo>
                    <a:cubicBezTo>
                      <a:pt x="81" y="63"/>
                      <a:pt x="76" y="60"/>
                      <a:pt x="79" y="57"/>
                    </a:cubicBezTo>
                    <a:cubicBezTo>
                      <a:pt x="83" y="55"/>
                      <a:pt x="80" y="52"/>
                      <a:pt x="82" y="51"/>
                    </a:cubicBezTo>
                    <a:cubicBezTo>
                      <a:pt x="85" y="50"/>
                      <a:pt x="86" y="49"/>
                      <a:pt x="88" y="47"/>
                    </a:cubicBezTo>
                    <a:cubicBezTo>
                      <a:pt x="89" y="45"/>
                      <a:pt x="92" y="46"/>
                      <a:pt x="96" y="46"/>
                    </a:cubicBezTo>
                    <a:cubicBezTo>
                      <a:pt x="98" y="46"/>
                      <a:pt x="99" y="46"/>
                      <a:pt x="100" y="46"/>
                    </a:cubicBezTo>
                    <a:cubicBezTo>
                      <a:pt x="100" y="44"/>
                      <a:pt x="100" y="43"/>
                      <a:pt x="99" y="42"/>
                    </a:cubicBezTo>
                    <a:close/>
                    <a:moveTo>
                      <a:pt x="59" y="147"/>
                    </a:moveTo>
                    <a:cubicBezTo>
                      <a:pt x="55" y="147"/>
                      <a:pt x="52" y="156"/>
                      <a:pt x="54" y="157"/>
                    </a:cubicBezTo>
                    <a:cubicBezTo>
                      <a:pt x="55" y="158"/>
                      <a:pt x="64" y="146"/>
                      <a:pt x="59" y="147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83" name="Freeform 143">
                <a:extLst>
                  <a:ext uri="{FF2B5EF4-FFF2-40B4-BE49-F238E27FC236}">
                    <a16:creationId xmlns:a16="http://schemas.microsoft.com/office/drawing/2014/main" xmlns="" id="{5A445369-D528-ED40-8114-7A6D150D668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90557" y="4413781"/>
                <a:ext cx="93901" cy="44909"/>
              </a:xfrm>
              <a:custGeom>
                <a:avLst/>
                <a:gdLst>
                  <a:gd name="T0" fmla="*/ 47 w 50"/>
                  <a:gd name="T1" fmla="*/ 6 h 24"/>
                  <a:gd name="T2" fmla="*/ 48 w 50"/>
                  <a:gd name="T3" fmla="*/ 1 h 24"/>
                  <a:gd name="T4" fmla="*/ 46 w 50"/>
                  <a:gd name="T5" fmla="*/ 2 h 24"/>
                  <a:gd name="T6" fmla="*/ 31 w 50"/>
                  <a:gd name="T7" fmla="*/ 0 h 24"/>
                  <a:gd name="T8" fmla="*/ 16 w 50"/>
                  <a:gd name="T9" fmla="*/ 3 h 24"/>
                  <a:gd name="T10" fmla="*/ 11 w 50"/>
                  <a:gd name="T11" fmla="*/ 8 h 24"/>
                  <a:gd name="T12" fmla="*/ 13 w 50"/>
                  <a:gd name="T13" fmla="*/ 13 h 24"/>
                  <a:gd name="T14" fmla="*/ 18 w 50"/>
                  <a:gd name="T15" fmla="*/ 16 h 24"/>
                  <a:gd name="T16" fmla="*/ 19 w 50"/>
                  <a:gd name="T17" fmla="*/ 19 h 24"/>
                  <a:gd name="T18" fmla="*/ 19 w 50"/>
                  <a:gd name="T19" fmla="*/ 19 h 24"/>
                  <a:gd name="T20" fmla="*/ 28 w 50"/>
                  <a:gd name="T21" fmla="*/ 19 h 24"/>
                  <a:gd name="T22" fmla="*/ 36 w 50"/>
                  <a:gd name="T23" fmla="*/ 24 h 24"/>
                  <a:gd name="T24" fmla="*/ 44 w 50"/>
                  <a:gd name="T25" fmla="*/ 24 h 24"/>
                  <a:gd name="T26" fmla="*/ 44 w 50"/>
                  <a:gd name="T27" fmla="*/ 22 h 24"/>
                  <a:gd name="T28" fmla="*/ 46 w 50"/>
                  <a:gd name="T29" fmla="*/ 19 h 24"/>
                  <a:gd name="T30" fmla="*/ 44 w 50"/>
                  <a:gd name="T31" fmla="*/ 15 h 24"/>
                  <a:gd name="T32" fmla="*/ 44 w 50"/>
                  <a:gd name="T33" fmla="*/ 11 h 24"/>
                  <a:gd name="T34" fmla="*/ 47 w 50"/>
                  <a:gd name="T35" fmla="*/ 6 h 24"/>
                  <a:gd name="T36" fmla="*/ 4 w 50"/>
                  <a:gd name="T37" fmla="*/ 12 h 24"/>
                  <a:gd name="T38" fmla="*/ 1 w 50"/>
                  <a:gd name="T39" fmla="*/ 19 h 24"/>
                  <a:gd name="T40" fmla="*/ 10 w 50"/>
                  <a:gd name="T41" fmla="*/ 14 h 24"/>
                  <a:gd name="T42" fmla="*/ 4 w 50"/>
                  <a:gd name="T43" fmla="*/ 12 h 24"/>
                  <a:gd name="T44" fmla="*/ 8 w 50"/>
                  <a:gd name="T45" fmla="*/ 9 h 24"/>
                  <a:gd name="T46" fmla="*/ 3 w 50"/>
                  <a:gd name="T47" fmla="*/ 9 h 24"/>
                  <a:gd name="T48" fmla="*/ 8 w 50"/>
                  <a:gd name="T49" fmla="*/ 9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50" h="24">
                    <a:moveTo>
                      <a:pt x="47" y="6"/>
                    </a:moveTo>
                    <a:cubicBezTo>
                      <a:pt x="48" y="4"/>
                      <a:pt x="50" y="4"/>
                      <a:pt x="48" y="1"/>
                    </a:cubicBezTo>
                    <a:cubicBezTo>
                      <a:pt x="48" y="1"/>
                      <a:pt x="47" y="2"/>
                      <a:pt x="46" y="2"/>
                    </a:cubicBezTo>
                    <a:cubicBezTo>
                      <a:pt x="43" y="3"/>
                      <a:pt x="35" y="0"/>
                      <a:pt x="31" y="0"/>
                    </a:cubicBezTo>
                    <a:cubicBezTo>
                      <a:pt x="27" y="1"/>
                      <a:pt x="18" y="1"/>
                      <a:pt x="16" y="3"/>
                    </a:cubicBezTo>
                    <a:cubicBezTo>
                      <a:pt x="14" y="6"/>
                      <a:pt x="9" y="6"/>
                      <a:pt x="11" y="8"/>
                    </a:cubicBezTo>
                    <a:cubicBezTo>
                      <a:pt x="14" y="10"/>
                      <a:pt x="11" y="11"/>
                      <a:pt x="13" y="13"/>
                    </a:cubicBezTo>
                    <a:cubicBezTo>
                      <a:pt x="15" y="15"/>
                      <a:pt x="16" y="16"/>
                      <a:pt x="18" y="16"/>
                    </a:cubicBezTo>
                    <a:cubicBezTo>
                      <a:pt x="20" y="15"/>
                      <a:pt x="22" y="17"/>
                      <a:pt x="19" y="19"/>
                    </a:cubicBezTo>
                    <a:cubicBezTo>
                      <a:pt x="19" y="19"/>
                      <a:pt x="19" y="19"/>
                      <a:pt x="19" y="19"/>
                    </a:cubicBezTo>
                    <a:cubicBezTo>
                      <a:pt x="23" y="19"/>
                      <a:pt x="27" y="19"/>
                      <a:pt x="28" y="19"/>
                    </a:cubicBezTo>
                    <a:cubicBezTo>
                      <a:pt x="29" y="20"/>
                      <a:pt x="35" y="24"/>
                      <a:pt x="36" y="24"/>
                    </a:cubicBezTo>
                    <a:cubicBezTo>
                      <a:pt x="37" y="24"/>
                      <a:pt x="41" y="24"/>
                      <a:pt x="44" y="24"/>
                    </a:cubicBezTo>
                    <a:cubicBezTo>
                      <a:pt x="43" y="23"/>
                      <a:pt x="43" y="23"/>
                      <a:pt x="44" y="22"/>
                    </a:cubicBezTo>
                    <a:cubicBezTo>
                      <a:pt x="45" y="21"/>
                      <a:pt x="47" y="21"/>
                      <a:pt x="46" y="19"/>
                    </a:cubicBezTo>
                    <a:cubicBezTo>
                      <a:pt x="45" y="18"/>
                      <a:pt x="45" y="17"/>
                      <a:pt x="44" y="15"/>
                    </a:cubicBezTo>
                    <a:cubicBezTo>
                      <a:pt x="44" y="13"/>
                      <a:pt x="44" y="12"/>
                      <a:pt x="44" y="11"/>
                    </a:cubicBezTo>
                    <a:cubicBezTo>
                      <a:pt x="44" y="9"/>
                      <a:pt x="45" y="9"/>
                      <a:pt x="47" y="6"/>
                    </a:cubicBezTo>
                    <a:close/>
                    <a:moveTo>
                      <a:pt x="4" y="12"/>
                    </a:moveTo>
                    <a:cubicBezTo>
                      <a:pt x="0" y="13"/>
                      <a:pt x="0" y="19"/>
                      <a:pt x="1" y="19"/>
                    </a:cubicBezTo>
                    <a:cubicBezTo>
                      <a:pt x="3" y="19"/>
                      <a:pt x="8" y="15"/>
                      <a:pt x="10" y="14"/>
                    </a:cubicBezTo>
                    <a:cubicBezTo>
                      <a:pt x="11" y="12"/>
                      <a:pt x="9" y="11"/>
                      <a:pt x="4" y="12"/>
                    </a:cubicBezTo>
                    <a:close/>
                    <a:moveTo>
                      <a:pt x="8" y="9"/>
                    </a:moveTo>
                    <a:cubicBezTo>
                      <a:pt x="9" y="7"/>
                      <a:pt x="1" y="8"/>
                      <a:pt x="3" y="9"/>
                    </a:cubicBezTo>
                    <a:cubicBezTo>
                      <a:pt x="4" y="11"/>
                      <a:pt x="7" y="11"/>
                      <a:pt x="8" y="9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84" name="Freeform 144">
                <a:extLst>
                  <a:ext uri="{FF2B5EF4-FFF2-40B4-BE49-F238E27FC236}">
                    <a16:creationId xmlns:a16="http://schemas.microsoft.com/office/drawing/2014/main" xmlns="" id="{EA86FEB1-AD75-4646-BEA8-4284F025A7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65089" y="5374222"/>
                <a:ext cx="120438" cy="147996"/>
              </a:xfrm>
              <a:custGeom>
                <a:avLst/>
                <a:gdLst>
                  <a:gd name="T0" fmla="*/ 57 w 64"/>
                  <a:gd name="T1" fmla="*/ 18 h 79"/>
                  <a:gd name="T2" fmla="*/ 61 w 64"/>
                  <a:gd name="T3" fmla="*/ 12 h 79"/>
                  <a:gd name="T4" fmla="*/ 64 w 64"/>
                  <a:gd name="T5" fmla="*/ 7 h 79"/>
                  <a:gd name="T6" fmla="*/ 60 w 64"/>
                  <a:gd name="T7" fmla="*/ 8 h 79"/>
                  <a:gd name="T8" fmla="*/ 56 w 64"/>
                  <a:gd name="T9" fmla="*/ 6 h 79"/>
                  <a:gd name="T10" fmla="*/ 50 w 64"/>
                  <a:gd name="T11" fmla="*/ 8 h 79"/>
                  <a:gd name="T12" fmla="*/ 44 w 64"/>
                  <a:gd name="T13" fmla="*/ 12 h 79"/>
                  <a:gd name="T14" fmla="*/ 35 w 64"/>
                  <a:gd name="T15" fmla="*/ 10 h 79"/>
                  <a:gd name="T16" fmla="*/ 26 w 64"/>
                  <a:gd name="T17" fmla="*/ 5 h 79"/>
                  <a:gd name="T18" fmla="*/ 17 w 64"/>
                  <a:gd name="T19" fmla="*/ 3 h 79"/>
                  <a:gd name="T20" fmla="*/ 13 w 64"/>
                  <a:gd name="T21" fmla="*/ 1 h 79"/>
                  <a:gd name="T22" fmla="*/ 8 w 64"/>
                  <a:gd name="T23" fmla="*/ 1 h 79"/>
                  <a:gd name="T24" fmla="*/ 2 w 64"/>
                  <a:gd name="T25" fmla="*/ 5 h 79"/>
                  <a:gd name="T26" fmla="*/ 1 w 64"/>
                  <a:gd name="T27" fmla="*/ 6 h 79"/>
                  <a:gd name="T28" fmla="*/ 4 w 64"/>
                  <a:gd name="T29" fmla="*/ 10 h 79"/>
                  <a:gd name="T30" fmla="*/ 5 w 64"/>
                  <a:gd name="T31" fmla="*/ 15 h 79"/>
                  <a:gd name="T32" fmla="*/ 8 w 64"/>
                  <a:gd name="T33" fmla="*/ 18 h 79"/>
                  <a:gd name="T34" fmla="*/ 8 w 64"/>
                  <a:gd name="T35" fmla="*/ 25 h 79"/>
                  <a:gd name="T36" fmla="*/ 3 w 64"/>
                  <a:gd name="T37" fmla="*/ 34 h 79"/>
                  <a:gd name="T38" fmla="*/ 0 w 64"/>
                  <a:gd name="T39" fmla="*/ 39 h 79"/>
                  <a:gd name="T40" fmla="*/ 5 w 64"/>
                  <a:gd name="T41" fmla="*/ 42 h 79"/>
                  <a:gd name="T42" fmla="*/ 0 w 64"/>
                  <a:gd name="T43" fmla="*/ 47 h 79"/>
                  <a:gd name="T44" fmla="*/ 0 w 64"/>
                  <a:gd name="T45" fmla="*/ 48 h 79"/>
                  <a:gd name="T46" fmla="*/ 30 w 64"/>
                  <a:gd name="T47" fmla="*/ 64 h 79"/>
                  <a:gd name="T48" fmla="*/ 30 w 64"/>
                  <a:gd name="T49" fmla="*/ 69 h 79"/>
                  <a:gd name="T50" fmla="*/ 43 w 64"/>
                  <a:gd name="T51" fmla="*/ 79 h 79"/>
                  <a:gd name="T52" fmla="*/ 51 w 64"/>
                  <a:gd name="T53" fmla="*/ 61 h 79"/>
                  <a:gd name="T54" fmla="*/ 56 w 64"/>
                  <a:gd name="T55" fmla="*/ 57 h 79"/>
                  <a:gd name="T56" fmla="*/ 61 w 64"/>
                  <a:gd name="T57" fmla="*/ 54 h 79"/>
                  <a:gd name="T58" fmla="*/ 61 w 64"/>
                  <a:gd name="T59" fmla="*/ 53 h 79"/>
                  <a:gd name="T60" fmla="*/ 57 w 64"/>
                  <a:gd name="T61" fmla="*/ 47 h 79"/>
                  <a:gd name="T62" fmla="*/ 57 w 64"/>
                  <a:gd name="T63" fmla="*/ 18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64" h="79">
                    <a:moveTo>
                      <a:pt x="57" y="18"/>
                    </a:moveTo>
                    <a:cubicBezTo>
                      <a:pt x="61" y="12"/>
                      <a:pt x="61" y="12"/>
                      <a:pt x="61" y="12"/>
                    </a:cubicBezTo>
                    <a:cubicBezTo>
                      <a:pt x="64" y="7"/>
                      <a:pt x="64" y="7"/>
                      <a:pt x="64" y="7"/>
                    </a:cubicBezTo>
                    <a:cubicBezTo>
                      <a:pt x="63" y="7"/>
                      <a:pt x="61" y="8"/>
                      <a:pt x="60" y="8"/>
                    </a:cubicBezTo>
                    <a:cubicBezTo>
                      <a:pt x="59" y="9"/>
                      <a:pt x="57" y="8"/>
                      <a:pt x="56" y="6"/>
                    </a:cubicBezTo>
                    <a:cubicBezTo>
                      <a:pt x="56" y="5"/>
                      <a:pt x="52" y="6"/>
                      <a:pt x="50" y="8"/>
                    </a:cubicBezTo>
                    <a:cubicBezTo>
                      <a:pt x="47" y="9"/>
                      <a:pt x="45" y="13"/>
                      <a:pt x="44" y="12"/>
                    </a:cubicBezTo>
                    <a:cubicBezTo>
                      <a:pt x="43" y="11"/>
                      <a:pt x="37" y="10"/>
                      <a:pt x="35" y="10"/>
                    </a:cubicBezTo>
                    <a:cubicBezTo>
                      <a:pt x="33" y="10"/>
                      <a:pt x="27" y="7"/>
                      <a:pt x="26" y="5"/>
                    </a:cubicBezTo>
                    <a:cubicBezTo>
                      <a:pt x="24" y="3"/>
                      <a:pt x="19" y="4"/>
                      <a:pt x="17" y="3"/>
                    </a:cubicBezTo>
                    <a:cubicBezTo>
                      <a:pt x="16" y="3"/>
                      <a:pt x="14" y="2"/>
                      <a:pt x="13" y="1"/>
                    </a:cubicBezTo>
                    <a:cubicBezTo>
                      <a:pt x="12" y="0"/>
                      <a:pt x="10" y="0"/>
                      <a:pt x="8" y="1"/>
                    </a:cubicBezTo>
                    <a:cubicBezTo>
                      <a:pt x="6" y="1"/>
                      <a:pt x="2" y="3"/>
                      <a:pt x="2" y="5"/>
                    </a:cubicBezTo>
                    <a:cubicBezTo>
                      <a:pt x="1" y="5"/>
                      <a:pt x="1" y="6"/>
                      <a:pt x="1" y="6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8" y="18"/>
                      <a:pt x="8" y="18"/>
                      <a:pt x="8" y="18"/>
                    </a:cubicBezTo>
                    <a:cubicBezTo>
                      <a:pt x="8" y="18"/>
                      <a:pt x="8" y="21"/>
                      <a:pt x="8" y="25"/>
                    </a:cubicBezTo>
                    <a:cubicBezTo>
                      <a:pt x="7" y="28"/>
                      <a:pt x="5" y="32"/>
                      <a:pt x="3" y="34"/>
                    </a:cubicBezTo>
                    <a:cubicBezTo>
                      <a:pt x="2" y="35"/>
                      <a:pt x="1" y="37"/>
                      <a:pt x="0" y="39"/>
                    </a:cubicBezTo>
                    <a:cubicBezTo>
                      <a:pt x="3" y="40"/>
                      <a:pt x="6" y="41"/>
                      <a:pt x="5" y="42"/>
                    </a:cubicBezTo>
                    <a:cubicBezTo>
                      <a:pt x="5" y="44"/>
                      <a:pt x="0" y="43"/>
                      <a:pt x="0" y="47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30" y="64"/>
                      <a:pt x="30" y="64"/>
                      <a:pt x="30" y="64"/>
                    </a:cubicBezTo>
                    <a:cubicBezTo>
                      <a:pt x="30" y="69"/>
                      <a:pt x="30" y="69"/>
                      <a:pt x="30" y="69"/>
                    </a:cubicBezTo>
                    <a:cubicBezTo>
                      <a:pt x="30" y="69"/>
                      <a:pt x="37" y="74"/>
                      <a:pt x="43" y="79"/>
                    </a:cubicBezTo>
                    <a:cubicBezTo>
                      <a:pt x="46" y="71"/>
                      <a:pt x="50" y="63"/>
                      <a:pt x="51" y="61"/>
                    </a:cubicBezTo>
                    <a:cubicBezTo>
                      <a:pt x="53" y="59"/>
                      <a:pt x="55" y="59"/>
                      <a:pt x="56" y="57"/>
                    </a:cubicBezTo>
                    <a:cubicBezTo>
                      <a:pt x="58" y="55"/>
                      <a:pt x="58" y="58"/>
                      <a:pt x="61" y="54"/>
                    </a:cubicBezTo>
                    <a:cubicBezTo>
                      <a:pt x="61" y="54"/>
                      <a:pt x="61" y="54"/>
                      <a:pt x="61" y="53"/>
                    </a:cubicBezTo>
                    <a:cubicBezTo>
                      <a:pt x="57" y="47"/>
                      <a:pt x="57" y="47"/>
                      <a:pt x="57" y="47"/>
                    </a:cubicBezTo>
                    <a:lnTo>
                      <a:pt x="57" y="18"/>
                    </a:ln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85" name="Freeform 145">
                <a:extLst>
                  <a:ext uri="{FF2B5EF4-FFF2-40B4-BE49-F238E27FC236}">
                    <a16:creationId xmlns:a16="http://schemas.microsoft.com/office/drawing/2014/main" xmlns="" id="{0DF78129-10BD-584A-A511-E135899687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97726" y="5385449"/>
                <a:ext cx="82674" cy="85735"/>
              </a:xfrm>
              <a:custGeom>
                <a:avLst/>
                <a:gdLst>
                  <a:gd name="T0" fmla="*/ 41 w 44"/>
                  <a:gd name="T1" fmla="*/ 9 h 46"/>
                  <a:gd name="T2" fmla="*/ 40 w 44"/>
                  <a:gd name="T3" fmla="*/ 4 h 46"/>
                  <a:gd name="T4" fmla="*/ 37 w 44"/>
                  <a:gd name="T5" fmla="*/ 0 h 46"/>
                  <a:gd name="T6" fmla="*/ 34 w 44"/>
                  <a:gd name="T7" fmla="*/ 3 h 46"/>
                  <a:gd name="T8" fmla="*/ 29 w 44"/>
                  <a:gd name="T9" fmla="*/ 3 h 46"/>
                  <a:gd name="T10" fmla="*/ 23 w 44"/>
                  <a:gd name="T11" fmla="*/ 5 h 46"/>
                  <a:gd name="T12" fmla="*/ 18 w 44"/>
                  <a:gd name="T13" fmla="*/ 3 h 46"/>
                  <a:gd name="T14" fmla="*/ 12 w 44"/>
                  <a:gd name="T15" fmla="*/ 5 h 46"/>
                  <a:gd name="T16" fmla="*/ 11 w 44"/>
                  <a:gd name="T17" fmla="*/ 12 h 46"/>
                  <a:gd name="T18" fmla="*/ 14 w 44"/>
                  <a:gd name="T19" fmla="*/ 16 h 46"/>
                  <a:gd name="T20" fmla="*/ 11 w 44"/>
                  <a:gd name="T21" fmla="*/ 20 h 46"/>
                  <a:gd name="T22" fmla="*/ 8 w 44"/>
                  <a:gd name="T23" fmla="*/ 22 h 46"/>
                  <a:gd name="T24" fmla="*/ 5 w 44"/>
                  <a:gd name="T25" fmla="*/ 27 h 46"/>
                  <a:gd name="T26" fmla="*/ 3 w 44"/>
                  <a:gd name="T27" fmla="*/ 33 h 46"/>
                  <a:gd name="T28" fmla="*/ 2 w 44"/>
                  <a:gd name="T29" fmla="*/ 40 h 46"/>
                  <a:gd name="T30" fmla="*/ 0 w 44"/>
                  <a:gd name="T31" fmla="*/ 45 h 46"/>
                  <a:gd name="T32" fmla="*/ 4 w 44"/>
                  <a:gd name="T33" fmla="*/ 45 h 46"/>
                  <a:gd name="T34" fmla="*/ 13 w 44"/>
                  <a:gd name="T35" fmla="*/ 42 h 46"/>
                  <a:gd name="T36" fmla="*/ 19 w 44"/>
                  <a:gd name="T37" fmla="*/ 42 h 46"/>
                  <a:gd name="T38" fmla="*/ 25 w 44"/>
                  <a:gd name="T39" fmla="*/ 33 h 46"/>
                  <a:gd name="T40" fmla="*/ 36 w 44"/>
                  <a:gd name="T41" fmla="*/ 33 h 46"/>
                  <a:gd name="T42" fmla="*/ 39 w 44"/>
                  <a:gd name="T43" fmla="*/ 28 h 46"/>
                  <a:gd name="T44" fmla="*/ 44 w 44"/>
                  <a:gd name="T45" fmla="*/ 19 h 46"/>
                  <a:gd name="T46" fmla="*/ 44 w 44"/>
                  <a:gd name="T47" fmla="*/ 12 h 46"/>
                  <a:gd name="T48" fmla="*/ 41 w 44"/>
                  <a:gd name="T49" fmla="*/ 9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4" h="46">
                    <a:moveTo>
                      <a:pt x="41" y="9"/>
                    </a:moveTo>
                    <a:cubicBezTo>
                      <a:pt x="40" y="4"/>
                      <a:pt x="40" y="4"/>
                      <a:pt x="40" y="4"/>
                    </a:cubicBezTo>
                    <a:cubicBezTo>
                      <a:pt x="37" y="0"/>
                      <a:pt x="37" y="0"/>
                      <a:pt x="37" y="0"/>
                    </a:cubicBezTo>
                    <a:cubicBezTo>
                      <a:pt x="35" y="1"/>
                      <a:pt x="34" y="2"/>
                      <a:pt x="34" y="3"/>
                    </a:cubicBezTo>
                    <a:cubicBezTo>
                      <a:pt x="34" y="4"/>
                      <a:pt x="30" y="4"/>
                      <a:pt x="29" y="3"/>
                    </a:cubicBezTo>
                    <a:cubicBezTo>
                      <a:pt x="27" y="2"/>
                      <a:pt x="24" y="4"/>
                      <a:pt x="23" y="5"/>
                    </a:cubicBezTo>
                    <a:cubicBezTo>
                      <a:pt x="22" y="6"/>
                      <a:pt x="20" y="3"/>
                      <a:pt x="18" y="3"/>
                    </a:cubicBezTo>
                    <a:cubicBezTo>
                      <a:pt x="16" y="3"/>
                      <a:pt x="12" y="5"/>
                      <a:pt x="12" y="5"/>
                    </a:cubicBezTo>
                    <a:cubicBezTo>
                      <a:pt x="12" y="5"/>
                      <a:pt x="11" y="10"/>
                      <a:pt x="11" y="12"/>
                    </a:cubicBezTo>
                    <a:cubicBezTo>
                      <a:pt x="11" y="14"/>
                      <a:pt x="14" y="14"/>
                      <a:pt x="14" y="16"/>
                    </a:cubicBezTo>
                    <a:cubicBezTo>
                      <a:pt x="14" y="18"/>
                      <a:pt x="12" y="19"/>
                      <a:pt x="11" y="20"/>
                    </a:cubicBezTo>
                    <a:cubicBezTo>
                      <a:pt x="11" y="21"/>
                      <a:pt x="10" y="22"/>
                      <a:pt x="8" y="22"/>
                    </a:cubicBezTo>
                    <a:cubicBezTo>
                      <a:pt x="6" y="23"/>
                      <a:pt x="6" y="26"/>
                      <a:pt x="5" y="27"/>
                    </a:cubicBezTo>
                    <a:cubicBezTo>
                      <a:pt x="4" y="28"/>
                      <a:pt x="4" y="31"/>
                      <a:pt x="3" y="33"/>
                    </a:cubicBezTo>
                    <a:cubicBezTo>
                      <a:pt x="2" y="35"/>
                      <a:pt x="2" y="37"/>
                      <a:pt x="2" y="40"/>
                    </a:cubicBezTo>
                    <a:cubicBezTo>
                      <a:pt x="2" y="41"/>
                      <a:pt x="1" y="44"/>
                      <a:pt x="0" y="45"/>
                    </a:cubicBezTo>
                    <a:cubicBezTo>
                      <a:pt x="3" y="46"/>
                      <a:pt x="3" y="45"/>
                      <a:pt x="4" y="45"/>
                    </a:cubicBezTo>
                    <a:cubicBezTo>
                      <a:pt x="6" y="44"/>
                      <a:pt x="13" y="42"/>
                      <a:pt x="13" y="42"/>
                    </a:cubicBezTo>
                    <a:cubicBezTo>
                      <a:pt x="19" y="42"/>
                      <a:pt x="19" y="42"/>
                      <a:pt x="19" y="42"/>
                    </a:cubicBezTo>
                    <a:cubicBezTo>
                      <a:pt x="21" y="37"/>
                      <a:pt x="23" y="34"/>
                      <a:pt x="25" y="33"/>
                    </a:cubicBezTo>
                    <a:cubicBezTo>
                      <a:pt x="29" y="32"/>
                      <a:pt x="33" y="32"/>
                      <a:pt x="36" y="33"/>
                    </a:cubicBezTo>
                    <a:cubicBezTo>
                      <a:pt x="37" y="31"/>
                      <a:pt x="38" y="29"/>
                      <a:pt x="39" y="28"/>
                    </a:cubicBezTo>
                    <a:cubicBezTo>
                      <a:pt x="41" y="26"/>
                      <a:pt x="43" y="22"/>
                      <a:pt x="44" y="19"/>
                    </a:cubicBezTo>
                    <a:cubicBezTo>
                      <a:pt x="44" y="15"/>
                      <a:pt x="44" y="12"/>
                      <a:pt x="44" y="12"/>
                    </a:cubicBezTo>
                    <a:lnTo>
                      <a:pt x="41" y="9"/>
                    </a:ln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86" name="Freeform 146">
                <a:extLst>
                  <a:ext uri="{FF2B5EF4-FFF2-40B4-BE49-F238E27FC236}">
                    <a16:creationId xmlns:a16="http://schemas.microsoft.com/office/drawing/2014/main" xmlns="" id="{19472320-852D-A243-B6C6-327DE3D7B6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04969" y="4706711"/>
                <a:ext cx="265372" cy="155140"/>
              </a:xfrm>
              <a:custGeom>
                <a:avLst/>
                <a:gdLst>
                  <a:gd name="T0" fmla="*/ 138 w 142"/>
                  <a:gd name="T1" fmla="*/ 46 h 83"/>
                  <a:gd name="T2" fmla="*/ 127 w 142"/>
                  <a:gd name="T3" fmla="*/ 41 h 83"/>
                  <a:gd name="T4" fmla="*/ 121 w 142"/>
                  <a:gd name="T5" fmla="*/ 41 h 83"/>
                  <a:gd name="T6" fmla="*/ 113 w 142"/>
                  <a:gd name="T7" fmla="*/ 39 h 83"/>
                  <a:gd name="T8" fmla="*/ 105 w 142"/>
                  <a:gd name="T9" fmla="*/ 46 h 83"/>
                  <a:gd name="T10" fmla="*/ 101 w 142"/>
                  <a:gd name="T11" fmla="*/ 47 h 83"/>
                  <a:gd name="T12" fmla="*/ 95 w 142"/>
                  <a:gd name="T13" fmla="*/ 43 h 83"/>
                  <a:gd name="T14" fmla="*/ 88 w 142"/>
                  <a:gd name="T15" fmla="*/ 41 h 83"/>
                  <a:gd name="T16" fmla="*/ 83 w 142"/>
                  <a:gd name="T17" fmla="*/ 33 h 83"/>
                  <a:gd name="T18" fmla="*/ 81 w 142"/>
                  <a:gd name="T19" fmla="*/ 25 h 83"/>
                  <a:gd name="T20" fmla="*/ 75 w 142"/>
                  <a:gd name="T21" fmla="*/ 20 h 83"/>
                  <a:gd name="T22" fmla="*/ 59 w 142"/>
                  <a:gd name="T23" fmla="*/ 20 h 83"/>
                  <a:gd name="T24" fmla="*/ 48 w 142"/>
                  <a:gd name="T25" fmla="*/ 20 h 83"/>
                  <a:gd name="T26" fmla="*/ 39 w 142"/>
                  <a:gd name="T27" fmla="*/ 10 h 83"/>
                  <a:gd name="T28" fmla="*/ 37 w 142"/>
                  <a:gd name="T29" fmla="*/ 13 h 83"/>
                  <a:gd name="T30" fmla="*/ 27 w 142"/>
                  <a:gd name="T31" fmla="*/ 12 h 83"/>
                  <a:gd name="T32" fmla="*/ 26 w 142"/>
                  <a:gd name="T33" fmla="*/ 0 h 83"/>
                  <a:gd name="T34" fmla="*/ 22 w 142"/>
                  <a:gd name="T35" fmla="*/ 12 h 83"/>
                  <a:gd name="T36" fmla="*/ 21 w 142"/>
                  <a:gd name="T37" fmla="*/ 0 h 83"/>
                  <a:gd name="T38" fmla="*/ 1 w 142"/>
                  <a:gd name="T39" fmla="*/ 5 h 83"/>
                  <a:gd name="T40" fmla="*/ 0 w 142"/>
                  <a:gd name="T41" fmla="*/ 41 h 83"/>
                  <a:gd name="T42" fmla="*/ 0 w 142"/>
                  <a:gd name="T43" fmla="*/ 41 h 83"/>
                  <a:gd name="T44" fmla="*/ 6 w 142"/>
                  <a:gd name="T45" fmla="*/ 42 h 83"/>
                  <a:gd name="T46" fmla="*/ 8 w 142"/>
                  <a:gd name="T47" fmla="*/ 38 h 83"/>
                  <a:gd name="T48" fmla="*/ 14 w 142"/>
                  <a:gd name="T49" fmla="*/ 34 h 83"/>
                  <a:gd name="T50" fmla="*/ 17 w 142"/>
                  <a:gd name="T51" fmla="*/ 31 h 83"/>
                  <a:gd name="T52" fmla="*/ 20 w 142"/>
                  <a:gd name="T53" fmla="*/ 29 h 83"/>
                  <a:gd name="T54" fmla="*/ 26 w 142"/>
                  <a:gd name="T55" fmla="*/ 31 h 83"/>
                  <a:gd name="T56" fmla="*/ 32 w 142"/>
                  <a:gd name="T57" fmla="*/ 33 h 83"/>
                  <a:gd name="T58" fmla="*/ 35 w 142"/>
                  <a:gd name="T59" fmla="*/ 41 h 83"/>
                  <a:gd name="T60" fmla="*/ 47 w 142"/>
                  <a:gd name="T61" fmla="*/ 43 h 83"/>
                  <a:gd name="T62" fmla="*/ 50 w 142"/>
                  <a:gd name="T63" fmla="*/ 48 h 83"/>
                  <a:gd name="T64" fmla="*/ 54 w 142"/>
                  <a:gd name="T65" fmla="*/ 55 h 83"/>
                  <a:gd name="T66" fmla="*/ 62 w 142"/>
                  <a:gd name="T67" fmla="*/ 60 h 83"/>
                  <a:gd name="T68" fmla="*/ 71 w 142"/>
                  <a:gd name="T69" fmla="*/ 66 h 83"/>
                  <a:gd name="T70" fmla="*/ 80 w 142"/>
                  <a:gd name="T71" fmla="*/ 71 h 83"/>
                  <a:gd name="T72" fmla="*/ 87 w 142"/>
                  <a:gd name="T73" fmla="*/ 74 h 83"/>
                  <a:gd name="T74" fmla="*/ 87 w 142"/>
                  <a:gd name="T75" fmla="*/ 79 h 83"/>
                  <a:gd name="T76" fmla="*/ 88 w 142"/>
                  <a:gd name="T77" fmla="*/ 79 h 83"/>
                  <a:gd name="T78" fmla="*/ 95 w 142"/>
                  <a:gd name="T79" fmla="*/ 81 h 83"/>
                  <a:gd name="T80" fmla="*/ 98 w 142"/>
                  <a:gd name="T81" fmla="*/ 83 h 83"/>
                  <a:gd name="T82" fmla="*/ 101 w 142"/>
                  <a:gd name="T83" fmla="*/ 74 h 83"/>
                  <a:gd name="T84" fmla="*/ 100 w 142"/>
                  <a:gd name="T85" fmla="*/ 67 h 83"/>
                  <a:gd name="T86" fmla="*/ 95 w 142"/>
                  <a:gd name="T87" fmla="*/ 61 h 83"/>
                  <a:gd name="T88" fmla="*/ 103 w 142"/>
                  <a:gd name="T89" fmla="*/ 58 h 83"/>
                  <a:gd name="T90" fmla="*/ 105 w 142"/>
                  <a:gd name="T91" fmla="*/ 54 h 83"/>
                  <a:gd name="T92" fmla="*/ 109 w 142"/>
                  <a:gd name="T93" fmla="*/ 49 h 83"/>
                  <a:gd name="T94" fmla="*/ 115 w 142"/>
                  <a:gd name="T95" fmla="*/ 48 h 83"/>
                  <a:gd name="T96" fmla="*/ 121 w 142"/>
                  <a:gd name="T97" fmla="*/ 47 h 83"/>
                  <a:gd name="T98" fmla="*/ 118 w 142"/>
                  <a:gd name="T99" fmla="*/ 53 h 83"/>
                  <a:gd name="T100" fmla="*/ 127 w 142"/>
                  <a:gd name="T101" fmla="*/ 52 h 83"/>
                  <a:gd name="T102" fmla="*/ 135 w 142"/>
                  <a:gd name="T103" fmla="*/ 50 h 83"/>
                  <a:gd name="T104" fmla="*/ 138 w 142"/>
                  <a:gd name="T105" fmla="*/ 46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42" h="83">
                    <a:moveTo>
                      <a:pt x="138" y="46"/>
                    </a:moveTo>
                    <a:cubicBezTo>
                      <a:pt x="135" y="43"/>
                      <a:pt x="128" y="39"/>
                      <a:pt x="127" y="41"/>
                    </a:cubicBezTo>
                    <a:cubicBezTo>
                      <a:pt x="127" y="43"/>
                      <a:pt x="123" y="43"/>
                      <a:pt x="121" y="41"/>
                    </a:cubicBezTo>
                    <a:cubicBezTo>
                      <a:pt x="119" y="40"/>
                      <a:pt x="118" y="37"/>
                      <a:pt x="113" y="39"/>
                    </a:cubicBezTo>
                    <a:cubicBezTo>
                      <a:pt x="109" y="41"/>
                      <a:pt x="105" y="44"/>
                      <a:pt x="105" y="46"/>
                    </a:cubicBezTo>
                    <a:cubicBezTo>
                      <a:pt x="105" y="47"/>
                      <a:pt x="102" y="49"/>
                      <a:pt x="101" y="47"/>
                    </a:cubicBezTo>
                    <a:cubicBezTo>
                      <a:pt x="101" y="44"/>
                      <a:pt x="97" y="43"/>
                      <a:pt x="95" y="43"/>
                    </a:cubicBezTo>
                    <a:cubicBezTo>
                      <a:pt x="92" y="42"/>
                      <a:pt x="88" y="43"/>
                      <a:pt x="88" y="41"/>
                    </a:cubicBezTo>
                    <a:cubicBezTo>
                      <a:pt x="87" y="38"/>
                      <a:pt x="84" y="35"/>
                      <a:pt x="83" y="33"/>
                    </a:cubicBezTo>
                    <a:cubicBezTo>
                      <a:pt x="83" y="30"/>
                      <a:pt x="84" y="26"/>
                      <a:pt x="81" y="25"/>
                    </a:cubicBezTo>
                    <a:cubicBezTo>
                      <a:pt x="79" y="24"/>
                      <a:pt x="77" y="20"/>
                      <a:pt x="75" y="20"/>
                    </a:cubicBezTo>
                    <a:cubicBezTo>
                      <a:pt x="73" y="20"/>
                      <a:pt x="60" y="20"/>
                      <a:pt x="59" y="20"/>
                    </a:cubicBezTo>
                    <a:cubicBezTo>
                      <a:pt x="57" y="19"/>
                      <a:pt x="49" y="22"/>
                      <a:pt x="48" y="20"/>
                    </a:cubicBezTo>
                    <a:cubicBezTo>
                      <a:pt x="48" y="19"/>
                      <a:pt x="42" y="13"/>
                      <a:pt x="39" y="10"/>
                    </a:cubicBezTo>
                    <a:cubicBezTo>
                      <a:pt x="39" y="11"/>
                      <a:pt x="38" y="12"/>
                      <a:pt x="37" y="13"/>
                    </a:cubicBezTo>
                    <a:cubicBezTo>
                      <a:pt x="31" y="18"/>
                      <a:pt x="25" y="17"/>
                      <a:pt x="27" y="12"/>
                    </a:cubicBezTo>
                    <a:cubicBezTo>
                      <a:pt x="29" y="6"/>
                      <a:pt x="29" y="0"/>
                      <a:pt x="26" y="0"/>
                    </a:cubicBezTo>
                    <a:cubicBezTo>
                      <a:pt x="23" y="0"/>
                      <a:pt x="25" y="11"/>
                      <a:pt x="22" y="12"/>
                    </a:cubicBezTo>
                    <a:cubicBezTo>
                      <a:pt x="20" y="13"/>
                      <a:pt x="20" y="4"/>
                      <a:pt x="21" y="0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2" y="42"/>
                      <a:pt x="4" y="42"/>
                      <a:pt x="6" y="42"/>
                    </a:cubicBezTo>
                    <a:cubicBezTo>
                      <a:pt x="9" y="42"/>
                      <a:pt x="8" y="40"/>
                      <a:pt x="8" y="38"/>
                    </a:cubicBezTo>
                    <a:cubicBezTo>
                      <a:pt x="8" y="36"/>
                      <a:pt x="12" y="34"/>
                      <a:pt x="14" y="34"/>
                    </a:cubicBezTo>
                    <a:cubicBezTo>
                      <a:pt x="17" y="34"/>
                      <a:pt x="16" y="31"/>
                      <a:pt x="17" y="31"/>
                    </a:cubicBezTo>
                    <a:cubicBezTo>
                      <a:pt x="18" y="31"/>
                      <a:pt x="20" y="30"/>
                      <a:pt x="20" y="29"/>
                    </a:cubicBezTo>
                    <a:cubicBezTo>
                      <a:pt x="21" y="28"/>
                      <a:pt x="25" y="29"/>
                      <a:pt x="26" y="31"/>
                    </a:cubicBezTo>
                    <a:cubicBezTo>
                      <a:pt x="27" y="32"/>
                      <a:pt x="30" y="32"/>
                      <a:pt x="32" y="33"/>
                    </a:cubicBezTo>
                    <a:cubicBezTo>
                      <a:pt x="34" y="33"/>
                      <a:pt x="35" y="40"/>
                      <a:pt x="35" y="41"/>
                    </a:cubicBezTo>
                    <a:cubicBezTo>
                      <a:pt x="35" y="43"/>
                      <a:pt x="45" y="42"/>
                      <a:pt x="47" y="43"/>
                    </a:cubicBezTo>
                    <a:cubicBezTo>
                      <a:pt x="49" y="43"/>
                      <a:pt x="49" y="46"/>
                      <a:pt x="50" y="48"/>
                    </a:cubicBezTo>
                    <a:cubicBezTo>
                      <a:pt x="52" y="50"/>
                      <a:pt x="53" y="53"/>
                      <a:pt x="54" y="55"/>
                    </a:cubicBezTo>
                    <a:cubicBezTo>
                      <a:pt x="55" y="56"/>
                      <a:pt x="61" y="58"/>
                      <a:pt x="62" y="60"/>
                    </a:cubicBezTo>
                    <a:cubicBezTo>
                      <a:pt x="63" y="63"/>
                      <a:pt x="68" y="65"/>
                      <a:pt x="71" y="66"/>
                    </a:cubicBezTo>
                    <a:cubicBezTo>
                      <a:pt x="75" y="67"/>
                      <a:pt x="78" y="72"/>
                      <a:pt x="80" y="71"/>
                    </a:cubicBezTo>
                    <a:cubicBezTo>
                      <a:pt x="81" y="71"/>
                      <a:pt x="87" y="74"/>
                      <a:pt x="87" y="74"/>
                    </a:cubicBezTo>
                    <a:cubicBezTo>
                      <a:pt x="87" y="79"/>
                      <a:pt x="87" y="79"/>
                      <a:pt x="87" y="79"/>
                    </a:cubicBezTo>
                    <a:cubicBezTo>
                      <a:pt x="88" y="79"/>
                      <a:pt x="88" y="79"/>
                      <a:pt x="88" y="79"/>
                    </a:cubicBezTo>
                    <a:cubicBezTo>
                      <a:pt x="91" y="78"/>
                      <a:pt x="92" y="81"/>
                      <a:pt x="95" y="81"/>
                    </a:cubicBezTo>
                    <a:cubicBezTo>
                      <a:pt x="96" y="81"/>
                      <a:pt x="97" y="82"/>
                      <a:pt x="98" y="83"/>
                    </a:cubicBezTo>
                    <a:cubicBezTo>
                      <a:pt x="98" y="78"/>
                      <a:pt x="99" y="76"/>
                      <a:pt x="101" y="74"/>
                    </a:cubicBezTo>
                    <a:cubicBezTo>
                      <a:pt x="103" y="73"/>
                      <a:pt x="100" y="70"/>
                      <a:pt x="100" y="67"/>
                    </a:cubicBezTo>
                    <a:cubicBezTo>
                      <a:pt x="101" y="65"/>
                      <a:pt x="95" y="63"/>
                      <a:pt x="95" y="61"/>
                    </a:cubicBezTo>
                    <a:cubicBezTo>
                      <a:pt x="96" y="59"/>
                      <a:pt x="101" y="59"/>
                      <a:pt x="103" y="58"/>
                    </a:cubicBezTo>
                    <a:cubicBezTo>
                      <a:pt x="105" y="57"/>
                      <a:pt x="103" y="54"/>
                      <a:pt x="105" y="54"/>
                    </a:cubicBezTo>
                    <a:cubicBezTo>
                      <a:pt x="108" y="54"/>
                      <a:pt x="109" y="51"/>
                      <a:pt x="109" y="49"/>
                    </a:cubicBezTo>
                    <a:cubicBezTo>
                      <a:pt x="110" y="47"/>
                      <a:pt x="114" y="49"/>
                      <a:pt x="115" y="48"/>
                    </a:cubicBezTo>
                    <a:cubicBezTo>
                      <a:pt x="117" y="46"/>
                      <a:pt x="120" y="45"/>
                      <a:pt x="121" y="47"/>
                    </a:cubicBezTo>
                    <a:cubicBezTo>
                      <a:pt x="121" y="48"/>
                      <a:pt x="119" y="52"/>
                      <a:pt x="118" y="53"/>
                    </a:cubicBezTo>
                    <a:cubicBezTo>
                      <a:pt x="121" y="53"/>
                      <a:pt x="126" y="53"/>
                      <a:pt x="127" y="52"/>
                    </a:cubicBezTo>
                    <a:cubicBezTo>
                      <a:pt x="129" y="50"/>
                      <a:pt x="133" y="54"/>
                      <a:pt x="135" y="50"/>
                    </a:cubicBezTo>
                    <a:cubicBezTo>
                      <a:pt x="137" y="47"/>
                      <a:pt x="142" y="49"/>
                      <a:pt x="138" y="46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87" name="Freeform 147">
                <a:extLst>
                  <a:ext uri="{FF2B5EF4-FFF2-40B4-BE49-F238E27FC236}">
                    <a16:creationId xmlns:a16="http://schemas.microsoft.com/office/drawing/2014/main" xmlns="" id="{1432B4C6-1895-B944-8DBB-F73019B3DC9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39475" y="3832007"/>
                <a:ext cx="389892" cy="617499"/>
              </a:xfrm>
              <a:custGeom>
                <a:avLst/>
                <a:gdLst>
                  <a:gd name="T0" fmla="*/ 197 w 208"/>
                  <a:gd name="T1" fmla="*/ 172 h 329"/>
                  <a:gd name="T2" fmla="*/ 197 w 208"/>
                  <a:gd name="T3" fmla="*/ 162 h 329"/>
                  <a:gd name="T4" fmla="*/ 186 w 208"/>
                  <a:gd name="T5" fmla="*/ 161 h 329"/>
                  <a:gd name="T6" fmla="*/ 173 w 208"/>
                  <a:gd name="T7" fmla="*/ 160 h 329"/>
                  <a:gd name="T8" fmla="*/ 167 w 208"/>
                  <a:gd name="T9" fmla="*/ 159 h 329"/>
                  <a:gd name="T10" fmla="*/ 154 w 208"/>
                  <a:gd name="T11" fmla="*/ 162 h 329"/>
                  <a:gd name="T12" fmla="*/ 144 w 208"/>
                  <a:gd name="T13" fmla="*/ 173 h 329"/>
                  <a:gd name="T14" fmla="*/ 144 w 208"/>
                  <a:gd name="T15" fmla="*/ 161 h 329"/>
                  <a:gd name="T16" fmla="*/ 130 w 208"/>
                  <a:gd name="T17" fmla="*/ 170 h 329"/>
                  <a:gd name="T18" fmla="*/ 124 w 208"/>
                  <a:gd name="T19" fmla="*/ 172 h 329"/>
                  <a:gd name="T20" fmla="*/ 118 w 208"/>
                  <a:gd name="T21" fmla="*/ 171 h 329"/>
                  <a:gd name="T22" fmla="*/ 106 w 208"/>
                  <a:gd name="T23" fmla="*/ 179 h 329"/>
                  <a:gd name="T24" fmla="*/ 99 w 208"/>
                  <a:gd name="T25" fmla="*/ 185 h 329"/>
                  <a:gd name="T26" fmla="*/ 92 w 208"/>
                  <a:gd name="T27" fmla="*/ 189 h 329"/>
                  <a:gd name="T28" fmla="*/ 79 w 208"/>
                  <a:gd name="T29" fmla="*/ 192 h 329"/>
                  <a:gd name="T30" fmla="*/ 75 w 208"/>
                  <a:gd name="T31" fmla="*/ 199 h 329"/>
                  <a:gd name="T32" fmla="*/ 92 w 208"/>
                  <a:gd name="T33" fmla="*/ 199 h 329"/>
                  <a:gd name="T34" fmla="*/ 79 w 208"/>
                  <a:gd name="T35" fmla="*/ 208 h 329"/>
                  <a:gd name="T36" fmla="*/ 61 w 208"/>
                  <a:gd name="T37" fmla="*/ 228 h 329"/>
                  <a:gd name="T38" fmla="*/ 50 w 208"/>
                  <a:gd name="T39" fmla="*/ 243 h 329"/>
                  <a:gd name="T40" fmla="*/ 39 w 208"/>
                  <a:gd name="T41" fmla="*/ 257 h 329"/>
                  <a:gd name="T42" fmla="*/ 26 w 208"/>
                  <a:gd name="T43" fmla="*/ 267 h 329"/>
                  <a:gd name="T44" fmla="*/ 11 w 208"/>
                  <a:gd name="T45" fmla="*/ 276 h 329"/>
                  <a:gd name="T46" fmla="*/ 4 w 208"/>
                  <a:gd name="T47" fmla="*/ 288 h 329"/>
                  <a:gd name="T48" fmla="*/ 1 w 208"/>
                  <a:gd name="T49" fmla="*/ 303 h 329"/>
                  <a:gd name="T50" fmla="*/ 9 w 208"/>
                  <a:gd name="T51" fmla="*/ 308 h 329"/>
                  <a:gd name="T52" fmla="*/ 7 w 208"/>
                  <a:gd name="T53" fmla="*/ 313 h 329"/>
                  <a:gd name="T54" fmla="*/ 14 w 208"/>
                  <a:gd name="T55" fmla="*/ 326 h 329"/>
                  <a:gd name="T56" fmla="*/ 46 w 208"/>
                  <a:gd name="T57" fmla="*/ 311 h 329"/>
                  <a:gd name="T58" fmla="*/ 56 w 208"/>
                  <a:gd name="T59" fmla="*/ 314 h 329"/>
                  <a:gd name="T60" fmla="*/ 61 w 208"/>
                  <a:gd name="T61" fmla="*/ 294 h 329"/>
                  <a:gd name="T62" fmla="*/ 59 w 208"/>
                  <a:gd name="T63" fmla="*/ 268 h 329"/>
                  <a:gd name="T64" fmla="*/ 73 w 208"/>
                  <a:gd name="T65" fmla="*/ 250 h 329"/>
                  <a:gd name="T66" fmla="*/ 83 w 208"/>
                  <a:gd name="T67" fmla="*/ 227 h 329"/>
                  <a:gd name="T68" fmla="*/ 93 w 208"/>
                  <a:gd name="T69" fmla="*/ 206 h 329"/>
                  <a:gd name="T70" fmla="*/ 116 w 208"/>
                  <a:gd name="T71" fmla="*/ 195 h 329"/>
                  <a:gd name="T72" fmla="*/ 132 w 208"/>
                  <a:gd name="T73" fmla="*/ 184 h 329"/>
                  <a:gd name="T74" fmla="*/ 160 w 208"/>
                  <a:gd name="T75" fmla="*/ 192 h 329"/>
                  <a:gd name="T76" fmla="*/ 178 w 208"/>
                  <a:gd name="T77" fmla="*/ 174 h 329"/>
                  <a:gd name="T78" fmla="*/ 197 w 208"/>
                  <a:gd name="T79" fmla="*/ 182 h 329"/>
                  <a:gd name="T80" fmla="*/ 58 w 208"/>
                  <a:gd name="T81" fmla="*/ 24 h 329"/>
                  <a:gd name="T82" fmla="*/ 77 w 208"/>
                  <a:gd name="T83" fmla="*/ 35 h 329"/>
                  <a:gd name="T84" fmla="*/ 92 w 208"/>
                  <a:gd name="T85" fmla="*/ 38 h 329"/>
                  <a:gd name="T86" fmla="*/ 93 w 208"/>
                  <a:gd name="T87" fmla="*/ 49 h 329"/>
                  <a:gd name="T88" fmla="*/ 79 w 208"/>
                  <a:gd name="T89" fmla="*/ 62 h 329"/>
                  <a:gd name="T90" fmla="*/ 95 w 208"/>
                  <a:gd name="T91" fmla="*/ 68 h 329"/>
                  <a:gd name="T92" fmla="*/ 114 w 208"/>
                  <a:gd name="T93" fmla="*/ 37 h 329"/>
                  <a:gd name="T94" fmla="*/ 129 w 208"/>
                  <a:gd name="T95" fmla="*/ 45 h 329"/>
                  <a:gd name="T96" fmla="*/ 150 w 208"/>
                  <a:gd name="T97" fmla="*/ 54 h 329"/>
                  <a:gd name="T98" fmla="*/ 143 w 208"/>
                  <a:gd name="T99" fmla="*/ 43 h 329"/>
                  <a:gd name="T100" fmla="*/ 125 w 208"/>
                  <a:gd name="T101" fmla="*/ 28 h 329"/>
                  <a:gd name="T102" fmla="*/ 107 w 208"/>
                  <a:gd name="T103" fmla="*/ 18 h 329"/>
                  <a:gd name="T104" fmla="*/ 90 w 208"/>
                  <a:gd name="T105" fmla="*/ 9 h 329"/>
                  <a:gd name="T106" fmla="*/ 83 w 208"/>
                  <a:gd name="T107" fmla="*/ 18 h 329"/>
                  <a:gd name="T108" fmla="*/ 66 w 208"/>
                  <a:gd name="T109" fmla="*/ 17 h 329"/>
                  <a:gd name="T110" fmla="*/ 56 w 208"/>
                  <a:gd name="T111" fmla="*/ 14 h 329"/>
                  <a:gd name="T112" fmla="*/ 50 w 208"/>
                  <a:gd name="T113" fmla="*/ 38 h 329"/>
                  <a:gd name="T114" fmla="*/ 50 w 208"/>
                  <a:gd name="T115" fmla="*/ 38 h 329"/>
                  <a:gd name="T116" fmla="*/ 119 w 208"/>
                  <a:gd name="T117" fmla="*/ 19 h 329"/>
                  <a:gd name="T118" fmla="*/ 167 w 208"/>
                  <a:gd name="T119" fmla="*/ 18 h 329"/>
                  <a:gd name="T120" fmla="*/ 145 w 208"/>
                  <a:gd name="T121" fmla="*/ 7 h 329"/>
                  <a:gd name="T122" fmla="*/ 126 w 208"/>
                  <a:gd name="T123" fmla="*/ 6 h 329"/>
                  <a:gd name="T124" fmla="*/ 112 w 208"/>
                  <a:gd name="T125" fmla="*/ 7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08" h="329">
                    <a:moveTo>
                      <a:pt x="201" y="176"/>
                    </a:moveTo>
                    <a:cubicBezTo>
                      <a:pt x="201" y="178"/>
                      <a:pt x="198" y="178"/>
                      <a:pt x="198" y="176"/>
                    </a:cubicBezTo>
                    <a:cubicBezTo>
                      <a:pt x="198" y="174"/>
                      <a:pt x="193" y="173"/>
                      <a:pt x="193" y="172"/>
                    </a:cubicBezTo>
                    <a:cubicBezTo>
                      <a:pt x="192" y="171"/>
                      <a:pt x="195" y="171"/>
                      <a:pt x="197" y="172"/>
                    </a:cubicBezTo>
                    <a:cubicBezTo>
                      <a:pt x="199" y="173"/>
                      <a:pt x="200" y="173"/>
                      <a:pt x="202" y="170"/>
                    </a:cubicBezTo>
                    <a:cubicBezTo>
                      <a:pt x="204" y="168"/>
                      <a:pt x="207" y="170"/>
                      <a:pt x="208" y="168"/>
                    </a:cubicBezTo>
                    <a:cubicBezTo>
                      <a:pt x="208" y="167"/>
                      <a:pt x="204" y="165"/>
                      <a:pt x="203" y="164"/>
                    </a:cubicBezTo>
                    <a:cubicBezTo>
                      <a:pt x="203" y="163"/>
                      <a:pt x="200" y="162"/>
                      <a:pt x="197" y="162"/>
                    </a:cubicBezTo>
                    <a:cubicBezTo>
                      <a:pt x="195" y="163"/>
                      <a:pt x="195" y="162"/>
                      <a:pt x="193" y="160"/>
                    </a:cubicBezTo>
                    <a:cubicBezTo>
                      <a:pt x="191" y="159"/>
                      <a:pt x="187" y="161"/>
                      <a:pt x="187" y="165"/>
                    </a:cubicBezTo>
                    <a:cubicBezTo>
                      <a:pt x="187" y="168"/>
                      <a:pt x="184" y="167"/>
                      <a:pt x="185" y="165"/>
                    </a:cubicBezTo>
                    <a:cubicBezTo>
                      <a:pt x="186" y="163"/>
                      <a:pt x="183" y="161"/>
                      <a:pt x="186" y="161"/>
                    </a:cubicBezTo>
                    <a:cubicBezTo>
                      <a:pt x="188" y="160"/>
                      <a:pt x="187" y="157"/>
                      <a:pt x="182" y="156"/>
                    </a:cubicBezTo>
                    <a:cubicBezTo>
                      <a:pt x="178" y="156"/>
                      <a:pt x="176" y="160"/>
                      <a:pt x="177" y="161"/>
                    </a:cubicBezTo>
                    <a:cubicBezTo>
                      <a:pt x="179" y="162"/>
                      <a:pt x="174" y="167"/>
                      <a:pt x="173" y="167"/>
                    </a:cubicBezTo>
                    <a:cubicBezTo>
                      <a:pt x="171" y="167"/>
                      <a:pt x="173" y="163"/>
                      <a:pt x="173" y="160"/>
                    </a:cubicBezTo>
                    <a:cubicBezTo>
                      <a:pt x="173" y="158"/>
                      <a:pt x="171" y="159"/>
                      <a:pt x="168" y="163"/>
                    </a:cubicBezTo>
                    <a:cubicBezTo>
                      <a:pt x="164" y="167"/>
                      <a:pt x="162" y="170"/>
                      <a:pt x="160" y="171"/>
                    </a:cubicBezTo>
                    <a:cubicBezTo>
                      <a:pt x="158" y="171"/>
                      <a:pt x="158" y="167"/>
                      <a:pt x="161" y="166"/>
                    </a:cubicBezTo>
                    <a:cubicBezTo>
                      <a:pt x="165" y="164"/>
                      <a:pt x="165" y="159"/>
                      <a:pt x="167" y="159"/>
                    </a:cubicBezTo>
                    <a:cubicBezTo>
                      <a:pt x="169" y="159"/>
                      <a:pt x="169" y="157"/>
                      <a:pt x="166" y="156"/>
                    </a:cubicBezTo>
                    <a:cubicBezTo>
                      <a:pt x="163" y="156"/>
                      <a:pt x="162" y="159"/>
                      <a:pt x="161" y="160"/>
                    </a:cubicBezTo>
                    <a:cubicBezTo>
                      <a:pt x="160" y="161"/>
                      <a:pt x="155" y="158"/>
                      <a:pt x="156" y="159"/>
                    </a:cubicBezTo>
                    <a:cubicBezTo>
                      <a:pt x="156" y="160"/>
                      <a:pt x="153" y="160"/>
                      <a:pt x="154" y="162"/>
                    </a:cubicBezTo>
                    <a:cubicBezTo>
                      <a:pt x="155" y="164"/>
                      <a:pt x="154" y="166"/>
                      <a:pt x="152" y="163"/>
                    </a:cubicBezTo>
                    <a:cubicBezTo>
                      <a:pt x="151" y="161"/>
                      <a:pt x="148" y="163"/>
                      <a:pt x="147" y="165"/>
                    </a:cubicBezTo>
                    <a:cubicBezTo>
                      <a:pt x="145" y="168"/>
                      <a:pt x="143" y="168"/>
                      <a:pt x="145" y="168"/>
                    </a:cubicBezTo>
                    <a:cubicBezTo>
                      <a:pt x="146" y="169"/>
                      <a:pt x="146" y="172"/>
                      <a:pt x="144" y="173"/>
                    </a:cubicBezTo>
                    <a:cubicBezTo>
                      <a:pt x="142" y="174"/>
                      <a:pt x="143" y="167"/>
                      <a:pt x="141" y="168"/>
                    </a:cubicBezTo>
                    <a:cubicBezTo>
                      <a:pt x="139" y="168"/>
                      <a:pt x="140" y="165"/>
                      <a:pt x="143" y="165"/>
                    </a:cubicBezTo>
                    <a:cubicBezTo>
                      <a:pt x="145" y="165"/>
                      <a:pt x="147" y="161"/>
                      <a:pt x="147" y="161"/>
                    </a:cubicBezTo>
                    <a:cubicBezTo>
                      <a:pt x="147" y="159"/>
                      <a:pt x="144" y="159"/>
                      <a:pt x="144" y="161"/>
                    </a:cubicBezTo>
                    <a:cubicBezTo>
                      <a:pt x="144" y="163"/>
                      <a:pt x="141" y="163"/>
                      <a:pt x="138" y="163"/>
                    </a:cubicBezTo>
                    <a:cubicBezTo>
                      <a:pt x="135" y="162"/>
                      <a:pt x="135" y="166"/>
                      <a:pt x="138" y="168"/>
                    </a:cubicBezTo>
                    <a:cubicBezTo>
                      <a:pt x="141" y="170"/>
                      <a:pt x="138" y="171"/>
                      <a:pt x="136" y="170"/>
                    </a:cubicBezTo>
                    <a:cubicBezTo>
                      <a:pt x="134" y="168"/>
                      <a:pt x="132" y="169"/>
                      <a:pt x="130" y="170"/>
                    </a:cubicBezTo>
                    <a:cubicBezTo>
                      <a:pt x="128" y="170"/>
                      <a:pt x="134" y="173"/>
                      <a:pt x="134" y="174"/>
                    </a:cubicBezTo>
                    <a:cubicBezTo>
                      <a:pt x="135" y="175"/>
                      <a:pt x="131" y="172"/>
                      <a:pt x="130" y="173"/>
                    </a:cubicBezTo>
                    <a:cubicBezTo>
                      <a:pt x="130" y="174"/>
                      <a:pt x="126" y="173"/>
                      <a:pt x="126" y="171"/>
                    </a:cubicBezTo>
                    <a:cubicBezTo>
                      <a:pt x="126" y="169"/>
                      <a:pt x="121" y="171"/>
                      <a:pt x="124" y="172"/>
                    </a:cubicBezTo>
                    <a:cubicBezTo>
                      <a:pt x="127" y="173"/>
                      <a:pt x="126" y="175"/>
                      <a:pt x="126" y="177"/>
                    </a:cubicBezTo>
                    <a:cubicBezTo>
                      <a:pt x="126" y="180"/>
                      <a:pt x="122" y="178"/>
                      <a:pt x="123" y="176"/>
                    </a:cubicBezTo>
                    <a:cubicBezTo>
                      <a:pt x="123" y="173"/>
                      <a:pt x="121" y="174"/>
                      <a:pt x="118" y="175"/>
                    </a:cubicBezTo>
                    <a:cubicBezTo>
                      <a:pt x="116" y="177"/>
                      <a:pt x="119" y="173"/>
                      <a:pt x="118" y="171"/>
                    </a:cubicBezTo>
                    <a:cubicBezTo>
                      <a:pt x="117" y="169"/>
                      <a:pt x="115" y="171"/>
                      <a:pt x="112" y="171"/>
                    </a:cubicBezTo>
                    <a:cubicBezTo>
                      <a:pt x="110" y="172"/>
                      <a:pt x="108" y="172"/>
                      <a:pt x="110" y="173"/>
                    </a:cubicBezTo>
                    <a:cubicBezTo>
                      <a:pt x="111" y="175"/>
                      <a:pt x="111" y="178"/>
                      <a:pt x="109" y="177"/>
                    </a:cubicBezTo>
                    <a:cubicBezTo>
                      <a:pt x="107" y="177"/>
                      <a:pt x="106" y="177"/>
                      <a:pt x="106" y="179"/>
                    </a:cubicBezTo>
                    <a:cubicBezTo>
                      <a:pt x="107" y="181"/>
                      <a:pt x="104" y="181"/>
                      <a:pt x="104" y="179"/>
                    </a:cubicBezTo>
                    <a:cubicBezTo>
                      <a:pt x="103" y="178"/>
                      <a:pt x="99" y="178"/>
                      <a:pt x="98" y="180"/>
                    </a:cubicBezTo>
                    <a:cubicBezTo>
                      <a:pt x="97" y="182"/>
                      <a:pt x="94" y="183"/>
                      <a:pt x="94" y="186"/>
                    </a:cubicBezTo>
                    <a:cubicBezTo>
                      <a:pt x="94" y="188"/>
                      <a:pt x="97" y="185"/>
                      <a:pt x="99" y="185"/>
                    </a:cubicBezTo>
                    <a:cubicBezTo>
                      <a:pt x="101" y="186"/>
                      <a:pt x="99" y="187"/>
                      <a:pt x="100" y="188"/>
                    </a:cubicBezTo>
                    <a:cubicBezTo>
                      <a:pt x="101" y="189"/>
                      <a:pt x="101" y="192"/>
                      <a:pt x="99" y="190"/>
                    </a:cubicBezTo>
                    <a:cubicBezTo>
                      <a:pt x="98" y="189"/>
                      <a:pt x="96" y="188"/>
                      <a:pt x="95" y="191"/>
                    </a:cubicBezTo>
                    <a:cubicBezTo>
                      <a:pt x="95" y="193"/>
                      <a:pt x="93" y="190"/>
                      <a:pt x="92" y="189"/>
                    </a:cubicBezTo>
                    <a:cubicBezTo>
                      <a:pt x="90" y="187"/>
                      <a:pt x="89" y="192"/>
                      <a:pt x="87" y="191"/>
                    </a:cubicBezTo>
                    <a:cubicBezTo>
                      <a:pt x="86" y="190"/>
                      <a:pt x="90" y="186"/>
                      <a:pt x="89" y="184"/>
                    </a:cubicBezTo>
                    <a:cubicBezTo>
                      <a:pt x="88" y="182"/>
                      <a:pt x="87" y="185"/>
                      <a:pt x="84" y="188"/>
                    </a:cubicBezTo>
                    <a:cubicBezTo>
                      <a:pt x="82" y="191"/>
                      <a:pt x="78" y="190"/>
                      <a:pt x="79" y="192"/>
                    </a:cubicBezTo>
                    <a:cubicBezTo>
                      <a:pt x="81" y="193"/>
                      <a:pt x="77" y="194"/>
                      <a:pt x="76" y="196"/>
                    </a:cubicBezTo>
                    <a:cubicBezTo>
                      <a:pt x="75" y="198"/>
                      <a:pt x="70" y="199"/>
                      <a:pt x="66" y="202"/>
                    </a:cubicBezTo>
                    <a:cubicBezTo>
                      <a:pt x="62" y="204"/>
                      <a:pt x="67" y="204"/>
                      <a:pt x="69" y="202"/>
                    </a:cubicBezTo>
                    <a:cubicBezTo>
                      <a:pt x="71" y="200"/>
                      <a:pt x="72" y="201"/>
                      <a:pt x="75" y="199"/>
                    </a:cubicBezTo>
                    <a:cubicBezTo>
                      <a:pt x="78" y="197"/>
                      <a:pt x="81" y="195"/>
                      <a:pt x="83" y="196"/>
                    </a:cubicBezTo>
                    <a:cubicBezTo>
                      <a:pt x="84" y="197"/>
                      <a:pt x="86" y="197"/>
                      <a:pt x="87" y="195"/>
                    </a:cubicBezTo>
                    <a:cubicBezTo>
                      <a:pt x="89" y="193"/>
                      <a:pt x="91" y="194"/>
                      <a:pt x="92" y="195"/>
                    </a:cubicBezTo>
                    <a:cubicBezTo>
                      <a:pt x="94" y="196"/>
                      <a:pt x="90" y="197"/>
                      <a:pt x="92" y="199"/>
                    </a:cubicBezTo>
                    <a:cubicBezTo>
                      <a:pt x="94" y="201"/>
                      <a:pt x="89" y="202"/>
                      <a:pt x="89" y="200"/>
                    </a:cubicBezTo>
                    <a:cubicBezTo>
                      <a:pt x="89" y="199"/>
                      <a:pt x="87" y="197"/>
                      <a:pt x="86" y="199"/>
                    </a:cubicBezTo>
                    <a:cubicBezTo>
                      <a:pt x="85" y="200"/>
                      <a:pt x="84" y="202"/>
                      <a:pt x="82" y="202"/>
                    </a:cubicBezTo>
                    <a:cubicBezTo>
                      <a:pt x="81" y="202"/>
                      <a:pt x="79" y="205"/>
                      <a:pt x="79" y="208"/>
                    </a:cubicBezTo>
                    <a:cubicBezTo>
                      <a:pt x="79" y="211"/>
                      <a:pt x="76" y="208"/>
                      <a:pt x="76" y="211"/>
                    </a:cubicBezTo>
                    <a:cubicBezTo>
                      <a:pt x="76" y="213"/>
                      <a:pt x="72" y="217"/>
                      <a:pt x="69" y="221"/>
                    </a:cubicBezTo>
                    <a:cubicBezTo>
                      <a:pt x="65" y="224"/>
                      <a:pt x="69" y="225"/>
                      <a:pt x="67" y="227"/>
                    </a:cubicBezTo>
                    <a:cubicBezTo>
                      <a:pt x="66" y="229"/>
                      <a:pt x="62" y="227"/>
                      <a:pt x="61" y="228"/>
                    </a:cubicBezTo>
                    <a:cubicBezTo>
                      <a:pt x="60" y="229"/>
                      <a:pt x="62" y="234"/>
                      <a:pt x="60" y="235"/>
                    </a:cubicBezTo>
                    <a:cubicBezTo>
                      <a:pt x="58" y="237"/>
                      <a:pt x="60" y="239"/>
                      <a:pt x="60" y="241"/>
                    </a:cubicBezTo>
                    <a:cubicBezTo>
                      <a:pt x="60" y="242"/>
                      <a:pt x="55" y="239"/>
                      <a:pt x="55" y="241"/>
                    </a:cubicBezTo>
                    <a:cubicBezTo>
                      <a:pt x="55" y="243"/>
                      <a:pt x="51" y="243"/>
                      <a:pt x="50" y="243"/>
                    </a:cubicBezTo>
                    <a:cubicBezTo>
                      <a:pt x="48" y="243"/>
                      <a:pt x="52" y="246"/>
                      <a:pt x="54" y="248"/>
                    </a:cubicBezTo>
                    <a:cubicBezTo>
                      <a:pt x="56" y="250"/>
                      <a:pt x="52" y="251"/>
                      <a:pt x="52" y="249"/>
                    </a:cubicBezTo>
                    <a:cubicBezTo>
                      <a:pt x="51" y="247"/>
                      <a:pt x="48" y="250"/>
                      <a:pt x="44" y="252"/>
                    </a:cubicBezTo>
                    <a:cubicBezTo>
                      <a:pt x="41" y="254"/>
                      <a:pt x="42" y="257"/>
                      <a:pt x="39" y="257"/>
                    </a:cubicBezTo>
                    <a:cubicBezTo>
                      <a:pt x="37" y="257"/>
                      <a:pt x="37" y="262"/>
                      <a:pt x="36" y="263"/>
                    </a:cubicBezTo>
                    <a:cubicBezTo>
                      <a:pt x="34" y="265"/>
                      <a:pt x="34" y="260"/>
                      <a:pt x="31" y="260"/>
                    </a:cubicBezTo>
                    <a:cubicBezTo>
                      <a:pt x="28" y="260"/>
                      <a:pt x="28" y="262"/>
                      <a:pt x="30" y="264"/>
                    </a:cubicBezTo>
                    <a:cubicBezTo>
                      <a:pt x="32" y="267"/>
                      <a:pt x="27" y="265"/>
                      <a:pt x="26" y="267"/>
                    </a:cubicBezTo>
                    <a:cubicBezTo>
                      <a:pt x="24" y="269"/>
                      <a:pt x="19" y="268"/>
                      <a:pt x="18" y="270"/>
                    </a:cubicBezTo>
                    <a:cubicBezTo>
                      <a:pt x="17" y="272"/>
                      <a:pt x="22" y="272"/>
                      <a:pt x="22" y="273"/>
                    </a:cubicBezTo>
                    <a:cubicBezTo>
                      <a:pt x="23" y="274"/>
                      <a:pt x="18" y="274"/>
                      <a:pt x="15" y="273"/>
                    </a:cubicBezTo>
                    <a:cubicBezTo>
                      <a:pt x="13" y="273"/>
                      <a:pt x="14" y="276"/>
                      <a:pt x="11" y="276"/>
                    </a:cubicBezTo>
                    <a:cubicBezTo>
                      <a:pt x="9" y="275"/>
                      <a:pt x="6" y="278"/>
                      <a:pt x="7" y="280"/>
                    </a:cubicBezTo>
                    <a:cubicBezTo>
                      <a:pt x="9" y="281"/>
                      <a:pt x="6" y="282"/>
                      <a:pt x="4" y="280"/>
                    </a:cubicBezTo>
                    <a:cubicBezTo>
                      <a:pt x="3" y="279"/>
                      <a:pt x="1" y="282"/>
                      <a:pt x="1" y="284"/>
                    </a:cubicBezTo>
                    <a:cubicBezTo>
                      <a:pt x="0" y="286"/>
                      <a:pt x="4" y="287"/>
                      <a:pt x="4" y="288"/>
                    </a:cubicBezTo>
                    <a:cubicBezTo>
                      <a:pt x="4" y="289"/>
                      <a:pt x="1" y="291"/>
                      <a:pt x="3" y="291"/>
                    </a:cubicBezTo>
                    <a:cubicBezTo>
                      <a:pt x="5" y="292"/>
                      <a:pt x="4" y="293"/>
                      <a:pt x="2" y="294"/>
                    </a:cubicBezTo>
                    <a:cubicBezTo>
                      <a:pt x="1" y="295"/>
                      <a:pt x="1" y="296"/>
                      <a:pt x="2" y="298"/>
                    </a:cubicBezTo>
                    <a:cubicBezTo>
                      <a:pt x="4" y="300"/>
                      <a:pt x="0" y="300"/>
                      <a:pt x="1" y="303"/>
                    </a:cubicBezTo>
                    <a:cubicBezTo>
                      <a:pt x="3" y="305"/>
                      <a:pt x="5" y="302"/>
                      <a:pt x="6" y="304"/>
                    </a:cubicBezTo>
                    <a:cubicBezTo>
                      <a:pt x="6" y="306"/>
                      <a:pt x="9" y="304"/>
                      <a:pt x="11" y="302"/>
                    </a:cubicBezTo>
                    <a:cubicBezTo>
                      <a:pt x="14" y="300"/>
                      <a:pt x="15" y="304"/>
                      <a:pt x="13" y="304"/>
                    </a:cubicBezTo>
                    <a:cubicBezTo>
                      <a:pt x="11" y="304"/>
                      <a:pt x="8" y="306"/>
                      <a:pt x="9" y="308"/>
                    </a:cubicBezTo>
                    <a:cubicBezTo>
                      <a:pt x="9" y="310"/>
                      <a:pt x="5" y="309"/>
                      <a:pt x="5" y="307"/>
                    </a:cubicBezTo>
                    <a:cubicBezTo>
                      <a:pt x="6" y="304"/>
                      <a:pt x="1" y="307"/>
                      <a:pt x="3" y="309"/>
                    </a:cubicBezTo>
                    <a:cubicBezTo>
                      <a:pt x="4" y="311"/>
                      <a:pt x="2" y="312"/>
                      <a:pt x="2" y="314"/>
                    </a:cubicBezTo>
                    <a:cubicBezTo>
                      <a:pt x="2" y="316"/>
                      <a:pt x="5" y="315"/>
                      <a:pt x="7" y="313"/>
                    </a:cubicBezTo>
                    <a:cubicBezTo>
                      <a:pt x="8" y="311"/>
                      <a:pt x="10" y="312"/>
                      <a:pt x="11" y="314"/>
                    </a:cubicBezTo>
                    <a:cubicBezTo>
                      <a:pt x="12" y="316"/>
                      <a:pt x="9" y="314"/>
                      <a:pt x="9" y="317"/>
                    </a:cubicBezTo>
                    <a:cubicBezTo>
                      <a:pt x="9" y="320"/>
                      <a:pt x="7" y="317"/>
                      <a:pt x="6" y="320"/>
                    </a:cubicBezTo>
                    <a:cubicBezTo>
                      <a:pt x="4" y="322"/>
                      <a:pt x="12" y="326"/>
                      <a:pt x="14" y="326"/>
                    </a:cubicBezTo>
                    <a:cubicBezTo>
                      <a:pt x="16" y="327"/>
                      <a:pt x="19" y="329"/>
                      <a:pt x="23" y="329"/>
                    </a:cubicBezTo>
                    <a:cubicBezTo>
                      <a:pt x="28" y="328"/>
                      <a:pt x="37" y="319"/>
                      <a:pt x="38" y="318"/>
                    </a:cubicBezTo>
                    <a:cubicBezTo>
                      <a:pt x="40" y="316"/>
                      <a:pt x="42" y="318"/>
                      <a:pt x="44" y="316"/>
                    </a:cubicBezTo>
                    <a:cubicBezTo>
                      <a:pt x="46" y="315"/>
                      <a:pt x="45" y="311"/>
                      <a:pt x="46" y="311"/>
                    </a:cubicBezTo>
                    <a:cubicBezTo>
                      <a:pt x="47" y="310"/>
                      <a:pt x="48" y="315"/>
                      <a:pt x="49" y="315"/>
                    </a:cubicBezTo>
                    <a:cubicBezTo>
                      <a:pt x="50" y="315"/>
                      <a:pt x="51" y="316"/>
                      <a:pt x="51" y="319"/>
                    </a:cubicBezTo>
                    <a:cubicBezTo>
                      <a:pt x="52" y="319"/>
                      <a:pt x="53" y="319"/>
                      <a:pt x="54" y="319"/>
                    </a:cubicBezTo>
                    <a:cubicBezTo>
                      <a:pt x="55" y="320"/>
                      <a:pt x="56" y="315"/>
                      <a:pt x="56" y="314"/>
                    </a:cubicBezTo>
                    <a:cubicBezTo>
                      <a:pt x="56" y="312"/>
                      <a:pt x="57" y="309"/>
                      <a:pt x="57" y="307"/>
                    </a:cubicBezTo>
                    <a:cubicBezTo>
                      <a:pt x="56" y="305"/>
                      <a:pt x="61" y="307"/>
                      <a:pt x="62" y="305"/>
                    </a:cubicBezTo>
                    <a:cubicBezTo>
                      <a:pt x="63" y="304"/>
                      <a:pt x="63" y="298"/>
                      <a:pt x="62" y="298"/>
                    </a:cubicBezTo>
                    <a:cubicBezTo>
                      <a:pt x="60" y="297"/>
                      <a:pt x="60" y="294"/>
                      <a:pt x="61" y="294"/>
                    </a:cubicBezTo>
                    <a:cubicBezTo>
                      <a:pt x="63" y="294"/>
                      <a:pt x="65" y="293"/>
                      <a:pt x="64" y="290"/>
                    </a:cubicBezTo>
                    <a:cubicBezTo>
                      <a:pt x="64" y="287"/>
                      <a:pt x="59" y="287"/>
                      <a:pt x="59" y="284"/>
                    </a:cubicBezTo>
                    <a:cubicBezTo>
                      <a:pt x="59" y="281"/>
                      <a:pt x="61" y="280"/>
                      <a:pt x="59" y="276"/>
                    </a:cubicBezTo>
                    <a:cubicBezTo>
                      <a:pt x="57" y="272"/>
                      <a:pt x="60" y="270"/>
                      <a:pt x="59" y="268"/>
                    </a:cubicBezTo>
                    <a:cubicBezTo>
                      <a:pt x="59" y="266"/>
                      <a:pt x="58" y="264"/>
                      <a:pt x="60" y="260"/>
                    </a:cubicBezTo>
                    <a:cubicBezTo>
                      <a:pt x="62" y="256"/>
                      <a:pt x="67" y="255"/>
                      <a:pt x="68" y="255"/>
                    </a:cubicBezTo>
                    <a:cubicBezTo>
                      <a:pt x="70" y="255"/>
                      <a:pt x="72" y="257"/>
                      <a:pt x="73" y="255"/>
                    </a:cubicBezTo>
                    <a:cubicBezTo>
                      <a:pt x="75" y="252"/>
                      <a:pt x="75" y="250"/>
                      <a:pt x="73" y="250"/>
                    </a:cubicBezTo>
                    <a:cubicBezTo>
                      <a:pt x="72" y="250"/>
                      <a:pt x="69" y="249"/>
                      <a:pt x="72" y="246"/>
                    </a:cubicBezTo>
                    <a:cubicBezTo>
                      <a:pt x="74" y="243"/>
                      <a:pt x="77" y="239"/>
                      <a:pt x="77" y="235"/>
                    </a:cubicBezTo>
                    <a:cubicBezTo>
                      <a:pt x="77" y="232"/>
                      <a:pt x="76" y="229"/>
                      <a:pt x="77" y="228"/>
                    </a:cubicBezTo>
                    <a:cubicBezTo>
                      <a:pt x="78" y="227"/>
                      <a:pt x="81" y="228"/>
                      <a:pt x="83" y="227"/>
                    </a:cubicBezTo>
                    <a:cubicBezTo>
                      <a:pt x="86" y="225"/>
                      <a:pt x="84" y="223"/>
                      <a:pt x="85" y="222"/>
                    </a:cubicBezTo>
                    <a:cubicBezTo>
                      <a:pt x="86" y="221"/>
                      <a:pt x="88" y="217"/>
                      <a:pt x="89" y="216"/>
                    </a:cubicBezTo>
                    <a:cubicBezTo>
                      <a:pt x="91" y="215"/>
                      <a:pt x="92" y="213"/>
                      <a:pt x="91" y="212"/>
                    </a:cubicBezTo>
                    <a:cubicBezTo>
                      <a:pt x="90" y="210"/>
                      <a:pt x="93" y="209"/>
                      <a:pt x="93" y="206"/>
                    </a:cubicBezTo>
                    <a:cubicBezTo>
                      <a:pt x="93" y="203"/>
                      <a:pt x="97" y="201"/>
                      <a:pt x="99" y="201"/>
                    </a:cubicBezTo>
                    <a:cubicBezTo>
                      <a:pt x="102" y="201"/>
                      <a:pt x="106" y="201"/>
                      <a:pt x="106" y="199"/>
                    </a:cubicBezTo>
                    <a:cubicBezTo>
                      <a:pt x="106" y="197"/>
                      <a:pt x="104" y="192"/>
                      <a:pt x="107" y="193"/>
                    </a:cubicBezTo>
                    <a:cubicBezTo>
                      <a:pt x="111" y="195"/>
                      <a:pt x="114" y="193"/>
                      <a:pt x="116" y="195"/>
                    </a:cubicBezTo>
                    <a:cubicBezTo>
                      <a:pt x="118" y="197"/>
                      <a:pt x="121" y="196"/>
                      <a:pt x="121" y="193"/>
                    </a:cubicBezTo>
                    <a:cubicBezTo>
                      <a:pt x="121" y="190"/>
                      <a:pt x="122" y="185"/>
                      <a:pt x="126" y="187"/>
                    </a:cubicBezTo>
                    <a:cubicBezTo>
                      <a:pt x="126" y="187"/>
                      <a:pt x="126" y="188"/>
                      <a:pt x="127" y="188"/>
                    </a:cubicBezTo>
                    <a:cubicBezTo>
                      <a:pt x="128" y="185"/>
                      <a:pt x="130" y="184"/>
                      <a:pt x="132" y="184"/>
                    </a:cubicBezTo>
                    <a:cubicBezTo>
                      <a:pt x="135" y="184"/>
                      <a:pt x="137" y="190"/>
                      <a:pt x="141" y="190"/>
                    </a:cubicBezTo>
                    <a:cubicBezTo>
                      <a:pt x="145" y="191"/>
                      <a:pt x="148" y="193"/>
                      <a:pt x="149" y="191"/>
                    </a:cubicBezTo>
                    <a:cubicBezTo>
                      <a:pt x="151" y="189"/>
                      <a:pt x="153" y="192"/>
                      <a:pt x="156" y="191"/>
                    </a:cubicBezTo>
                    <a:cubicBezTo>
                      <a:pt x="158" y="190"/>
                      <a:pt x="158" y="195"/>
                      <a:pt x="160" y="192"/>
                    </a:cubicBezTo>
                    <a:cubicBezTo>
                      <a:pt x="162" y="189"/>
                      <a:pt x="160" y="187"/>
                      <a:pt x="164" y="188"/>
                    </a:cubicBezTo>
                    <a:cubicBezTo>
                      <a:pt x="167" y="188"/>
                      <a:pt x="165" y="183"/>
                      <a:pt x="165" y="181"/>
                    </a:cubicBezTo>
                    <a:cubicBezTo>
                      <a:pt x="165" y="178"/>
                      <a:pt x="170" y="178"/>
                      <a:pt x="170" y="175"/>
                    </a:cubicBezTo>
                    <a:cubicBezTo>
                      <a:pt x="170" y="173"/>
                      <a:pt x="177" y="175"/>
                      <a:pt x="178" y="174"/>
                    </a:cubicBezTo>
                    <a:cubicBezTo>
                      <a:pt x="179" y="172"/>
                      <a:pt x="183" y="171"/>
                      <a:pt x="185" y="174"/>
                    </a:cubicBezTo>
                    <a:cubicBezTo>
                      <a:pt x="186" y="176"/>
                      <a:pt x="193" y="177"/>
                      <a:pt x="193" y="179"/>
                    </a:cubicBezTo>
                    <a:cubicBezTo>
                      <a:pt x="193" y="180"/>
                      <a:pt x="193" y="182"/>
                      <a:pt x="193" y="184"/>
                    </a:cubicBezTo>
                    <a:cubicBezTo>
                      <a:pt x="194" y="183"/>
                      <a:pt x="195" y="182"/>
                      <a:pt x="197" y="182"/>
                    </a:cubicBezTo>
                    <a:cubicBezTo>
                      <a:pt x="199" y="182"/>
                      <a:pt x="201" y="178"/>
                      <a:pt x="203" y="179"/>
                    </a:cubicBezTo>
                    <a:cubicBezTo>
                      <a:pt x="205" y="179"/>
                      <a:pt x="207" y="179"/>
                      <a:pt x="207" y="176"/>
                    </a:cubicBezTo>
                    <a:cubicBezTo>
                      <a:pt x="206" y="175"/>
                      <a:pt x="202" y="175"/>
                      <a:pt x="201" y="176"/>
                    </a:cubicBezTo>
                    <a:close/>
                    <a:moveTo>
                      <a:pt x="58" y="24"/>
                    </a:moveTo>
                    <a:cubicBezTo>
                      <a:pt x="61" y="24"/>
                      <a:pt x="54" y="28"/>
                      <a:pt x="53" y="32"/>
                    </a:cubicBezTo>
                    <a:cubicBezTo>
                      <a:pt x="52" y="35"/>
                      <a:pt x="58" y="38"/>
                      <a:pt x="61" y="41"/>
                    </a:cubicBezTo>
                    <a:cubicBezTo>
                      <a:pt x="64" y="43"/>
                      <a:pt x="70" y="43"/>
                      <a:pt x="72" y="41"/>
                    </a:cubicBezTo>
                    <a:cubicBezTo>
                      <a:pt x="75" y="40"/>
                      <a:pt x="74" y="35"/>
                      <a:pt x="77" y="35"/>
                    </a:cubicBezTo>
                    <a:cubicBezTo>
                      <a:pt x="80" y="35"/>
                      <a:pt x="79" y="32"/>
                      <a:pt x="81" y="31"/>
                    </a:cubicBezTo>
                    <a:cubicBezTo>
                      <a:pt x="84" y="31"/>
                      <a:pt x="84" y="34"/>
                      <a:pt x="82" y="36"/>
                    </a:cubicBezTo>
                    <a:cubicBezTo>
                      <a:pt x="80" y="39"/>
                      <a:pt x="85" y="39"/>
                      <a:pt x="89" y="36"/>
                    </a:cubicBezTo>
                    <a:cubicBezTo>
                      <a:pt x="92" y="33"/>
                      <a:pt x="93" y="35"/>
                      <a:pt x="92" y="38"/>
                    </a:cubicBezTo>
                    <a:cubicBezTo>
                      <a:pt x="91" y="41"/>
                      <a:pt x="85" y="39"/>
                      <a:pt x="82" y="43"/>
                    </a:cubicBezTo>
                    <a:cubicBezTo>
                      <a:pt x="80" y="46"/>
                      <a:pt x="73" y="43"/>
                      <a:pt x="70" y="47"/>
                    </a:cubicBezTo>
                    <a:cubicBezTo>
                      <a:pt x="66" y="51"/>
                      <a:pt x="72" y="51"/>
                      <a:pt x="77" y="50"/>
                    </a:cubicBezTo>
                    <a:cubicBezTo>
                      <a:pt x="81" y="49"/>
                      <a:pt x="90" y="48"/>
                      <a:pt x="93" y="49"/>
                    </a:cubicBezTo>
                    <a:cubicBezTo>
                      <a:pt x="96" y="50"/>
                      <a:pt x="91" y="51"/>
                      <a:pt x="86" y="51"/>
                    </a:cubicBezTo>
                    <a:cubicBezTo>
                      <a:pt x="80" y="51"/>
                      <a:pt x="79" y="52"/>
                      <a:pt x="79" y="54"/>
                    </a:cubicBezTo>
                    <a:cubicBezTo>
                      <a:pt x="79" y="55"/>
                      <a:pt x="71" y="52"/>
                      <a:pt x="71" y="56"/>
                    </a:cubicBezTo>
                    <a:cubicBezTo>
                      <a:pt x="71" y="59"/>
                      <a:pt x="78" y="60"/>
                      <a:pt x="79" y="62"/>
                    </a:cubicBezTo>
                    <a:cubicBezTo>
                      <a:pt x="80" y="64"/>
                      <a:pt x="85" y="62"/>
                      <a:pt x="87" y="63"/>
                    </a:cubicBezTo>
                    <a:cubicBezTo>
                      <a:pt x="89" y="64"/>
                      <a:pt x="84" y="65"/>
                      <a:pt x="83" y="66"/>
                    </a:cubicBezTo>
                    <a:cubicBezTo>
                      <a:pt x="82" y="67"/>
                      <a:pt x="88" y="68"/>
                      <a:pt x="89" y="70"/>
                    </a:cubicBezTo>
                    <a:cubicBezTo>
                      <a:pt x="90" y="72"/>
                      <a:pt x="95" y="71"/>
                      <a:pt x="95" y="68"/>
                    </a:cubicBezTo>
                    <a:cubicBezTo>
                      <a:pt x="95" y="65"/>
                      <a:pt x="99" y="56"/>
                      <a:pt x="104" y="54"/>
                    </a:cubicBezTo>
                    <a:cubicBezTo>
                      <a:pt x="109" y="52"/>
                      <a:pt x="106" y="50"/>
                      <a:pt x="107" y="47"/>
                    </a:cubicBezTo>
                    <a:cubicBezTo>
                      <a:pt x="108" y="44"/>
                      <a:pt x="112" y="46"/>
                      <a:pt x="111" y="44"/>
                    </a:cubicBezTo>
                    <a:cubicBezTo>
                      <a:pt x="110" y="41"/>
                      <a:pt x="110" y="40"/>
                      <a:pt x="114" y="37"/>
                    </a:cubicBezTo>
                    <a:cubicBezTo>
                      <a:pt x="117" y="34"/>
                      <a:pt x="119" y="36"/>
                      <a:pt x="123" y="34"/>
                    </a:cubicBezTo>
                    <a:cubicBezTo>
                      <a:pt x="127" y="32"/>
                      <a:pt x="129" y="36"/>
                      <a:pt x="125" y="36"/>
                    </a:cubicBezTo>
                    <a:cubicBezTo>
                      <a:pt x="121" y="36"/>
                      <a:pt x="123" y="41"/>
                      <a:pt x="126" y="42"/>
                    </a:cubicBezTo>
                    <a:cubicBezTo>
                      <a:pt x="129" y="43"/>
                      <a:pt x="127" y="44"/>
                      <a:pt x="129" y="45"/>
                    </a:cubicBezTo>
                    <a:cubicBezTo>
                      <a:pt x="132" y="46"/>
                      <a:pt x="131" y="49"/>
                      <a:pt x="128" y="53"/>
                    </a:cubicBezTo>
                    <a:cubicBezTo>
                      <a:pt x="124" y="56"/>
                      <a:pt x="128" y="57"/>
                      <a:pt x="135" y="54"/>
                    </a:cubicBezTo>
                    <a:cubicBezTo>
                      <a:pt x="142" y="52"/>
                      <a:pt x="138" y="56"/>
                      <a:pt x="140" y="58"/>
                    </a:cubicBezTo>
                    <a:cubicBezTo>
                      <a:pt x="142" y="60"/>
                      <a:pt x="147" y="57"/>
                      <a:pt x="150" y="54"/>
                    </a:cubicBezTo>
                    <a:cubicBezTo>
                      <a:pt x="153" y="50"/>
                      <a:pt x="157" y="51"/>
                      <a:pt x="157" y="49"/>
                    </a:cubicBezTo>
                    <a:cubicBezTo>
                      <a:pt x="157" y="47"/>
                      <a:pt x="154" y="46"/>
                      <a:pt x="151" y="47"/>
                    </a:cubicBezTo>
                    <a:cubicBezTo>
                      <a:pt x="149" y="49"/>
                      <a:pt x="142" y="48"/>
                      <a:pt x="145" y="46"/>
                    </a:cubicBezTo>
                    <a:cubicBezTo>
                      <a:pt x="147" y="44"/>
                      <a:pt x="146" y="42"/>
                      <a:pt x="143" y="43"/>
                    </a:cubicBezTo>
                    <a:cubicBezTo>
                      <a:pt x="140" y="43"/>
                      <a:pt x="134" y="41"/>
                      <a:pt x="137" y="40"/>
                    </a:cubicBezTo>
                    <a:cubicBezTo>
                      <a:pt x="140" y="39"/>
                      <a:pt x="135" y="36"/>
                      <a:pt x="132" y="36"/>
                    </a:cubicBezTo>
                    <a:cubicBezTo>
                      <a:pt x="130" y="36"/>
                      <a:pt x="131" y="33"/>
                      <a:pt x="131" y="31"/>
                    </a:cubicBezTo>
                    <a:cubicBezTo>
                      <a:pt x="131" y="29"/>
                      <a:pt x="124" y="28"/>
                      <a:pt x="125" y="28"/>
                    </a:cubicBezTo>
                    <a:cubicBezTo>
                      <a:pt x="127" y="27"/>
                      <a:pt x="122" y="25"/>
                      <a:pt x="121" y="27"/>
                    </a:cubicBezTo>
                    <a:cubicBezTo>
                      <a:pt x="120" y="28"/>
                      <a:pt x="118" y="28"/>
                      <a:pt x="118" y="26"/>
                    </a:cubicBezTo>
                    <a:cubicBezTo>
                      <a:pt x="118" y="24"/>
                      <a:pt x="112" y="24"/>
                      <a:pt x="110" y="24"/>
                    </a:cubicBezTo>
                    <a:cubicBezTo>
                      <a:pt x="108" y="24"/>
                      <a:pt x="109" y="20"/>
                      <a:pt x="107" y="18"/>
                    </a:cubicBezTo>
                    <a:cubicBezTo>
                      <a:pt x="105" y="16"/>
                      <a:pt x="102" y="21"/>
                      <a:pt x="100" y="21"/>
                    </a:cubicBezTo>
                    <a:cubicBezTo>
                      <a:pt x="99" y="21"/>
                      <a:pt x="102" y="17"/>
                      <a:pt x="103" y="15"/>
                    </a:cubicBezTo>
                    <a:cubicBezTo>
                      <a:pt x="104" y="13"/>
                      <a:pt x="95" y="10"/>
                      <a:pt x="94" y="12"/>
                    </a:cubicBezTo>
                    <a:cubicBezTo>
                      <a:pt x="93" y="14"/>
                      <a:pt x="92" y="9"/>
                      <a:pt x="90" y="9"/>
                    </a:cubicBezTo>
                    <a:cubicBezTo>
                      <a:pt x="88" y="8"/>
                      <a:pt x="90" y="12"/>
                      <a:pt x="88" y="13"/>
                    </a:cubicBezTo>
                    <a:cubicBezTo>
                      <a:pt x="86" y="13"/>
                      <a:pt x="84" y="14"/>
                      <a:pt x="87" y="16"/>
                    </a:cubicBezTo>
                    <a:cubicBezTo>
                      <a:pt x="90" y="18"/>
                      <a:pt x="92" y="27"/>
                      <a:pt x="92" y="28"/>
                    </a:cubicBezTo>
                    <a:cubicBezTo>
                      <a:pt x="92" y="30"/>
                      <a:pt x="83" y="22"/>
                      <a:pt x="83" y="18"/>
                    </a:cubicBezTo>
                    <a:cubicBezTo>
                      <a:pt x="83" y="14"/>
                      <a:pt x="79" y="11"/>
                      <a:pt x="77" y="14"/>
                    </a:cubicBezTo>
                    <a:cubicBezTo>
                      <a:pt x="76" y="17"/>
                      <a:pt x="73" y="18"/>
                      <a:pt x="74" y="21"/>
                    </a:cubicBezTo>
                    <a:cubicBezTo>
                      <a:pt x="75" y="23"/>
                      <a:pt x="72" y="24"/>
                      <a:pt x="72" y="22"/>
                    </a:cubicBezTo>
                    <a:cubicBezTo>
                      <a:pt x="72" y="20"/>
                      <a:pt x="68" y="17"/>
                      <a:pt x="66" y="17"/>
                    </a:cubicBezTo>
                    <a:cubicBezTo>
                      <a:pt x="64" y="17"/>
                      <a:pt x="70" y="16"/>
                      <a:pt x="73" y="15"/>
                    </a:cubicBezTo>
                    <a:cubicBezTo>
                      <a:pt x="76" y="13"/>
                      <a:pt x="71" y="12"/>
                      <a:pt x="68" y="13"/>
                    </a:cubicBezTo>
                    <a:cubicBezTo>
                      <a:pt x="66" y="14"/>
                      <a:pt x="63" y="12"/>
                      <a:pt x="61" y="14"/>
                    </a:cubicBezTo>
                    <a:cubicBezTo>
                      <a:pt x="60" y="16"/>
                      <a:pt x="58" y="14"/>
                      <a:pt x="56" y="14"/>
                    </a:cubicBezTo>
                    <a:cubicBezTo>
                      <a:pt x="53" y="13"/>
                      <a:pt x="51" y="17"/>
                      <a:pt x="49" y="16"/>
                    </a:cubicBezTo>
                    <a:cubicBezTo>
                      <a:pt x="48" y="16"/>
                      <a:pt x="46" y="20"/>
                      <a:pt x="49" y="24"/>
                    </a:cubicBezTo>
                    <a:cubicBezTo>
                      <a:pt x="52" y="29"/>
                      <a:pt x="54" y="23"/>
                      <a:pt x="58" y="24"/>
                    </a:cubicBezTo>
                    <a:close/>
                    <a:moveTo>
                      <a:pt x="50" y="38"/>
                    </a:moveTo>
                    <a:cubicBezTo>
                      <a:pt x="53" y="39"/>
                      <a:pt x="54" y="42"/>
                      <a:pt x="56" y="42"/>
                    </a:cubicBezTo>
                    <a:cubicBezTo>
                      <a:pt x="57" y="42"/>
                      <a:pt x="53" y="38"/>
                      <a:pt x="51" y="35"/>
                    </a:cubicBezTo>
                    <a:cubicBezTo>
                      <a:pt x="48" y="33"/>
                      <a:pt x="49" y="30"/>
                      <a:pt x="45" y="31"/>
                    </a:cubicBezTo>
                    <a:cubicBezTo>
                      <a:pt x="42" y="32"/>
                      <a:pt x="48" y="38"/>
                      <a:pt x="50" y="38"/>
                    </a:cubicBezTo>
                    <a:close/>
                    <a:moveTo>
                      <a:pt x="107" y="9"/>
                    </a:moveTo>
                    <a:cubicBezTo>
                      <a:pt x="109" y="11"/>
                      <a:pt x="104" y="11"/>
                      <a:pt x="106" y="12"/>
                    </a:cubicBezTo>
                    <a:cubicBezTo>
                      <a:pt x="112" y="18"/>
                      <a:pt x="133" y="12"/>
                      <a:pt x="135" y="13"/>
                    </a:cubicBezTo>
                    <a:cubicBezTo>
                      <a:pt x="138" y="15"/>
                      <a:pt x="118" y="17"/>
                      <a:pt x="119" y="19"/>
                    </a:cubicBezTo>
                    <a:cubicBezTo>
                      <a:pt x="120" y="21"/>
                      <a:pt x="136" y="23"/>
                      <a:pt x="138" y="21"/>
                    </a:cubicBezTo>
                    <a:cubicBezTo>
                      <a:pt x="139" y="20"/>
                      <a:pt x="142" y="24"/>
                      <a:pt x="147" y="25"/>
                    </a:cubicBezTo>
                    <a:cubicBezTo>
                      <a:pt x="153" y="25"/>
                      <a:pt x="152" y="23"/>
                      <a:pt x="156" y="22"/>
                    </a:cubicBezTo>
                    <a:cubicBezTo>
                      <a:pt x="160" y="22"/>
                      <a:pt x="166" y="20"/>
                      <a:pt x="167" y="18"/>
                    </a:cubicBezTo>
                    <a:cubicBezTo>
                      <a:pt x="167" y="16"/>
                      <a:pt x="179" y="13"/>
                      <a:pt x="178" y="9"/>
                    </a:cubicBezTo>
                    <a:cubicBezTo>
                      <a:pt x="177" y="5"/>
                      <a:pt x="165" y="8"/>
                      <a:pt x="162" y="6"/>
                    </a:cubicBezTo>
                    <a:cubicBezTo>
                      <a:pt x="159" y="4"/>
                      <a:pt x="151" y="2"/>
                      <a:pt x="150" y="5"/>
                    </a:cubicBezTo>
                    <a:cubicBezTo>
                      <a:pt x="149" y="7"/>
                      <a:pt x="146" y="8"/>
                      <a:pt x="145" y="7"/>
                    </a:cubicBezTo>
                    <a:cubicBezTo>
                      <a:pt x="144" y="6"/>
                      <a:pt x="146" y="0"/>
                      <a:pt x="141" y="2"/>
                    </a:cubicBezTo>
                    <a:cubicBezTo>
                      <a:pt x="136" y="3"/>
                      <a:pt x="140" y="9"/>
                      <a:pt x="139" y="10"/>
                    </a:cubicBezTo>
                    <a:cubicBezTo>
                      <a:pt x="138" y="10"/>
                      <a:pt x="133" y="8"/>
                      <a:pt x="133" y="6"/>
                    </a:cubicBezTo>
                    <a:cubicBezTo>
                      <a:pt x="133" y="3"/>
                      <a:pt x="127" y="9"/>
                      <a:pt x="126" y="6"/>
                    </a:cubicBezTo>
                    <a:cubicBezTo>
                      <a:pt x="126" y="3"/>
                      <a:pt x="119" y="0"/>
                      <a:pt x="118" y="1"/>
                    </a:cubicBezTo>
                    <a:cubicBezTo>
                      <a:pt x="116" y="1"/>
                      <a:pt x="119" y="3"/>
                      <a:pt x="118" y="4"/>
                    </a:cubicBezTo>
                    <a:cubicBezTo>
                      <a:pt x="117" y="6"/>
                      <a:pt x="114" y="3"/>
                      <a:pt x="112" y="3"/>
                    </a:cubicBezTo>
                    <a:cubicBezTo>
                      <a:pt x="111" y="2"/>
                      <a:pt x="113" y="6"/>
                      <a:pt x="112" y="7"/>
                    </a:cubicBezTo>
                    <a:cubicBezTo>
                      <a:pt x="112" y="8"/>
                      <a:pt x="109" y="3"/>
                      <a:pt x="106" y="3"/>
                    </a:cubicBezTo>
                    <a:cubicBezTo>
                      <a:pt x="104" y="3"/>
                      <a:pt x="105" y="6"/>
                      <a:pt x="103" y="6"/>
                    </a:cubicBezTo>
                    <a:cubicBezTo>
                      <a:pt x="101" y="6"/>
                      <a:pt x="105" y="8"/>
                      <a:pt x="107" y="9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88" name="Freeform 148">
                <a:extLst>
                  <a:ext uri="{FF2B5EF4-FFF2-40B4-BE49-F238E27FC236}">
                    <a16:creationId xmlns:a16="http://schemas.microsoft.com/office/drawing/2014/main" xmlns="" id="{4AFEBEB3-9CE6-7644-B4B0-197ECC480B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96276" y="4326005"/>
                <a:ext cx="50013" cy="18372"/>
              </a:xfrm>
              <a:custGeom>
                <a:avLst/>
                <a:gdLst>
                  <a:gd name="T0" fmla="*/ 12 w 27"/>
                  <a:gd name="T1" fmla="*/ 1 h 10"/>
                  <a:gd name="T2" fmla="*/ 2 w 27"/>
                  <a:gd name="T3" fmla="*/ 4 h 10"/>
                  <a:gd name="T4" fmla="*/ 17 w 27"/>
                  <a:gd name="T5" fmla="*/ 8 h 10"/>
                  <a:gd name="T6" fmla="*/ 27 w 27"/>
                  <a:gd name="T7" fmla="*/ 6 h 10"/>
                  <a:gd name="T8" fmla="*/ 12 w 27"/>
                  <a:gd name="T9" fmla="*/ 1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0">
                    <a:moveTo>
                      <a:pt x="12" y="1"/>
                    </a:moveTo>
                    <a:cubicBezTo>
                      <a:pt x="11" y="2"/>
                      <a:pt x="0" y="2"/>
                      <a:pt x="2" y="4"/>
                    </a:cubicBezTo>
                    <a:cubicBezTo>
                      <a:pt x="4" y="6"/>
                      <a:pt x="13" y="5"/>
                      <a:pt x="17" y="8"/>
                    </a:cubicBezTo>
                    <a:cubicBezTo>
                      <a:pt x="21" y="10"/>
                      <a:pt x="27" y="8"/>
                      <a:pt x="27" y="6"/>
                    </a:cubicBezTo>
                    <a:cubicBezTo>
                      <a:pt x="27" y="4"/>
                      <a:pt x="14" y="0"/>
                      <a:pt x="12" y="1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89" name="Freeform 149">
                <a:extLst>
                  <a:ext uri="{FF2B5EF4-FFF2-40B4-BE49-F238E27FC236}">
                    <a16:creationId xmlns:a16="http://schemas.microsoft.com/office/drawing/2014/main" xmlns="" id="{B5BB11BA-81A3-5B44-993D-C30023F6566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703199" y="4706711"/>
                <a:ext cx="257207" cy="258227"/>
              </a:xfrm>
              <a:custGeom>
                <a:avLst/>
                <a:gdLst>
                  <a:gd name="T0" fmla="*/ 122 w 137"/>
                  <a:gd name="T1" fmla="*/ 17 h 138"/>
                  <a:gd name="T2" fmla="*/ 99 w 137"/>
                  <a:gd name="T3" fmla="*/ 7 h 138"/>
                  <a:gd name="T4" fmla="*/ 96 w 137"/>
                  <a:gd name="T5" fmla="*/ 22 h 138"/>
                  <a:gd name="T6" fmla="*/ 86 w 137"/>
                  <a:gd name="T7" fmla="*/ 30 h 138"/>
                  <a:gd name="T8" fmla="*/ 85 w 137"/>
                  <a:gd name="T9" fmla="*/ 41 h 138"/>
                  <a:gd name="T10" fmla="*/ 93 w 137"/>
                  <a:gd name="T11" fmla="*/ 38 h 138"/>
                  <a:gd name="T12" fmla="*/ 95 w 137"/>
                  <a:gd name="T13" fmla="*/ 31 h 138"/>
                  <a:gd name="T14" fmla="*/ 112 w 137"/>
                  <a:gd name="T15" fmla="*/ 32 h 138"/>
                  <a:gd name="T16" fmla="*/ 128 w 137"/>
                  <a:gd name="T17" fmla="*/ 23 h 138"/>
                  <a:gd name="T18" fmla="*/ 130 w 137"/>
                  <a:gd name="T19" fmla="*/ 15 h 138"/>
                  <a:gd name="T20" fmla="*/ 84 w 137"/>
                  <a:gd name="T21" fmla="*/ 59 h 138"/>
                  <a:gd name="T22" fmla="*/ 75 w 137"/>
                  <a:gd name="T23" fmla="*/ 77 h 138"/>
                  <a:gd name="T24" fmla="*/ 63 w 137"/>
                  <a:gd name="T25" fmla="*/ 80 h 138"/>
                  <a:gd name="T26" fmla="*/ 52 w 137"/>
                  <a:gd name="T27" fmla="*/ 95 h 138"/>
                  <a:gd name="T28" fmla="*/ 37 w 137"/>
                  <a:gd name="T29" fmla="*/ 98 h 138"/>
                  <a:gd name="T30" fmla="*/ 13 w 137"/>
                  <a:gd name="T31" fmla="*/ 108 h 138"/>
                  <a:gd name="T32" fmla="*/ 22 w 137"/>
                  <a:gd name="T33" fmla="*/ 110 h 138"/>
                  <a:gd name="T34" fmla="*/ 45 w 137"/>
                  <a:gd name="T35" fmla="*/ 112 h 138"/>
                  <a:gd name="T36" fmla="*/ 58 w 137"/>
                  <a:gd name="T37" fmla="*/ 106 h 138"/>
                  <a:gd name="T38" fmla="*/ 70 w 137"/>
                  <a:gd name="T39" fmla="*/ 104 h 138"/>
                  <a:gd name="T40" fmla="*/ 81 w 137"/>
                  <a:gd name="T41" fmla="*/ 100 h 138"/>
                  <a:gd name="T42" fmla="*/ 91 w 137"/>
                  <a:gd name="T43" fmla="*/ 88 h 138"/>
                  <a:gd name="T44" fmla="*/ 100 w 137"/>
                  <a:gd name="T45" fmla="*/ 66 h 138"/>
                  <a:gd name="T46" fmla="*/ 86 w 137"/>
                  <a:gd name="T47" fmla="*/ 48 h 138"/>
                  <a:gd name="T48" fmla="*/ 26 w 137"/>
                  <a:gd name="T49" fmla="*/ 112 h 138"/>
                  <a:gd name="T50" fmla="*/ 29 w 137"/>
                  <a:gd name="T51" fmla="*/ 120 h 138"/>
                  <a:gd name="T52" fmla="*/ 42 w 137"/>
                  <a:gd name="T53" fmla="*/ 111 h 138"/>
                  <a:gd name="T54" fmla="*/ 17 w 137"/>
                  <a:gd name="T55" fmla="*/ 119 h 138"/>
                  <a:gd name="T56" fmla="*/ 4 w 137"/>
                  <a:gd name="T57" fmla="*/ 117 h 138"/>
                  <a:gd name="T58" fmla="*/ 6 w 137"/>
                  <a:gd name="T59" fmla="*/ 120 h 138"/>
                  <a:gd name="T60" fmla="*/ 10 w 137"/>
                  <a:gd name="T61" fmla="*/ 138 h 138"/>
                  <a:gd name="T62" fmla="*/ 17 w 137"/>
                  <a:gd name="T63" fmla="*/ 119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37" h="138">
                    <a:moveTo>
                      <a:pt x="130" y="15"/>
                    </a:moveTo>
                    <a:cubicBezTo>
                      <a:pt x="128" y="13"/>
                      <a:pt x="125" y="16"/>
                      <a:pt x="122" y="17"/>
                    </a:cubicBezTo>
                    <a:cubicBezTo>
                      <a:pt x="118" y="18"/>
                      <a:pt x="107" y="9"/>
                      <a:pt x="104" y="4"/>
                    </a:cubicBezTo>
                    <a:cubicBezTo>
                      <a:pt x="101" y="0"/>
                      <a:pt x="96" y="4"/>
                      <a:pt x="99" y="7"/>
                    </a:cubicBezTo>
                    <a:cubicBezTo>
                      <a:pt x="101" y="10"/>
                      <a:pt x="98" y="11"/>
                      <a:pt x="98" y="15"/>
                    </a:cubicBezTo>
                    <a:cubicBezTo>
                      <a:pt x="98" y="19"/>
                      <a:pt x="95" y="19"/>
                      <a:pt x="96" y="22"/>
                    </a:cubicBezTo>
                    <a:cubicBezTo>
                      <a:pt x="96" y="25"/>
                      <a:pt x="92" y="25"/>
                      <a:pt x="89" y="25"/>
                    </a:cubicBezTo>
                    <a:cubicBezTo>
                      <a:pt x="86" y="26"/>
                      <a:pt x="89" y="28"/>
                      <a:pt x="86" y="30"/>
                    </a:cubicBezTo>
                    <a:cubicBezTo>
                      <a:pt x="83" y="31"/>
                      <a:pt x="83" y="34"/>
                      <a:pt x="85" y="35"/>
                    </a:cubicBezTo>
                    <a:cubicBezTo>
                      <a:pt x="86" y="36"/>
                      <a:pt x="85" y="39"/>
                      <a:pt x="85" y="41"/>
                    </a:cubicBezTo>
                    <a:cubicBezTo>
                      <a:pt x="84" y="43"/>
                      <a:pt x="87" y="41"/>
                      <a:pt x="89" y="39"/>
                    </a:cubicBezTo>
                    <a:cubicBezTo>
                      <a:pt x="91" y="37"/>
                      <a:pt x="93" y="40"/>
                      <a:pt x="93" y="38"/>
                    </a:cubicBezTo>
                    <a:cubicBezTo>
                      <a:pt x="94" y="36"/>
                      <a:pt x="88" y="35"/>
                      <a:pt x="88" y="32"/>
                    </a:cubicBezTo>
                    <a:cubicBezTo>
                      <a:pt x="89" y="30"/>
                      <a:pt x="92" y="33"/>
                      <a:pt x="95" y="31"/>
                    </a:cubicBezTo>
                    <a:cubicBezTo>
                      <a:pt x="98" y="30"/>
                      <a:pt x="103" y="31"/>
                      <a:pt x="107" y="34"/>
                    </a:cubicBezTo>
                    <a:cubicBezTo>
                      <a:pt x="111" y="37"/>
                      <a:pt x="112" y="36"/>
                      <a:pt x="112" y="32"/>
                    </a:cubicBezTo>
                    <a:cubicBezTo>
                      <a:pt x="113" y="29"/>
                      <a:pt x="118" y="27"/>
                      <a:pt x="124" y="27"/>
                    </a:cubicBezTo>
                    <a:cubicBezTo>
                      <a:pt x="129" y="27"/>
                      <a:pt x="130" y="24"/>
                      <a:pt x="128" y="23"/>
                    </a:cubicBezTo>
                    <a:cubicBezTo>
                      <a:pt x="127" y="22"/>
                      <a:pt x="137" y="15"/>
                      <a:pt x="137" y="13"/>
                    </a:cubicBezTo>
                    <a:cubicBezTo>
                      <a:pt x="137" y="11"/>
                      <a:pt x="131" y="17"/>
                      <a:pt x="130" y="15"/>
                    </a:cubicBezTo>
                    <a:close/>
                    <a:moveTo>
                      <a:pt x="86" y="48"/>
                    </a:moveTo>
                    <a:cubicBezTo>
                      <a:pt x="84" y="49"/>
                      <a:pt x="82" y="56"/>
                      <a:pt x="84" y="59"/>
                    </a:cubicBezTo>
                    <a:cubicBezTo>
                      <a:pt x="87" y="61"/>
                      <a:pt x="80" y="65"/>
                      <a:pt x="80" y="69"/>
                    </a:cubicBezTo>
                    <a:cubicBezTo>
                      <a:pt x="81" y="74"/>
                      <a:pt x="76" y="74"/>
                      <a:pt x="75" y="77"/>
                    </a:cubicBezTo>
                    <a:cubicBezTo>
                      <a:pt x="75" y="80"/>
                      <a:pt x="72" y="80"/>
                      <a:pt x="68" y="83"/>
                    </a:cubicBezTo>
                    <a:cubicBezTo>
                      <a:pt x="64" y="86"/>
                      <a:pt x="62" y="82"/>
                      <a:pt x="63" y="80"/>
                    </a:cubicBezTo>
                    <a:cubicBezTo>
                      <a:pt x="64" y="78"/>
                      <a:pt x="57" y="81"/>
                      <a:pt x="57" y="87"/>
                    </a:cubicBezTo>
                    <a:cubicBezTo>
                      <a:pt x="57" y="92"/>
                      <a:pt x="50" y="92"/>
                      <a:pt x="52" y="95"/>
                    </a:cubicBezTo>
                    <a:cubicBezTo>
                      <a:pt x="54" y="97"/>
                      <a:pt x="47" y="99"/>
                      <a:pt x="47" y="96"/>
                    </a:cubicBezTo>
                    <a:cubicBezTo>
                      <a:pt x="47" y="94"/>
                      <a:pt x="43" y="95"/>
                      <a:pt x="37" y="98"/>
                    </a:cubicBezTo>
                    <a:cubicBezTo>
                      <a:pt x="32" y="100"/>
                      <a:pt x="28" y="95"/>
                      <a:pt x="25" y="98"/>
                    </a:cubicBezTo>
                    <a:cubicBezTo>
                      <a:pt x="22" y="101"/>
                      <a:pt x="17" y="107"/>
                      <a:pt x="13" y="108"/>
                    </a:cubicBezTo>
                    <a:cubicBezTo>
                      <a:pt x="9" y="108"/>
                      <a:pt x="11" y="113"/>
                      <a:pt x="13" y="112"/>
                    </a:cubicBezTo>
                    <a:cubicBezTo>
                      <a:pt x="16" y="111"/>
                      <a:pt x="20" y="112"/>
                      <a:pt x="22" y="110"/>
                    </a:cubicBezTo>
                    <a:cubicBezTo>
                      <a:pt x="23" y="108"/>
                      <a:pt x="35" y="105"/>
                      <a:pt x="42" y="105"/>
                    </a:cubicBezTo>
                    <a:cubicBezTo>
                      <a:pt x="49" y="105"/>
                      <a:pt x="45" y="109"/>
                      <a:pt x="45" y="112"/>
                    </a:cubicBezTo>
                    <a:cubicBezTo>
                      <a:pt x="46" y="116"/>
                      <a:pt x="52" y="115"/>
                      <a:pt x="55" y="112"/>
                    </a:cubicBezTo>
                    <a:cubicBezTo>
                      <a:pt x="58" y="108"/>
                      <a:pt x="60" y="109"/>
                      <a:pt x="58" y="106"/>
                    </a:cubicBezTo>
                    <a:cubicBezTo>
                      <a:pt x="55" y="104"/>
                      <a:pt x="58" y="102"/>
                      <a:pt x="60" y="105"/>
                    </a:cubicBezTo>
                    <a:cubicBezTo>
                      <a:pt x="62" y="108"/>
                      <a:pt x="68" y="108"/>
                      <a:pt x="70" y="104"/>
                    </a:cubicBezTo>
                    <a:cubicBezTo>
                      <a:pt x="73" y="101"/>
                      <a:pt x="73" y="105"/>
                      <a:pt x="76" y="105"/>
                    </a:cubicBezTo>
                    <a:cubicBezTo>
                      <a:pt x="79" y="105"/>
                      <a:pt x="81" y="98"/>
                      <a:pt x="81" y="100"/>
                    </a:cubicBezTo>
                    <a:cubicBezTo>
                      <a:pt x="81" y="103"/>
                      <a:pt x="86" y="102"/>
                      <a:pt x="89" y="99"/>
                    </a:cubicBezTo>
                    <a:cubicBezTo>
                      <a:pt x="91" y="96"/>
                      <a:pt x="89" y="90"/>
                      <a:pt x="91" y="88"/>
                    </a:cubicBezTo>
                    <a:cubicBezTo>
                      <a:pt x="93" y="85"/>
                      <a:pt x="94" y="79"/>
                      <a:pt x="93" y="75"/>
                    </a:cubicBezTo>
                    <a:cubicBezTo>
                      <a:pt x="91" y="72"/>
                      <a:pt x="97" y="69"/>
                      <a:pt x="100" y="66"/>
                    </a:cubicBezTo>
                    <a:cubicBezTo>
                      <a:pt x="103" y="64"/>
                      <a:pt x="96" y="49"/>
                      <a:pt x="96" y="45"/>
                    </a:cubicBezTo>
                    <a:cubicBezTo>
                      <a:pt x="96" y="41"/>
                      <a:pt x="88" y="47"/>
                      <a:pt x="86" y="48"/>
                    </a:cubicBezTo>
                    <a:close/>
                    <a:moveTo>
                      <a:pt x="34" y="110"/>
                    </a:moveTo>
                    <a:cubicBezTo>
                      <a:pt x="33" y="112"/>
                      <a:pt x="30" y="111"/>
                      <a:pt x="26" y="112"/>
                    </a:cubicBezTo>
                    <a:cubicBezTo>
                      <a:pt x="22" y="113"/>
                      <a:pt x="22" y="122"/>
                      <a:pt x="25" y="123"/>
                    </a:cubicBezTo>
                    <a:cubicBezTo>
                      <a:pt x="27" y="123"/>
                      <a:pt x="29" y="123"/>
                      <a:pt x="29" y="120"/>
                    </a:cubicBezTo>
                    <a:cubicBezTo>
                      <a:pt x="30" y="118"/>
                      <a:pt x="34" y="117"/>
                      <a:pt x="36" y="118"/>
                    </a:cubicBezTo>
                    <a:cubicBezTo>
                      <a:pt x="39" y="119"/>
                      <a:pt x="42" y="114"/>
                      <a:pt x="42" y="111"/>
                    </a:cubicBezTo>
                    <a:cubicBezTo>
                      <a:pt x="42" y="107"/>
                      <a:pt x="35" y="107"/>
                      <a:pt x="34" y="110"/>
                    </a:cubicBezTo>
                    <a:close/>
                    <a:moveTo>
                      <a:pt x="17" y="119"/>
                    </a:moveTo>
                    <a:cubicBezTo>
                      <a:pt x="17" y="117"/>
                      <a:pt x="12" y="117"/>
                      <a:pt x="12" y="115"/>
                    </a:cubicBezTo>
                    <a:cubicBezTo>
                      <a:pt x="11" y="113"/>
                      <a:pt x="8" y="114"/>
                      <a:pt x="4" y="117"/>
                    </a:cubicBezTo>
                    <a:cubicBezTo>
                      <a:pt x="1" y="119"/>
                      <a:pt x="0" y="120"/>
                      <a:pt x="1" y="122"/>
                    </a:cubicBezTo>
                    <a:cubicBezTo>
                      <a:pt x="2" y="125"/>
                      <a:pt x="5" y="123"/>
                      <a:pt x="6" y="120"/>
                    </a:cubicBezTo>
                    <a:cubicBezTo>
                      <a:pt x="6" y="117"/>
                      <a:pt x="9" y="124"/>
                      <a:pt x="7" y="128"/>
                    </a:cubicBezTo>
                    <a:cubicBezTo>
                      <a:pt x="5" y="132"/>
                      <a:pt x="7" y="138"/>
                      <a:pt x="10" y="138"/>
                    </a:cubicBezTo>
                    <a:cubicBezTo>
                      <a:pt x="12" y="137"/>
                      <a:pt x="15" y="129"/>
                      <a:pt x="19" y="124"/>
                    </a:cubicBezTo>
                    <a:cubicBezTo>
                      <a:pt x="22" y="120"/>
                      <a:pt x="17" y="121"/>
                      <a:pt x="17" y="119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90" name="Freeform 150">
                <a:extLst>
                  <a:ext uri="{FF2B5EF4-FFF2-40B4-BE49-F238E27FC236}">
                    <a16:creationId xmlns:a16="http://schemas.microsoft.com/office/drawing/2014/main" xmlns="" id="{23BF6907-4D18-9C4C-8B47-7CAA8F3ADF7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878506" y="4550551"/>
                <a:ext cx="905326" cy="626684"/>
              </a:xfrm>
              <a:custGeom>
                <a:avLst/>
                <a:gdLst>
                  <a:gd name="T0" fmla="*/ 459 w 483"/>
                  <a:gd name="T1" fmla="*/ 62 h 334"/>
                  <a:gd name="T2" fmla="*/ 436 w 483"/>
                  <a:gd name="T3" fmla="*/ 45 h 334"/>
                  <a:gd name="T4" fmla="*/ 416 w 483"/>
                  <a:gd name="T5" fmla="*/ 18 h 334"/>
                  <a:gd name="T6" fmla="*/ 388 w 483"/>
                  <a:gd name="T7" fmla="*/ 1 h 334"/>
                  <a:gd name="T8" fmla="*/ 369 w 483"/>
                  <a:gd name="T9" fmla="*/ 15 h 334"/>
                  <a:gd name="T10" fmla="*/ 353 w 483"/>
                  <a:gd name="T11" fmla="*/ 38 h 334"/>
                  <a:gd name="T12" fmla="*/ 329 w 483"/>
                  <a:gd name="T13" fmla="*/ 52 h 334"/>
                  <a:gd name="T14" fmla="*/ 344 w 483"/>
                  <a:gd name="T15" fmla="*/ 62 h 334"/>
                  <a:gd name="T16" fmla="*/ 343 w 483"/>
                  <a:gd name="T17" fmla="*/ 75 h 334"/>
                  <a:gd name="T18" fmla="*/ 301 w 483"/>
                  <a:gd name="T19" fmla="*/ 90 h 334"/>
                  <a:gd name="T20" fmla="*/ 271 w 483"/>
                  <a:gd name="T21" fmla="*/ 116 h 334"/>
                  <a:gd name="T22" fmla="*/ 225 w 483"/>
                  <a:gd name="T23" fmla="*/ 118 h 334"/>
                  <a:gd name="T24" fmla="*/ 172 w 483"/>
                  <a:gd name="T25" fmla="*/ 111 h 334"/>
                  <a:gd name="T26" fmla="*/ 150 w 483"/>
                  <a:gd name="T27" fmla="*/ 89 h 334"/>
                  <a:gd name="T28" fmla="*/ 130 w 483"/>
                  <a:gd name="T29" fmla="*/ 64 h 334"/>
                  <a:gd name="T30" fmla="*/ 109 w 483"/>
                  <a:gd name="T31" fmla="*/ 46 h 334"/>
                  <a:gd name="T32" fmla="*/ 98 w 483"/>
                  <a:gd name="T33" fmla="*/ 54 h 334"/>
                  <a:gd name="T34" fmla="*/ 79 w 483"/>
                  <a:gd name="T35" fmla="*/ 69 h 334"/>
                  <a:gd name="T36" fmla="*/ 63 w 483"/>
                  <a:gd name="T37" fmla="*/ 86 h 334"/>
                  <a:gd name="T38" fmla="*/ 56 w 483"/>
                  <a:gd name="T39" fmla="*/ 107 h 334"/>
                  <a:gd name="T40" fmla="*/ 37 w 483"/>
                  <a:gd name="T41" fmla="*/ 125 h 334"/>
                  <a:gd name="T42" fmla="*/ 14 w 483"/>
                  <a:gd name="T43" fmla="*/ 132 h 334"/>
                  <a:gd name="T44" fmla="*/ 0 w 483"/>
                  <a:gd name="T45" fmla="*/ 143 h 334"/>
                  <a:gd name="T46" fmla="*/ 11 w 483"/>
                  <a:gd name="T47" fmla="*/ 166 h 334"/>
                  <a:gd name="T48" fmla="*/ 28 w 483"/>
                  <a:gd name="T49" fmla="*/ 181 h 334"/>
                  <a:gd name="T50" fmla="*/ 42 w 483"/>
                  <a:gd name="T51" fmla="*/ 176 h 334"/>
                  <a:gd name="T52" fmla="*/ 40 w 483"/>
                  <a:gd name="T53" fmla="*/ 197 h 334"/>
                  <a:gd name="T54" fmla="*/ 40 w 483"/>
                  <a:gd name="T55" fmla="*/ 217 h 334"/>
                  <a:gd name="T56" fmla="*/ 55 w 483"/>
                  <a:gd name="T57" fmla="*/ 229 h 334"/>
                  <a:gd name="T58" fmla="*/ 98 w 483"/>
                  <a:gd name="T59" fmla="*/ 247 h 334"/>
                  <a:gd name="T60" fmla="*/ 116 w 483"/>
                  <a:gd name="T61" fmla="*/ 251 h 334"/>
                  <a:gd name="T62" fmla="*/ 131 w 483"/>
                  <a:gd name="T63" fmla="*/ 248 h 334"/>
                  <a:gd name="T64" fmla="*/ 150 w 483"/>
                  <a:gd name="T65" fmla="*/ 243 h 334"/>
                  <a:gd name="T66" fmla="*/ 173 w 483"/>
                  <a:gd name="T67" fmla="*/ 243 h 334"/>
                  <a:gd name="T68" fmla="*/ 187 w 483"/>
                  <a:gd name="T69" fmla="*/ 251 h 334"/>
                  <a:gd name="T70" fmla="*/ 183 w 483"/>
                  <a:gd name="T71" fmla="*/ 282 h 334"/>
                  <a:gd name="T72" fmla="*/ 195 w 483"/>
                  <a:gd name="T73" fmla="*/ 299 h 334"/>
                  <a:gd name="T74" fmla="*/ 213 w 483"/>
                  <a:gd name="T75" fmla="*/ 307 h 334"/>
                  <a:gd name="T76" fmla="*/ 226 w 483"/>
                  <a:gd name="T77" fmla="*/ 294 h 334"/>
                  <a:gd name="T78" fmla="*/ 251 w 483"/>
                  <a:gd name="T79" fmla="*/ 292 h 334"/>
                  <a:gd name="T80" fmla="*/ 268 w 483"/>
                  <a:gd name="T81" fmla="*/ 303 h 334"/>
                  <a:gd name="T82" fmla="*/ 281 w 483"/>
                  <a:gd name="T83" fmla="*/ 313 h 334"/>
                  <a:gd name="T84" fmla="*/ 318 w 483"/>
                  <a:gd name="T85" fmla="*/ 294 h 334"/>
                  <a:gd name="T86" fmla="*/ 346 w 483"/>
                  <a:gd name="T87" fmla="*/ 279 h 334"/>
                  <a:gd name="T88" fmla="*/ 360 w 483"/>
                  <a:gd name="T89" fmla="*/ 263 h 334"/>
                  <a:gd name="T90" fmla="*/ 373 w 483"/>
                  <a:gd name="T91" fmla="*/ 246 h 334"/>
                  <a:gd name="T92" fmla="*/ 376 w 483"/>
                  <a:gd name="T93" fmla="*/ 230 h 334"/>
                  <a:gd name="T94" fmla="*/ 372 w 483"/>
                  <a:gd name="T95" fmla="*/ 218 h 334"/>
                  <a:gd name="T96" fmla="*/ 370 w 483"/>
                  <a:gd name="T97" fmla="*/ 207 h 334"/>
                  <a:gd name="T98" fmla="*/ 360 w 483"/>
                  <a:gd name="T99" fmla="*/ 180 h 334"/>
                  <a:gd name="T100" fmla="*/ 382 w 483"/>
                  <a:gd name="T101" fmla="*/ 167 h 334"/>
                  <a:gd name="T102" fmla="*/ 354 w 483"/>
                  <a:gd name="T103" fmla="*/ 159 h 334"/>
                  <a:gd name="T104" fmla="*/ 365 w 483"/>
                  <a:gd name="T105" fmla="*/ 137 h 334"/>
                  <a:gd name="T106" fmla="*/ 378 w 483"/>
                  <a:gd name="T107" fmla="*/ 149 h 334"/>
                  <a:gd name="T108" fmla="*/ 414 w 483"/>
                  <a:gd name="T109" fmla="*/ 128 h 334"/>
                  <a:gd name="T110" fmla="*/ 432 w 483"/>
                  <a:gd name="T111" fmla="*/ 120 h 334"/>
                  <a:gd name="T112" fmla="*/ 452 w 483"/>
                  <a:gd name="T113" fmla="*/ 112 h 334"/>
                  <a:gd name="T114" fmla="*/ 454 w 483"/>
                  <a:gd name="T115" fmla="*/ 91 h 334"/>
                  <a:gd name="T116" fmla="*/ 476 w 483"/>
                  <a:gd name="T117" fmla="*/ 76 h 334"/>
                  <a:gd name="T118" fmla="*/ 368 w 483"/>
                  <a:gd name="T119" fmla="*/ 298 h 334"/>
                  <a:gd name="T120" fmla="*/ 271 w 483"/>
                  <a:gd name="T121" fmla="*/ 328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483" h="334">
                    <a:moveTo>
                      <a:pt x="480" y="59"/>
                    </a:moveTo>
                    <a:cubicBezTo>
                      <a:pt x="480" y="55"/>
                      <a:pt x="475" y="56"/>
                      <a:pt x="474" y="58"/>
                    </a:cubicBezTo>
                    <a:cubicBezTo>
                      <a:pt x="472" y="59"/>
                      <a:pt x="467" y="58"/>
                      <a:pt x="466" y="60"/>
                    </a:cubicBezTo>
                    <a:cubicBezTo>
                      <a:pt x="465" y="63"/>
                      <a:pt x="462" y="62"/>
                      <a:pt x="459" y="62"/>
                    </a:cubicBezTo>
                    <a:cubicBezTo>
                      <a:pt x="456" y="63"/>
                      <a:pt x="451" y="61"/>
                      <a:pt x="451" y="59"/>
                    </a:cubicBezTo>
                    <a:cubicBezTo>
                      <a:pt x="451" y="57"/>
                      <a:pt x="449" y="55"/>
                      <a:pt x="449" y="52"/>
                    </a:cubicBezTo>
                    <a:cubicBezTo>
                      <a:pt x="450" y="50"/>
                      <a:pt x="446" y="51"/>
                      <a:pt x="444" y="48"/>
                    </a:cubicBezTo>
                    <a:cubicBezTo>
                      <a:pt x="441" y="46"/>
                      <a:pt x="436" y="44"/>
                      <a:pt x="436" y="45"/>
                    </a:cubicBezTo>
                    <a:cubicBezTo>
                      <a:pt x="435" y="45"/>
                      <a:pt x="432" y="42"/>
                      <a:pt x="428" y="42"/>
                    </a:cubicBezTo>
                    <a:cubicBezTo>
                      <a:pt x="424" y="42"/>
                      <a:pt x="424" y="39"/>
                      <a:pt x="425" y="37"/>
                    </a:cubicBezTo>
                    <a:cubicBezTo>
                      <a:pt x="425" y="36"/>
                      <a:pt x="421" y="31"/>
                      <a:pt x="421" y="28"/>
                    </a:cubicBezTo>
                    <a:cubicBezTo>
                      <a:pt x="420" y="25"/>
                      <a:pt x="417" y="24"/>
                      <a:pt x="416" y="18"/>
                    </a:cubicBezTo>
                    <a:cubicBezTo>
                      <a:pt x="415" y="12"/>
                      <a:pt x="411" y="14"/>
                      <a:pt x="412" y="11"/>
                    </a:cubicBezTo>
                    <a:cubicBezTo>
                      <a:pt x="413" y="8"/>
                      <a:pt x="408" y="7"/>
                      <a:pt x="407" y="5"/>
                    </a:cubicBezTo>
                    <a:cubicBezTo>
                      <a:pt x="406" y="3"/>
                      <a:pt x="401" y="4"/>
                      <a:pt x="397" y="2"/>
                    </a:cubicBezTo>
                    <a:cubicBezTo>
                      <a:pt x="393" y="0"/>
                      <a:pt x="391" y="2"/>
                      <a:pt x="388" y="1"/>
                    </a:cubicBezTo>
                    <a:cubicBezTo>
                      <a:pt x="385" y="0"/>
                      <a:pt x="377" y="2"/>
                      <a:pt x="376" y="2"/>
                    </a:cubicBezTo>
                    <a:cubicBezTo>
                      <a:pt x="375" y="2"/>
                      <a:pt x="369" y="0"/>
                      <a:pt x="366" y="5"/>
                    </a:cubicBezTo>
                    <a:cubicBezTo>
                      <a:pt x="363" y="9"/>
                      <a:pt x="365" y="9"/>
                      <a:pt x="367" y="9"/>
                    </a:cubicBezTo>
                    <a:cubicBezTo>
                      <a:pt x="368" y="9"/>
                      <a:pt x="369" y="13"/>
                      <a:pt x="369" y="15"/>
                    </a:cubicBezTo>
                    <a:cubicBezTo>
                      <a:pt x="369" y="16"/>
                      <a:pt x="367" y="18"/>
                      <a:pt x="365" y="19"/>
                    </a:cubicBezTo>
                    <a:cubicBezTo>
                      <a:pt x="364" y="19"/>
                      <a:pt x="361" y="25"/>
                      <a:pt x="360" y="26"/>
                    </a:cubicBezTo>
                    <a:cubicBezTo>
                      <a:pt x="360" y="28"/>
                      <a:pt x="356" y="33"/>
                      <a:pt x="357" y="35"/>
                    </a:cubicBezTo>
                    <a:cubicBezTo>
                      <a:pt x="357" y="36"/>
                      <a:pt x="355" y="38"/>
                      <a:pt x="353" y="38"/>
                    </a:cubicBezTo>
                    <a:cubicBezTo>
                      <a:pt x="351" y="39"/>
                      <a:pt x="347" y="42"/>
                      <a:pt x="345" y="42"/>
                    </a:cubicBezTo>
                    <a:cubicBezTo>
                      <a:pt x="344" y="43"/>
                      <a:pt x="338" y="42"/>
                      <a:pt x="338" y="40"/>
                    </a:cubicBezTo>
                    <a:cubicBezTo>
                      <a:pt x="337" y="40"/>
                      <a:pt x="337" y="39"/>
                      <a:pt x="336" y="39"/>
                    </a:cubicBezTo>
                    <a:cubicBezTo>
                      <a:pt x="329" y="52"/>
                      <a:pt x="329" y="52"/>
                      <a:pt x="329" y="52"/>
                    </a:cubicBezTo>
                    <a:cubicBezTo>
                      <a:pt x="329" y="56"/>
                      <a:pt x="329" y="56"/>
                      <a:pt x="329" y="56"/>
                    </a:cubicBezTo>
                    <a:cubicBezTo>
                      <a:pt x="329" y="56"/>
                      <a:pt x="325" y="57"/>
                      <a:pt x="328" y="60"/>
                    </a:cubicBezTo>
                    <a:cubicBezTo>
                      <a:pt x="331" y="63"/>
                      <a:pt x="331" y="61"/>
                      <a:pt x="336" y="61"/>
                    </a:cubicBezTo>
                    <a:cubicBezTo>
                      <a:pt x="341" y="61"/>
                      <a:pt x="343" y="64"/>
                      <a:pt x="344" y="62"/>
                    </a:cubicBezTo>
                    <a:cubicBezTo>
                      <a:pt x="345" y="59"/>
                      <a:pt x="349" y="57"/>
                      <a:pt x="352" y="61"/>
                    </a:cubicBezTo>
                    <a:cubicBezTo>
                      <a:pt x="354" y="64"/>
                      <a:pt x="362" y="69"/>
                      <a:pt x="362" y="71"/>
                    </a:cubicBezTo>
                    <a:cubicBezTo>
                      <a:pt x="361" y="74"/>
                      <a:pt x="357" y="74"/>
                      <a:pt x="354" y="73"/>
                    </a:cubicBezTo>
                    <a:cubicBezTo>
                      <a:pt x="351" y="71"/>
                      <a:pt x="346" y="75"/>
                      <a:pt x="343" y="75"/>
                    </a:cubicBezTo>
                    <a:cubicBezTo>
                      <a:pt x="340" y="75"/>
                      <a:pt x="337" y="76"/>
                      <a:pt x="333" y="79"/>
                    </a:cubicBezTo>
                    <a:cubicBezTo>
                      <a:pt x="330" y="82"/>
                      <a:pt x="331" y="85"/>
                      <a:pt x="326" y="85"/>
                    </a:cubicBezTo>
                    <a:cubicBezTo>
                      <a:pt x="322" y="86"/>
                      <a:pt x="319" y="85"/>
                      <a:pt x="314" y="89"/>
                    </a:cubicBezTo>
                    <a:cubicBezTo>
                      <a:pt x="309" y="93"/>
                      <a:pt x="303" y="91"/>
                      <a:pt x="301" y="90"/>
                    </a:cubicBezTo>
                    <a:cubicBezTo>
                      <a:pt x="299" y="89"/>
                      <a:pt x="296" y="89"/>
                      <a:pt x="294" y="92"/>
                    </a:cubicBezTo>
                    <a:cubicBezTo>
                      <a:pt x="292" y="96"/>
                      <a:pt x="296" y="97"/>
                      <a:pt x="296" y="102"/>
                    </a:cubicBezTo>
                    <a:cubicBezTo>
                      <a:pt x="295" y="106"/>
                      <a:pt x="290" y="105"/>
                      <a:pt x="286" y="109"/>
                    </a:cubicBezTo>
                    <a:cubicBezTo>
                      <a:pt x="282" y="114"/>
                      <a:pt x="275" y="116"/>
                      <a:pt x="271" y="116"/>
                    </a:cubicBezTo>
                    <a:cubicBezTo>
                      <a:pt x="268" y="115"/>
                      <a:pt x="260" y="113"/>
                      <a:pt x="253" y="116"/>
                    </a:cubicBezTo>
                    <a:cubicBezTo>
                      <a:pt x="246" y="119"/>
                      <a:pt x="242" y="124"/>
                      <a:pt x="239" y="123"/>
                    </a:cubicBezTo>
                    <a:cubicBezTo>
                      <a:pt x="237" y="123"/>
                      <a:pt x="237" y="120"/>
                      <a:pt x="233" y="120"/>
                    </a:cubicBezTo>
                    <a:cubicBezTo>
                      <a:pt x="229" y="121"/>
                      <a:pt x="227" y="120"/>
                      <a:pt x="225" y="118"/>
                    </a:cubicBezTo>
                    <a:cubicBezTo>
                      <a:pt x="222" y="117"/>
                      <a:pt x="220" y="119"/>
                      <a:pt x="216" y="116"/>
                    </a:cubicBezTo>
                    <a:cubicBezTo>
                      <a:pt x="212" y="113"/>
                      <a:pt x="204" y="113"/>
                      <a:pt x="201" y="113"/>
                    </a:cubicBezTo>
                    <a:cubicBezTo>
                      <a:pt x="198" y="112"/>
                      <a:pt x="186" y="113"/>
                      <a:pt x="182" y="112"/>
                    </a:cubicBezTo>
                    <a:cubicBezTo>
                      <a:pt x="178" y="112"/>
                      <a:pt x="172" y="113"/>
                      <a:pt x="172" y="111"/>
                    </a:cubicBezTo>
                    <a:cubicBezTo>
                      <a:pt x="171" y="109"/>
                      <a:pt x="168" y="108"/>
                      <a:pt x="167" y="103"/>
                    </a:cubicBezTo>
                    <a:cubicBezTo>
                      <a:pt x="166" y="98"/>
                      <a:pt x="164" y="97"/>
                      <a:pt x="161" y="96"/>
                    </a:cubicBezTo>
                    <a:cubicBezTo>
                      <a:pt x="158" y="96"/>
                      <a:pt x="158" y="93"/>
                      <a:pt x="156" y="93"/>
                    </a:cubicBezTo>
                    <a:cubicBezTo>
                      <a:pt x="155" y="93"/>
                      <a:pt x="153" y="89"/>
                      <a:pt x="150" y="89"/>
                    </a:cubicBezTo>
                    <a:cubicBezTo>
                      <a:pt x="146" y="89"/>
                      <a:pt x="133" y="88"/>
                      <a:pt x="132" y="85"/>
                    </a:cubicBezTo>
                    <a:cubicBezTo>
                      <a:pt x="130" y="82"/>
                      <a:pt x="133" y="81"/>
                      <a:pt x="133" y="78"/>
                    </a:cubicBezTo>
                    <a:cubicBezTo>
                      <a:pt x="133" y="75"/>
                      <a:pt x="135" y="71"/>
                      <a:pt x="134" y="70"/>
                    </a:cubicBezTo>
                    <a:cubicBezTo>
                      <a:pt x="132" y="69"/>
                      <a:pt x="130" y="66"/>
                      <a:pt x="130" y="64"/>
                    </a:cubicBezTo>
                    <a:cubicBezTo>
                      <a:pt x="129" y="62"/>
                      <a:pt x="125" y="58"/>
                      <a:pt x="123" y="58"/>
                    </a:cubicBezTo>
                    <a:cubicBezTo>
                      <a:pt x="120" y="58"/>
                      <a:pt x="118" y="56"/>
                      <a:pt x="116" y="54"/>
                    </a:cubicBezTo>
                    <a:cubicBezTo>
                      <a:pt x="113" y="52"/>
                      <a:pt x="111" y="52"/>
                      <a:pt x="110" y="47"/>
                    </a:cubicBezTo>
                    <a:cubicBezTo>
                      <a:pt x="110" y="47"/>
                      <a:pt x="110" y="46"/>
                      <a:pt x="109" y="46"/>
                    </a:cubicBezTo>
                    <a:cubicBezTo>
                      <a:pt x="109" y="46"/>
                      <a:pt x="107" y="45"/>
                      <a:pt x="106" y="45"/>
                    </a:cubicBezTo>
                    <a:cubicBezTo>
                      <a:pt x="106" y="45"/>
                      <a:pt x="105" y="45"/>
                      <a:pt x="104" y="44"/>
                    </a:cubicBezTo>
                    <a:cubicBezTo>
                      <a:pt x="104" y="47"/>
                      <a:pt x="102" y="48"/>
                      <a:pt x="102" y="49"/>
                    </a:cubicBezTo>
                    <a:cubicBezTo>
                      <a:pt x="102" y="51"/>
                      <a:pt x="101" y="54"/>
                      <a:pt x="98" y="54"/>
                    </a:cubicBezTo>
                    <a:cubicBezTo>
                      <a:pt x="95" y="54"/>
                      <a:pt x="93" y="56"/>
                      <a:pt x="93" y="60"/>
                    </a:cubicBezTo>
                    <a:cubicBezTo>
                      <a:pt x="93" y="64"/>
                      <a:pt x="95" y="65"/>
                      <a:pt x="94" y="66"/>
                    </a:cubicBezTo>
                    <a:cubicBezTo>
                      <a:pt x="93" y="68"/>
                      <a:pt x="88" y="70"/>
                      <a:pt x="86" y="69"/>
                    </a:cubicBezTo>
                    <a:cubicBezTo>
                      <a:pt x="85" y="68"/>
                      <a:pt x="82" y="69"/>
                      <a:pt x="79" y="69"/>
                    </a:cubicBezTo>
                    <a:cubicBezTo>
                      <a:pt x="76" y="68"/>
                      <a:pt x="74" y="65"/>
                      <a:pt x="74" y="69"/>
                    </a:cubicBezTo>
                    <a:cubicBezTo>
                      <a:pt x="73" y="72"/>
                      <a:pt x="67" y="83"/>
                      <a:pt x="69" y="84"/>
                    </a:cubicBezTo>
                    <a:cubicBezTo>
                      <a:pt x="70" y="85"/>
                      <a:pt x="71" y="88"/>
                      <a:pt x="69" y="88"/>
                    </a:cubicBezTo>
                    <a:cubicBezTo>
                      <a:pt x="66" y="88"/>
                      <a:pt x="64" y="87"/>
                      <a:pt x="63" y="86"/>
                    </a:cubicBezTo>
                    <a:cubicBezTo>
                      <a:pt x="62" y="85"/>
                      <a:pt x="58" y="88"/>
                      <a:pt x="55" y="88"/>
                    </a:cubicBezTo>
                    <a:cubicBezTo>
                      <a:pt x="54" y="88"/>
                      <a:pt x="49" y="90"/>
                      <a:pt x="51" y="91"/>
                    </a:cubicBezTo>
                    <a:cubicBezTo>
                      <a:pt x="52" y="92"/>
                      <a:pt x="52" y="96"/>
                      <a:pt x="52" y="98"/>
                    </a:cubicBezTo>
                    <a:cubicBezTo>
                      <a:pt x="52" y="100"/>
                      <a:pt x="56" y="105"/>
                      <a:pt x="56" y="107"/>
                    </a:cubicBezTo>
                    <a:cubicBezTo>
                      <a:pt x="55" y="109"/>
                      <a:pt x="51" y="111"/>
                      <a:pt x="51" y="113"/>
                    </a:cubicBezTo>
                    <a:cubicBezTo>
                      <a:pt x="51" y="115"/>
                      <a:pt x="52" y="117"/>
                      <a:pt x="51" y="118"/>
                    </a:cubicBezTo>
                    <a:cubicBezTo>
                      <a:pt x="50" y="118"/>
                      <a:pt x="46" y="120"/>
                      <a:pt x="44" y="121"/>
                    </a:cubicBezTo>
                    <a:cubicBezTo>
                      <a:pt x="42" y="123"/>
                      <a:pt x="39" y="123"/>
                      <a:pt x="37" y="125"/>
                    </a:cubicBezTo>
                    <a:cubicBezTo>
                      <a:pt x="36" y="127"/>
                      <a:pt x="35" y="129"/>
                      <a:pt x="31" y="129"/>
                    </a:cubicBezTo>
                    <a:cubicBezTo>
                      <a:pt x="28" y="128"/>
                      <a:pt x="26" y="128"/>
                      <a:pt x="24" y="131"/>
                    </a:cubicBezTo>
                    <a:cubicBezTo>
                      <a:pt x="21" y="134"/>
                      <a:pt x="21" y="132"/>
                      <a:pt x="19" y="134"/>
                    </a:cubicBezTo>
                    <a:cubicBezTo>
                      <a:pt x="17" y="135"/>
                      <a:pt x="15" y="133"/>
                      <a:pt x="14" y="132"/>
                    </a:cubicBezTo>
                    <a:cubicBezTo>
                      <a:pt x="12" y="132"/>
                      <a:pt x="11" y="134"/>
                      <a:pt x="9" y="134"/>
                    </a:cubicBezTo>
                    <a:cubicBezTo>
                      <a:pt x="8" y="134"/>
                      <a:pt x="6" y="136"/>
                      <a:pt x="5" y="137"/>
                    </a:cubicBezTo>
                    <a:cubicBezTo>
                      <a:pt x="3" y="137"/>
                      <a:pt x="1" y="137"/>
                      <a:pt x="1" y="139"/>
                    </a:cubicBezTo>
                    <a:cubicBezTo>
                      <a:pt x="1" y="140"/>
                      <a:pt x="1" y="142"/>
                      <a:pt x="0" y="143"/>
                    </a:cubicBezTo>
                    <a:cubicBezTo>
                      <a:pt x="0" y="143"/>
                      <a:pt x="0" y="143"/>
                      <a:pt x="0" y="143"/>
                    </a:cubicBezTo>
                    <a:cubicBezTo>
                      <a:pt x="1" y="150"/>
                      <a:pt x="1" y="150"/>
                      <a:pt x="1" y="150"/>
                    </a:cubicBezTo>
                    <a:cubicBezTo>
                      <a:pt x="1" y="150"/>
                      <a:pt x="9" y="152"/>
                      <a:pt x="9" y="155"/>
                    </a:cubicBezTo>
                    <a:cubicBezTo>
                      <a:pt x="9" y="157"/>
                      <a:pt x="11" y="166"/>
                      <a:pt x="11" y="166"/>
                    </a:cubicBezTo>
                    <a:cubicBezTo>
                      <a:pt x="11" y="166"/>
                      <a:pt x="10" y="166"/>
                      <a:pt x="10" y="166"/>
                    </a:cubicBezTo>
                    <a:cubicBezTo>
                      <a:pt x="13" y="168"/>
                      <a:pt x="18" y="171"/>
                      <a:pt x="18" y="172"/>
                    </a:cubicBezTo>
                    <a:cubicBezTo>
                      <a:pt x="18" y="173"/>
                      <a:pt x="18" y="176"/>
                      <a:pt x="22" y="178"/>
                    </a:cubicBezTo>
                    <a:cubicBezTo>
                      <a:pt x="24" y="179"/>
                      <a:pt x="27" y="180"/>
                      <a:pt x="28" y="181"/>
                    </a:cubicBezTo>
                    <a:cubicBezTo>
                      <a:pt x="28" y="181"/>
                      <a:pt x="28" y="180"/>
                      <a:pt x="28" y="180"/>
                    </a:cubicBezTo>
                    <a:cubicBezTo>
                      <a:pt x="32" y="180"/>
                      <a:pt x="32" y="180"/>
                      <a:pt x="32" y="180"/>
                    </a:cubicBezTo>
                    <a:cubicBezTo>
                      <a:pt x="32" y="180"/>
                      <a:pt x="32" y="181"/>
                      <a:pt x="33" y="182"/>
                    </a:cubicBezTo>
                    <a:cubicBezTo>
                      <a:pt x="34" y="179"/>
                      <a:pt x="40" y="176"/>
                      <a:pt x="42" y="176"/>
                    </a:cubicBezTo>
                    <a:cubicBezTo>
                      <a:pt x="45" y="177"/>
                      <a:pt x="52" y="182"/>
                      <a:pt x="52" y="184"/>
                    </a:cubicBezTo>
                    <a:cubicBezTo>
                      <a:pt x="51" y="186"/>
                      <a:pt x="46" y="193"/>
                      <a:pt x="44" y="194"/>
                    </a:cubicBezTo>
                    <a:cubicBezTo>
                      <a:pt x="43" y="194"/>
                      <a:pt x="42" y="194"/>
                      <a:pt x="40" y="194"/>
                    </a:cubicBezTo>
                    <a:cubicBezTo>
                      <a:pt x="40" y="195"/>
                      <a:pt x="40" y="196"/>
                      <a:pt x="40" y="197"/>
                    </a:cubicBezTo>
                    <a:cubicBezTo>
                      <a:pt x="40" y="198"/>
                      <a:pt x="43" y="201"/>
                      <a:pt x="44" y="204"/>
                    </a:cubicBezTo>
                    <a:cubicBezTo>
                      <a:pt x="46" y="207"/>
                      <a:pt x="42" y="209"/>
                      <a:pt x="39" y="207"/>
                    </a:cubicBezTo>
                    <a:cubicBezTo>
                      <a:pt x="37" y="205"/>
                      <a:pt x="36" y="209"/>
                      <a:pt x="38" y="210"/>
                    </a:cubicBezTo>
                    <a:cubicBezTo>
                      <a:pt x="39" y="212"/>
                      <a:pt x="38" y="216"/>
                      <a:pt x="40" y="217"/>
                    </a:cubicBezTo>
                    <a:cubicBezTo>
                      <a:pt x="43" y="217"/>
                      <a:pt x="45" y="221"/>
                      <a:pt x="47" y="221"/>
                    </a:cubicBezTo>
                    <a:cubicBezTo>
                      <a:pt x="50" y="221"/>
                      <a:pt x="52" y="225"/>
                      <a:pt x="52" y="225"/>
                    </a:cubicBezTo>
                    <a:cubicBezTo>
                      <a:pt x="52" y="225"/>
                      <a:pt x="55" y="228"/>
                      <a:pt x="55" y="229"/>
                    </a:cubicBezTo>
                    <a:cubicBezTo>
                      <a:pt x="55" y="229"/>
                      <a:pt x="55" y="229"/>
                      <a:pt x="55" y="229"/>
                    </a:cubicBezTo>
                    <a:cubicBezTo>
                      <a:pt x="58" y="229"/>
                      <a:pt x="60" y="229"/>
                      <a:pt x="60" y="228"/>
                    </a:cubicBezTo>
                    <a:cubicBezTo>
                      <a:pt x="60" y="227"/>
                      <a:pt x="64" y="227"/>
                      <a:pt x="67" y="229"/>
                    </a:cubicBezTo>
                    <a:cubicBezTo>
                      <a:pt x="69" y="232"/>
                      <a:pt x="79" y="238"/>
                      <a:pt x="83" y="241"/>
                    </a:cubicBezTo>
                    <a:cubicBezTo>
                      <a:pt x="87" y="244"/>
                      <a:pt x="95" y="248"/>
                      <a:pt x="98" y="247"/>
                    </a:cubicBezTo>
                    <a:cubicBezTo>
                      <a:pt x="101" y="247"/>
                      <a:pt x="104" y="249"/>
                      <a:pt x="109" y="249"/>
                    </a:cubicBezTo>
                    <a:cubicBezTo>
                      <a:pt x="110" y="249"/>
                      <a:pt x="110" y="249"/>
                      <a:pt x="111" y="249"/>
                    </a:cubicBezTo>
                    <a:cubicBezTo>
                      <a:pt x="111" y="249"/>
                      <a:pt x="113" y="249"/>
                      <a:pt x="113" y="247"/>
                    </a:cubicBezTo>
                    <a:cubicBezTo>
                      <a:pt x="115" y="245"/>
                      <a:pt x="117" y="249"/>
                      <a:pt x="116" y="251"/>
                    </a:cubicBezTo>
                    <a:cubicBezTo>
                      <a:pt x="116" y="253"/>
                      <a:pt x="116" y="254"/>
                      <a:pt x="116" y="255"/>
                    </a:cubicBezTo>
                    <a:cubicBezTo>
                      <a:pt x="117" y="254"/>
                      <a:pt x="118" y="253"/>
                      <a:pt x="118" y="252"/>
                    </a:cubicBezTo>
                    <a:cubicBezTo>
                      <a:pt x="120" y="248"/>
                      <a:pt x="122" y="248"/>
                      <a:pt x="124" y="247"/>
                    </a:cubicBezTo>
                    <a:cubicBezTo>
                      <a:pt x="126" y="245"/>
                      <a:pt x="127" y="246"/>
                      <a:pt x="131" y="248"/>
                    </a:cubicBezTo>
                    <a:cubicBezTo>
                      <a:pt x="134" y="249"/>
                      <a:pt x="135" y="246"/>
                      <a:pt x="140" y="250"/>
                    </a:cubicBezTo>
                    <a:cubicBezTo>
                      <a:pt x="141" y="250"/>
                      <a:pt x="142" y="249"/>
                      <a:pt x="143" y="249"/>
                    </a:cubicBezTo>
                    <a:cubicBezTo>
                      <a:pt x="144" y="249"/>
                      <a:pt x="145" y="247"/>
                      <a:pt x="146" y="246"/>
                    </a:cubicBezTo>
                    <a:cubicBezTo>
                      <a:pt x="148" y="244"/>
                      <a:pt x="148" y="242"/>
                      <a:pt x="150" y="243"/>
                    </a:cubicBezTo>
                    <a:cubicBezTo>
                      <a:pt x="152" y="243"/>
                      <a:pt x="153" y="240"/>
                      <a:pt x="157" y="238"/>
                    </a:cubicBezTo>
                    <a:cubicBezTo>
                      <a:pt x="161" y="236"/>
                      <a:pt x="164" y="239"/>
                      <a:pt x="166" y="238"/>
                    </a:cubicBezTo>
                    <a:cubicBezTo>
                      <a:pt x="168" y="236"/>
                      <a:pt x="170" y="236"/>
                      <a:pt x="170" y="237"/>
                    </a:cubicBezTo>
                    <a:cubicBezTo>
                      <a:pt x="170" y="239"/>
                      <a:pt x="173" y="241"/>
                      <a:pt x="173" y="243"/>
                    </a:cubicBezTo>
                    <a:cubicBezTo>
                      <a:pt x="174" y="244"/>
                      <a:pt x="177" y="245"/>
                      <a:pt x="178" y="245"/>
                    </a:cubicBezTo>
                    <a:cubicBezTo>
                      <a:pt x="179" y="245"/>
                      <a:pt x="179" y="244"/>
                      <a:pt x="179" y="244"/>
                    </a:cubicBezTo>
                    <a:cubicBezTo>
                      <a:pt x="181" y="243"/>
                      <a:pt x="185" y="244"/>
                      <a:pt x="185" y="247"/>
                    </a:cubicBezTo>
                    <a:cubicBezTo>
                      <a:pt x="185" y="249"/>
                      <a:pt x="185" y="251"/>
                      <a:pt x="187" y="251"/>
                    </a:cubicBezTo>
                    <a:cubicBezTo>
                      <a:pt x="188" y="251"/>
                      <a:pt x="190" y="251"/>
                      <a:pt x="190" y="255"/>
                    </a:cubicBezTo>
                    <a:cubicBezTo>
                      <a:pt x="190" y="259"/>
                      <a:pt x="191" y="263"/>
                      <a:pt x="188" y="267"/>
                    </a:cubicBezTo>
                    <a:cubicBezTo>
                      <a:pt x="184" y="270"/>
                      <a:pt x="180" y="276"/>
                      <a:pt x="181" y="278"/>
                    </a:cubicBezTo>
                    <a:cubicBezTo>
                      <a:pt x="182" y="280"/>
                      <a:pt x="180" y="283"/>
                      <a:pt x="183" y="282"/>
                    </a:cubicBezTo>
                    <a:cubicBezTo>
                      <a:pt x="185" y="281"/>
                      <a:pt x="191" y="282"/>
                      <a:pt x="190" y="283"/>
                    </a:cubicBezTo>
                    <a:cubicBezTo>
                      <a:pt x="189" y="285"/>
                      <a:pt x="190" y="290"/>
                      <a:pt x="192" y="290"/>
                    </a:cubicBezTo>
                    <a:cubicBezTo>
                      <a:pt x="195" y="290"/>
                      <a:pt x="196" y="291"/>
                      <a:pt x="195" y="294"/>
                    </a:cubicBezTo>
                    <a:cubicBezTo>
                      <a:pt x="195" y="296"/>
                      <a:pt x="194" y="299"/>
                      <a:pt x="195" y="299"/>
                    </a:cubicBezTo>
                    <a:cubicBezTo>
                      <a:pt x="197" y="299"/>
                      <a:pt x="200" y="299"/>
                      <a:pt x="200" y="301"/>
                    </a:cubicBezTo>
                    <a:cubicBezTo>
                      <a:pt x="200" y="303"/>
                      <a:pt x="201" y="305"/>
                      <a:pt x="205" y="304"/>
                    </a:cubicBezTo>
                    <a:cubicBezTo>
                      <a:pt x="207" y="303"/>
                      <a:pt x="208" y="302"/>
                      <a:pt x="209" y="303"/>
                    </a:cubicBezTo>
                    <a:cubicBezTo>
                      <a:pt x="210" y="303"/>
                      <a:pt x="210" y="306"/>
                      <a:pt x="213" y="307"/>
                    </a:cubicBezTo>
                    <a:cubicBezTo>
                      <a:pt x="215" y="307"/>
                      <a:pt x="214" y="301"/>
                      <a:pt x="213" y="300"/>
                    </a:cubicBezTo>
                    <a:cubicBezTo>
                      <a:pt x="212" y="299"/>
                      <a:pt x="213" y="295"/>
                      <a:pt x="214" y="296"/>
                    </a:cubicBezTo>
                    <a:cubicBezTo>
                      <a:pt x="215" y="297"/>
                      <a:pt x="218" y="296"/>
                      <a:pt x="219" y="294"/>
                    </a:cubicBezTo>
                    <a:cubicBezTo>
                      <a:pt x="221" y="292"/>
                      <a:pt x="224" y="296"/>
                      <a:pt x="226" y="294"/>
                    </a:cubicBezTo>
                    <a:cubicBezTo>
                      <a:pt x="227" y="291"/>
                      <a:pt x="230" y="295"/>
                      <a:pt x="233" y="294"/>
                    </a:cubicBezTo>
                    <a:cubicBezTo>
                      <a:pt x="235" y="292"/>
                      <a:pt x="237" y="295"/>
                      <a:pt x="238" y="293"/>
                    </a:cubicBezTo>
                    <a:cubicBezTo>
                      <a:pt x="239" y="291"/>
                      <a:pt x="243" y="288"/>
                      <a:pt x="244" y="289"/>
                    </a:cubicBezTo>
                    <a:cubicBezTo>
                      <a:pt x="245" y="290"/>
                      <a:pt x="246" y="291"/>
                      <a:pt x="251" y="292"/>
                    </a:cubicBezTo>
                    <a:cubicBezTo>
                      <a:pt x="256" y="293"/>
                      <a:pt x="253" y="295"/>
                      <a:pt x="253" y="297"/>
                    </a:cubicBezTo>
                    <a:cubicBezTo>
                      <a:pt x="253" y="298"/>
                      <a:pt x="259" y="303"/>
                      <a:pt x="261" y="303"/>
                    </a:cubicBezTo>
                    <a:cubicBezTo>
                      <a:pt x="262" y="303"/>
                      <a:pt x="262" y="303"/>
                      <a:pt x="263" y="304"/>
                    </a:cubicBezTo>
                    <a:cubicBezTo>
                      <a:pt x="264" y="303"/>
                      <a:pt x="267" y="305"/>
                      <a:pt x="268" y="303"/>
                    </a:cubicBezTo>
                    <a:cubicBezTo>
                      <a:pt x="268" y="301"/>
                      <a:pt x="271" y="301"/>
                      <a:pt x="272" y="303"/>
                    </a:cubicBezTo>
                    <a:cubicBezTo>
                      <a:pt x="273" y="305"/>
                      <a:pt x="274" y="305"/>
                      <a:pt x="277" y="303"/>
                    </a:cubicBezTo>
                    <a:cubicBezTo>
                      <a:pt x="279" y="301"/>
                      <a:pt x="280" y="305"/>
                      <a:pt x="279" y="306"/>
                    </a:cubicBezTo>
                    <a:cubicBezTo>
                      <a:pt x="277" y="308"/>
                      <a:pt x="278" y="311"/>
                      <a:pt x="281" y="313"/>
                    </a:cubicBezTo>
                    <a:cubicBezTo>
                      <a:pt x="283" y="316"/>
                      <a:pt x="283" y="312"/>
                      <a:pt x="283" y="310"/>
                    </a:cubicBezTo>
                    <a:cubicBezTo>
                      <a:pt x="282" y="308"/>
                      <a:pt x="287" y="306"/>
                      <a:pt x="294" y="303"/>
                    </a:cubicBezTo>
                    <a:cubicBezTo>
                      <a:pt x="302" y="301"/>
                      <a:pt x="310" y="295"/>
                      <a:pt x="310" y="294"/>
                    </a:cubicBezTo>
                    <a:cubicBezTo>
                      <a:pt x="310" y="293"/>
                      <a:pt x="315" y="296"/>
                      <a:pt x="318" y="294"/>
                    </a:cubicBezTo>
                    <a:cubicBezTo>
                      <a:pt x="320" y="292"/>
                      <a:pt x="329" y="292"/>
                      <a:pt x="331" y="292"/>
                    </a:cubicBezTo>
                    <a:cubicBezTo>
                      <a:pt x="334" y="292"/>
                      <a:pt x="334" y="290"/>
                      <a:pt x="336" y="288"/>
                    </a:cubicBezTo>
                    <a:cubicBezTo>
                      <a:pt x="339" y="286"/>
                      <a:pt x="338" y="285"/>
                      <a:pt x="341" y="284"/>
                    </a:cubicBezTo>
                    <a:cubicBezTo>
                      <a:pt x="344" y="283"/>
                      <a:pt x="346" y="281"/>
                      <a:pt x="346" y="279"/>
                    </a:cubicBezTo>
                    <a:cubicBezTo>
                      <a:pt x="346" y="278"/>
                      <a:pt x="351" y="277"/>
                      <a:pt x="351" y="276"/>
                    </a:cubicBezTo>
                    <a:cubicBezTo>
                      <a:pt x="351" y="274"/>
                      <a:pt x="355" y="274"/>
                      <a:pt x="355" y="272"/>
                    </a:cubicBezTo>
                    <a:cubicBezTo>
                      <a:pt x="355" y="270"/>
                      <a:pt x="358" y="270"/>
                      <a:pt x="359" y="269"/>
                    </a:cubicBezTo>
                    <a:cubicBezTo>
                      <a:pt x="360" y="267"/>
                      <a:pt x="358" y="263"/>
                      <a:pt x="360" y="263"/>
                    </a:cubicBezTo>
                    <a:cubicBezTo>
                      <a:pt x="362" y="262"/>
                      <a:pt x="359" y="260"/>
                      <a:pt x="359" y="259"/>
                    </a:cubicBezTo>
                    <a:cubicBezTo>
                      <a:pt x="358" y="258"/>
                      <a:pt x="362" y="257"/>
                      <a:pt x="364" y="256"/>
                    </a:cubicBezTo>
                    <a:cubicBezTo>
                      <a:pt x="366" y="255"/>
                      <a:pt x="368" y="253"/>
                      <a:pt x="368" y="251"/>
                    </a:cubicBezTo>
                    <a:cubicBezTo>
                      <a:pt x="368" y="248"/>
                      <a:pt x="372" y="246"/>
                      <a:pt x="373" y="246"/>
                    </a:cubicBezTo>
                    <a:cubicBezTo>
                      <a:pt x="375" y="245"/>
                      <a:pt x="375" y="242"/>
                      <a:pt x="375" y="239"/>
                    </a:cubicBezTo>
                    <a:cubicBezTo>
                      <a:pt x="374" y="236"/>
                      <a:pt x="378" y="237"/>
                      <a:pt x="376" y="236"/>
                    </a:cubicBezTo>
                    <a:cubicBezTo>
                      <a:pt x="375" y="235"/>
                      <a:pt x="377" y="232"/>
                      <a:pt x="380" y="231"/>
                    </a:cubicBezTo>
                    <a:cubicBezTo>
                      <a:pt x="382" y="230"/>
                      <a:pt x="378" y="229"/>
                      <a:pt x="376" y="230"/>
                    </a:cubicBezTo>
                    <a:cubicBezTo>
                      <a:pt x="375" y="231"/>
                      <a:pt x="373" y="227"/>
                      <a:pt x="372" y="229"/>
                    </a:cubicBezTo>
                    <a:cubicBezTo>
                      <a:pt x="370" y="230"/>
                      <a:pt x="366" y="228"/>
                      <a:pt x="369" y="227"/>
                    </a:cubicBezTo>
                    <a:cubicBezTo>
                      <a:pt x="371" y="226"/>
                      <a:pt x="375" y="223"/>
                      <a:pt x="377" y="223"/>
                    </a:cubicBezTo>
                    <a:cubicBezTo>
                      <a:pt x="379" y="222"/>
                      <a:pt x="375" y="218"/>
                      <a:pt x="372" y="218"/>
                    </a:cubicBezTo>
                    <a:cubicBezTo>
                      <a:pt x="370" y="218"/>
                      <a:pt x="368" y="213"/>
                      <a:pt x="365" y="213"/>
                    </a:cubicBezTo>
                    <a:cubicBezTo>
                      <a:pt x="363" y="213"/>
                      <a:pt x="367" y="211"/>
                      <a:pt x="370" y="213"/>
                    </a:cubicBezTo>
                    <a:cubicBezTo>
                      <a:pt x="372" y="214"/>
                      <a:pt x="376" y="216"/>
                      <a:pt x="377" y="214"/>
                    </a:cubicBezTo>
                    <a:cubicBezTo>
                      <a:pt x="378" y="213"/>
                      <a:pt x="372" y="208"/>
                      <a:pt x="370" y="207"/>
                    </a:cubicBezTo>
                    <a:cubicBezTo>
                      <a:pt x="368" y="205"/>
                      <a:pt x="370" y="203"/>
                      <a:pt x="369" y="202"/>
                    </a:cubicBezTo>
                    <a:cubicBezTo>
                      <a:pt x="367" y="201"/>
                      <a:pt x="364" y="195"/>
                      <a:pt x="363" y="192"/>
                    </a:cubicBezTo>
                    <a:cubicBezTo>
                      <a:pt x="363" y="189"/>
                      <a:pt x="358" y="189"/>
                      <a:pt x="356" y="187"/>
                    </a:cubicBezTo>
                    <a:cubicBezTo>
                      <a:pt x="355" y="185"/>
                      <a:pt x="356" y="181"/>
                      <a:pt x="360" y="180"/>
                    </a:cubicBezTo>
                    <a:cubicBezTo>
                      <a:pt x="364" y="178"/>
                      <a:pt x="362" y="175"/>
                      <a:pt x="364" y="175"/>
                    </a:cubicBezTo>
                    <a:cubicBezTo>
                      <a:pt x="366" y="176"/>
                      <a:pt x="367" y="175"/>
                      <a:pt x="368" y="172"/>
                    </a:cubicBezTo>
                    <a:cubicBezTo>
                      <a:pt x="370" y="170"/>
                      <a:pt x="372" y="171"/>
                      <a:pt x="373" y="170"/>
                    </a:cubicBezTo>
                    <a:cubicBezTo>
                      <a:pt x="375" y="168"/>
                      <a:pt x="380" y="168"/>
                      <a:pt x="382" y="167"/>
                    </a:cubicBezTo>
                    <a:cubicBezTo>
                      <a:pt x="384" y="166"/>
                      <a:pt x="380" y="161"/>
                      <a:pt x="378" y="162"/>
                    </a:cubicBezTo>
                    <a:cubicBezTo>
                      <a:pt x="375" y="163"/>
                      <a:pt x="372" y="162"/>
                      <a:pt x="370" y="159"/>
                    </a:cubicBezTo>
                    <a:cubicBezTo>
                      <a:pt x="368" y="156"/>
                      <a:pt x="363" y="164"/>
                      <a:pt x="359" y="166"/>
                    </a:cubicBezTo>
                    <a:cubicBezTo>
                      <a:pt x="355" y="167"/>
                      <a:pt x="353" y="162"/>
                      <a:pt x="354" y="159"/>
                    </a:cubicBezTo>
                    <a:cubicBezTo>
                      <a:pt x="356" y="156"/>
                      <a:pt x="351" y="156"/>
                      <a:pt x="346" y="156"/>
                    </a:cubicBezTo>
                    <a:cubicBezTo>
                      <a:pt x="341" y="157"/>
                      <a:pt x="343" y="147"/>
                      <a:pt x="346" y="146"/>
                    </a:cubicBezTo>
                    <a:cubicBezTo>
                      <a:pt x="349" y="146"/>
                      <a:pt x="354" y="149"/>
                      <a:pt x="356" y="143"/>
                    </a:cubicBezTo>
                    <a:cubicBezTo>
                      <a:pt x="358" y="138"/>
                      <a:pt x="361" y="142"/>
                      <a:pt x="365" y="137"/>
                    </a:cubicBezTo>
                    <a:cubicBezTo>
                      <a:pt x="370" y="132"/>
                      <a:pt x="375" y="128"/>
                      <a:pt x="379" y="132"/>
                    </a:cubicBezTo>
                    <a:cubicBezTo>
                      <a:pt x="383" y="135"/>
                      <a:pt x="375" y="140"/>
                      <a:pt x="373" y="143"/>
                    </a:cubicBezTo>
                    <a:cubicBezTo>
                      <a:pt x="372" y="145"/>
                      <a:pt x="375" y="146"/>
                      <a:pt x="372" y="149"/>
                    </a:cubicBezTo>
                    <a:cubicBezTo>
                      <a:pt x="370" y="151"/>
                      <a:pt x="373" y="152"/>
                      <a:pt x="378" y="149"/>
                    </a:cubicBezTo>
                    <a:cubicBezTo>
                      <a:pt x="382" y="146"/>
                      <a:pt x="388" y="142"/>
                      <a:pt x="393" y="140"/>
                    </a:cubicBezTo>
                    <a:cubicBezTo>
                      <a:pt x="394" y="140"/>
                      <a:pt x="395" y="140"/>
                      <a:pt x="396" y="140"/>
                    </a:cubicBezTo>
                    <a:cubicBezTo>
                      <a:pt x="397" y="138"/>
                      <a:pt x="398" y="137"/>
                      <a:pt x="399" y="136"/>
                    </a:cubicBezTo>
                    <a:cubicBezTo>
                      <a:pt x="402" y="135"/>
                      <a:pt x="412" y="130"/>
                      <a:pt x="414" y="128"/>
                    </a:cubicBezTo>
                    <a:cubicBezTo>
                      <a:pt x="415" y="126"/>
                      <a:pt x="417" y="122"/>
                      <a:pt x="419" y="122"/>
                    </a:cubicBezTo>
                    <a:cubicBezTo>
                      <a:pt x="421" y="122"/>
                      <a:pt x="421" y="124"/>
                      <a:pt x="424" y="124"/>
                    </a:cubicBezTo>
                    <a:cubicBezTo>
                      <a:pt x="427" y="124"/>
                      <a:pt x="431" y="125"/>
                      <a:pt x="429" y="123"/>
                    </a:cubicBezTo>
                    <a:cubicBezTo>
                      <a:pt x="428" y="120"/>
                      <a:pt x="429" y="120"/>
                      <a:pt x="432" y="120"/>
                    </a:cubicBezTo>
                    <a:cubicBezTo>
                      <a:pt x="436" y="119"/>
                      <a:pt x="436" y="116"/>
                      <a:pt x="438" y="116"/>
                    </a:cubicBezTo>
                    <a:cubicBezTo>
                      <a:pt x="441" y="116"/>
                      <a:pt x="440" y="109"/>
                      <a:pt x="443" y="109"/>
                    </a:cubicBezTo>
                    <a:cubicBezTo>
                      <a:pt x="445" y="109"/>
                      <a:pt x="446" y="113"/>
                      <a:pt x="450" y="112"/>
                    </a:cubicBezTo>
                    <a:cubicBezTo>
                      <a:pt x="450" y="112"/>
                      <a:pt x="451" y="112"/>
                      <a:pt x="452" y="112"/>
                    </a:cubicBezTo>
                    <a:cubicBezTo>
                      <a:pt x="452" y="112"/>
                      <a:pt x="453" y="111"/>
                      <a:pt x="454" y="111"/>
                    </a:cubicBezTo>
                    <a:cubicBezTo>
                      <a:pt x="453" y="107"/>
                      <a:pt x="454" y="105"/>
                      <a:pt x="453" y="103"/>
                    </a:cubicBezTo>
                    <a:cubicBezTo>
                      <a:pt x="452" y="100"/>
                      <a:pt x="453" y="98"/>
                      <a:pt x="453" y="96"/>
                    </a:cubicBezTo>
                    <a:cubicBezTo>
                      <a:pt x="452" y="95"/>
                      <a:pt x="452" y="91"/>
                      <a:pt x="454" y="91"/>
                    </a:cubicBezTo>
                    <a:cubicBezTo>
                      <a:pt x="456" y="91"/>
                      <a:pt x="458" y="86"/>
                      <a:pt x="460" y="88"/>
                    </a:cubicBezTo>
                    <a:cubicBezTo>
                      <a:pt x="463" y="89"/>
                      <a:pt x="468" y="90"/>
                      <a:pt x="468" y="88"/>
                    </a:cubicBezTo>
                    <a:cubicBezTo>
                      <a:pt x="468" y="85"/>
                      <a:pt x="471" y="85"/>
                      <a:pt x="471" y="82"/>
                    </a:cubicBezTo>
                    <a:cubicBezTo>
                      <a:pt x="472" y="80"/>
                      <a:pt x="475" y="79"/>
                      <a:pt x="476" y="76"/>
                    </a:cubicBezTo>
                    <a:cubicBezTo>
                      <a:pt x="477" y="74"/>
                      <a:pt x="478" y="67"/>
                      <a:pt x="480" y="66"/>
                    </a:cubicBezTo>
                    <a:cubicBezTo>
                      <a:pt x="483" y="65"/>
                      <a:pt x="480" y="64"/>
                      <a:pt x="480" y="59"/>
                    </a:cubicBezTo>
                    <a:close/>
                    <a:moveTo>
                      <a:pt x="364" y="284"/>
                    </a:moveTo>
                    <a:cubicBezTo>
                      <a:pt x="361" y="294"/>
                      <a:pt x="367" y="299"/>
                      <a:pt x="368" y="298"/>
                    </a:cubicBezTo>
                    <a:cubicBezTo>
                      <a:pt x="370" y="297"/>
                      <a:pt x="380" y="276"/>
                      <a:pt x="378" y="273"/>
                    </a:cubicBezTo>
                    <a:cubicBezTo>
                      <a:pt x="376" y="270"/>
                      <a:pt x="366" y="275"/>
                      <a:pt x="364" y="284"/>
                    </a:cubicBezTo>
                    <a:close/>
                    <a:moveTo>
                      <a:pt x="279" y="317"/>
                    </a:moveTo>
                    <a:cubicBezTo>
                      <a:pt x="276" y="317"/>
                      <a:pt x="268" y="321"/>
                      <a:pt x="271" y="328"/>
                    </a:cubicBezTo>
                    <a:cubicBezTo>
                      <a:pt x="274" y="334"/>
                      <a:pt x="284" y="330"/>
                      <a:pt x="285" y="327"/>
                    </a:cubicBezTo>
                    <a:cubicBezTo>
                      <a:pt x="285" y="324"/>
                      <a:pt x="289" y="320"/>
                      <a:pt x="289" y="318"/>
                    </a:cubicBezTo>
                    <a:cubicBezTo>
                      <a:pt x="288" y="316"/>
                      <a:pt x="282" y="317"/>
                      <a:pt x="279" y="31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91" name="Freeform 151">
                <a:extLst>
                  <a:ext uri="{FF2B5EF4-FFF2-40B4-BE49-F238E27FC236}">
                    <a16:creationId xmlns:a16="http://schemas.microsoft.com/office/drawing/2014/main" xmlns="" id="{FFB5154C-106A-B44D-A4F8-23F3A6D487A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514377" y="5166008"/>
                <a:ext cx="145955" cy="204132"/>
              </a:xfrm>
              <a:custGeom>
                <a:avLst/>
                <a:gdLst>
                  <a:gd name="T0" fmla="*/ 41 w 78"/>
                  <a:gd name="T1" fmla="*/ 42 h 109"/>
                  <a:gd name="T2" fmla="*/ 51 w 78"/>
                  <a:gd name="T3" fmla="*/ 49 h 109"/>
                  <a:gd name="T4" fmla="*/ 53 w 78"/>
                  <a:gd name="T5" fmla="*/ 56 h 109"/>
                  <a:gd name="T6" fmla="*/ 57 w 78"/>
                  <a:gd name="T7" fmla="*/ 60 h 109"/>
                  <a:gd name="T8" fmla="*/ 61 w 78"/>
                  <a:gd name="T9" fmla="*/ 70 h 109"/>
                  <a:gd name="T10" fmla="*/ 63 w 78"/>
                  <a:gd name="T11" fmla="*/ 68 h 109"/>
                  <a:gd name="T12" fmla="*/ 67 w 78"/>
                  <a:gd name="T13" fmla="*/ 63 h 109"/>
                  <a:gd name="T14" fmla="*/ 65 w 78"/>
                  <a:gd name="T15" fmla="*/ 53 h 109"/>
                  <a:gd name="T16" fmla="*/ 56 w 78"/>
                  <a:gd name="T17" fmla="*/ 47 h 109"/>
                  <a:gd name="T18" fmla="*/ 50 w 78"/>
                  <a:gd name="T19" fmla="*/ 40 h 109"/>
                  <a:gd name="T20" fmla="*/ 39 w 78"/>
                  <a:gd name="T21" fmla="*/ 38 h 109"/>
                  <a:gd name="T22" fmla="*/ 35 w 78"/>
                  <a:gd name="T23" fmla="*/ 30 h 109"/>
                  <a:gd name="T24" fmla="*/ 41 w 78"/>
                  <a:gd name="T25" fmla="*/ 19 h 109"/>
                  <a:gd name="T26" fmla="*/ 40 w 78"/>
                  <a:gd name="T27" fmla="*/ 6 h 109"/>
                  <a:gd name="T28" fmla="*/ 39 w 78"/>
                  <a:gd name="T29" fmla="*/ 3 h 109"/>
                  <a:gd name="T30" fmla="*/ 27 w 78"/>
                  <a:gd name="T31" fmla="*/ 2 h 109"/>
                  <a:gd name="T32" fmla="*/ 25 w 78"/>
                  <a:gd name="T33" fmla="*/ 21 h 109"/>
                  <a:gd name="T34" fmla="*/ 22 w 78"/>
                  <a:gd name="T35" fmla="*/ 20 h 109"/>
                  <a:gd name="T36" fmla="*/ 24 w 78"/>
                  <a:gd name="T37" fmla="*/ 31 h 109"/>
                  <a:gd name="T38" fmla="*/ 26 w 78"/>
                  <a:gd name="T39" fmla="*/ 37 h 109"/>
                  <a:gd name="T40" fmla="*/ 34 w 78"/>
                  <a:gd name="T41" fmla="*/ 40 h 109"/>
                  <a:gd name="T42" fmla="*/ 41 w 78"/>
                  <a:gd name="T43" fmla="*/ 42 h 109"/>
                  <a:gd name="T44" fmla="*/ 26 w 78"/>
                  <a:gd name="T45" fmla="*/ 44 h 109"/>
                  <a:gd name="T46" fmla="*/ 34 w 78"/>
                  <a:gd name="T47" fmla="*/ 53 h 109"/>
                  <a:gd name="T48" fmla="*/ 26 w 78"/>
                  <a:gd name="T49" fmla="*/ 44 h 109"/>
                  <a:gd name="T50" fmla="*/ 39 w 78"/>
                  <a:gd name="T51" fmla="*/ 67 h 109"/>
                  <a:gd name="T52" fmla="*/ 44 w 78"/>
                  <a:gd name="T53" fmla="*/ 65 h 109"/>
                  <a:gd name="T54" fmla="*/ 44 w 78"/>
                  <a:gd name="T55" fmla="*/ 71 h 109"/>
                  <a:gd name="T56" fmla="*/ 46 w 78"/>
                  <a:gd name="T57" fmla="*/ 80 h 109"/>
                  <a:gd name="T58" fmla="*/ 54 w 78"/>
                  <a:gd name="T59" fmla="*/ 67 h 109"/>
                  <a:gd name="T60" fmla="*/ 51 w 78"/>
                  <a:gd name="T61" fmla="*/ 66 h 109"/>
                  <a:gd name="T62" fmla="*/ 39 w 78"/>
                  <a:gd name="T63" fmla="*/ 56 h 109"/>
                  <a:gd name="T64" fmla="*/ 39 w 78"/>
                  <a:gd name="T65" fmla="*/ 67 h 109"/>
                  <a:gd name="T66" fmla="*/ 11 w 78"/>
                  <a:gd name="T67" fmla="*/ 72 h 109"/>
                  <a:gd name="T68" fmla="*/ 1 w 78"/>
                  <a:gd name="T69" fmla="*/ 85 h 109"/>
                  <a:gd name="T70" fmla="*/ 16 w 78"/>
                  <a:gd name="T71" fmla="*/ 72 h 109"/>
                  <a:gd name="T72" fmla="*/ 18 w 78"/>
                  <a:gd name="T73" fmla="*/ 63 h 109"/>
                  <a:gd name="T74" fmla="*/ 11 w 78"/>
                  <a:gd name="T75" fmla="*/ 72 h 109"/>
                  <a:gd name="T76" fmla="*/ 54 w 78"/>
                  <a:gd name="T77" fmla="*/ 77 h 109"/>
                  <a:gd name="T78" fmla="*/ 60 w 78"/>
                  <a:gd name="T79" fmla="*/ 73 h 109"/>
                  <a:gd name="T80" fmla="*/ 54 w 78"/>
                  <a:gd name="T81" fmla="*/ 77 h 109"/>
                  <a:gd name="T82" fmla="*/ 75 w 78"/>
                  <a:gd name="T83" fmla="*/ 95 h 109"/>
                  <a:gd name="T84" fmla="*/ 73 w 78"/>
                  <a:gd name="T85" fmla="*/ 77 h 109"/>
                  <a:gd name="T86" fmla="*/ 68 w 78"/>
                  <a:gd name="T87" fmla="*/ 77 h 109"/>
                  <a:gd name="T88" fmla="*/ 63 w 78"/>
                  <a:gd name="T89" fmla="*/ 81 h 109"/>
                  <a:gd name="T90" fmla="*/ 58 w 78"/>
                  <a:gd name="T91" fmla="*/ 85 h 109"/>
                  <a:gd name="T92" fmla="*/ 51 w 78"/>
                  <a:gd name="T93" fmla="*/ 83 h 109"/>
                  <a:gd name="T94" fmla="*/ 42 w 78"/>
                  <a:gd name="T95" fmla="*/ 88 h 109"/>
                  <a:gd name="T96" fmla="*/ 39 w 78"/>
                  <a:gd name="T97" fmla="*/ 97 h 109"/>
                  <a:gd name="T98" fmla="*/ 46 w 78"/>
                  <a:gd name="T99" fmla="*/ 93 h 109"/>
                  <a:gd name="T100" fmla="*/ 52 w 78"/>
                  <a:gd name="T101" fmla="*/ 91 h 109"/>
                  <a:gd name="T102" fmla="*/ 58 w 78"/>
                  <a:gd name="T103" fmla="*/ 105 h 109"/>
                  <a:gd name="T104" fmla="*/ 67 w 78"/>
                  <a:gd name="T105" fmla="*/ 109 h 109"/>
                  <a:gd name="T106" fmla="*/ 67 w 78"/>
                  <a:gd name="T107" fmla="*/ 99 h 109"/>
                  <a:gd name="T108" fmla="*/ 75 w 78"/>
                  <a:gd name="T109" fmla="*/ 95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78" h="109">
                    <a:moveTo>
                      <a:pt x="41" y="42"/>
                    </a:moveTo>
                    <a:cubicBezTo>
                      <a:pt x="46" y="41"/>
                      <a:pt x="52" y="47"/>
                      <a:pt x="51" y="49"/>
                    </a:cubicBezTo>
                    <a:cubicBezTo>
                      <a:pt x="50" y="51"/>
                      <a:pt x="51" y="58"/>
                      <a:pt x="53" y="56"/>
                    </a:cubicBezTo>
                    <a:cubicBezTo>
                      <a:pt x="56" y="54"/>
                      <a:pt x="59" y="57"/>
                      <a:pt x="57" y="60"/>
                    </a:cubicBezTo>
                    <a:cubicBezTo>
                      <a:pt x="55" y="63"/>
                      <a:pt x="60" y="66"/>
                      <a:pt x="61" y="70"/>
                    </a:cubicBezTo>
                    <a:cubicBezTo>
                      <a:pt x="62" y="74"/>
                      <a:pt x="64" y="71"/>
                      <a:pt x="63" y="68"/>
                    </a:cubicBezTo>
                    <a:cubicBezTo>
                      <a:pt x="63" y="65"/>
                      <a:pt x="64" y="65"/>
                      <a:pt x="67" y="63"/>
                    </a:cubicBezTo>
                    <a:cubicBezTo>
                      <a:pt x="70" y="61"/>
                      <a:pt x="67" y="57"/>
                      <a:pt x="65" y="53"/>
                    </a:cubicBezTo>
                    <a:cubicBezTo>
                      <a:pt x="63" y="49"/>
                      <a:pt x="56" y="51"/>
                      <a:pt x="56" y="47"/>
                    </a:cubicBezTo>
                    <a:cubicBezTo>
                      <a:pt x="56" y="43"/>
                      <a:pt x="51" y="42"/>
                      <a:pt x="50" y="40"/>
                    </a:cubicBezTo>
                    <a:cubicBezTo>
                      <a:pt x="50" y="38"/>
                      <a:pt x="43" y="35"/>
                      <a:pt x="39" y="38"/>
                    </a:cubicBezTo>
                    <a:cubicBezTo>
                      <a:pt x="35" y="40"/>
                      <a:pt x="38" y="34"/>
                      <a:pt x="35" y="30"/>
                    </a:cubicBezTo>
                    <a:cubicBezTo>
                      <a:pt x="32" y="27"/>
                      <a:pt x="37" y="23"/>
                      <a:pt x="41" y="19"/>
                    </a:cubicBezTo>
                    <a:cubicBezTo>
                      <a:pt x="44" y="15"/>
                      <a:pt x="40" y="9"/>
                      <a:pt x="40" y="6"/>
                    </a:cubicBezTo>
                    <a:cubicBezTo>
                      <a:pt x="41" y="3"/>
                      <a:pt x="40" y="2"/>
                      <a:pt x="39" y="3"/>
                    </a:cubicBezTo>
                    <a:cubicBezTo>
                      <a:pt x="37" y="4"/>
                      <a:pt x="30" y="0"/>
                      <a:pt x="27" y="2"/>
                    </a:cubicBezTo>
                    <a:cubicBezTo>
                      <a:pt x="24" y="4"/>
                      <a:pt x="27" y="20"/>
                      <a:pt x="25" y="21"/>
                    </a:cubicBezTo>
                    <a:cubicBezTo>
                      <a:pt x="24" y="22"/>
                      <a:pt x="22" y="18"/>
                      <a:pt x="22" y="20"/>
                    </a:cubicBezTo>
                    <a:cubicBezTo>
                      <a:pt x="21" y="22"/>
                      <a:pt x="22" y="31"/>
                      <a:pt x="24" y="31"/>
                    </a:cubicBezTo>
                    <a:cubicBezTo>
                      <a:pt x="26" y="31"/>
                      <a:pt x="27" y="33"/>
                      <a:pt x="26" y="37"/>
                    </a:cubicBezTo>
                    <a:cubicBezTo>
                      <a:pt x="25" y="41"/>
                      <a:pt x="29" y="41"/>
                      <a:pt x="34" y="40"/>
                    </a:cubicBezTo>
                    <a:cubicBezTo>
                      <a:pt x="39" y="38"/>
                      <a:pt x="37" y="43"/>
                      <a:pt x="41" y="42"/>
                    </a:cubicBezTo>
                    <a:close/>
                    <a:moveTo>
                      <a:pt x="26" y="44"/>
                    </a:moveTo>
                    <a:cubicBezTo>
                      <a:pt x="27" y="48"/>
                      <a:pt x="29" y="54"/>
                      <a:pt x="34" y="53"/>
                    </a:cubicBezTo>
                    <a:cubicBezTo>
                      <a:pt x="39" y="51"/>
                      <a:pt x="26" y="42"/>
                      <a:pt x="26" y="44"/>
                    </a:cubicBezTo>
                    <a:close/>
                    <a:moveTo>
                      <a:pt x="39" y="67"/>
                    </a:moveTo>
                    <a:cubicBezTo>
                      <a:pt x="41" y="67"/>
                      <a:pt x="44" y="67"/>
                      <a:pt x="44" y="65"/>
                    </a:cubicBezTo>
                    <a:cubicBezTo>
                      <a:pt x="44" y="63"/>
                      <a:pt x="47" y="69"/>
                      <a:pt x="44" y="71"/>
                    </a:cubicBezTo>
                    <a:cubicBezTo>
                      <a:pt x="42" y="73"/>
                      <a:pt x="42" y="79"/>
                      <a:pt x="46" y="80"/>
                    </a:cubicBezTo>
                    <a:cubicBezTo>
                      <a:pt x="49" y="81"/>
                      <a:pt x="55" y="69"/>
                      <a:pt x="54" y="67"/>
                    </a:cubicBezTo>
                    <a:cubicBezTo>
                      <a:pt x="53" y="65"/>
                      <a:pt x="50" y="69"/>
                      <a:pt x="51" y="66"/>
                    </a:cubicBezTo>
                    <a:cubicBezTo>
                      <a:pt x="52" y="63"/>
                      <a:pt x="43" y="56"/>
                      <a:pt x="39" y="56"/>
                    </a:cubicBezTo>
                    <a:cubicBezTo>
                      <a:pt x="35" y="57"/>
                      <a:pt x="37" y="68"/>
                      <a:pt x="39" y="67"/>
                    </a:cubicBezTo>
                    <a:close/>
                    <a:moveTo>
                      <a:pt x="11" y="72"/>
                    </a:moveTo>
                    <a:cubicBezTo>
                      <a:pt x="8" y="76"/>
                      <a:pt x="0" y="83"/>
                      <a:pt x="1" y="85"/>
                    </a:cubicBezTo>
                    <a:cubicBezTo>
                      <a:pt x="3" y="88"/>
                      <a:pt x="11" y="75"/>
                      <a:pt x="16" y="72"/>
                    </a:cubicBezTo>
                    <a:cubicBezTo>
                      <a:pt x="20" y="68"/>
                      <a:pt x="19" y="66"/>
                      <a:pt x="18" y="63"/>
                    </a:cubicBezTo>
                    <a:cubicBezTo>
                      <a:pt x="16" y="60"/>
                      <a:pt x="15" y="68"/>
                      <a:pt x="11" y="72"/>
                    </a:cubicBezTo>
                    <a:close/>
                    <a:moveTo>
                      <a:pt x="54" y="77"/>
                    </a:moveTo>
                    <a:cubicBezTo>
                      <a:pt x="55" y="79"/>
                      <a:pt x="62" y="75"/>
                      <a:pt x="60" y="73"/>
                    </a:cubicBezTo>
                    <a:cubicBezTo>
                      <a:pt x="58" y="70"/>
                      <a:pt x="53" y="75"/>
                      <a:pt x="54" y="77"/>
                    </a:cubicBezTo>
                    <a:close/>
                    <a:moveTo>
                      <a:pt x="75" y="95"/>
                    </a:moveTo>
                    <a:cubicBezTo>
                      <a:pt x="78" y="92"/>
                      <a:pt x="73" y="83"/>
                      <a:pt x="73" y="77"/>
                    </a:cubicBezTo>
                    <a:cubicBezTo>
                      <a:pt x="73" y="72"/>
                      <a:pt x="65" y="73"/>
                      <a:pt x="68" y="77"/>
                    </a:cubicBezTo>
                    <a:cubicBezTo>
                      <a:pt x="70" y="80"/>
                      <a:pt x="63" y="78"/>
                      <a:pt x="63" y="81"/>
                    </a:cubicBezTo>
                    <a:cubicBezTo>
                      <a:pt x="63" y="85"/>
                      <a:pt x="58" y="82"/>
                      <a:pt x="58" y="85"/>
                    </a:cubicBezTo>
                    <a:cubicBezTo>
                      <a:pt x="58" y="88"/>
                      <a:pt x="53" y="85"/>
                      <a:pt x="51" y="83"/>
                    </a:cubicBezTo>
                    <a:cubicBezTo>
                      <a:pt x="49" y="81"/>
                      <a:pt x="45" y="88"/>
                      <a:pt x="42" y="88"/>
                    </a:cubicBezTo>
                    <a:cubicBezTo>
                      <a:pt x="38" y="89"/>
                      <a:pt x="36" y="97"/>
                      <a:pt x="39" y="97"/>
                    </a:cubicBezTo>
                    <a:cubicBezTo>
                      <a:pt x="42" y="97"/>
                      <a:pt x="43" y="93"/>
                      <a:pt x="46" y="93"/>
                    </a:cubicBezTo>
                    <a:cubicBezTo>
                      <a:pt x="49" y="93"/>
                      <a:pt x="48" y="90"/>
                      <a:pt x="52" y="91"/>
                    </a:cubicBezTo>
                    <a:cubicBezTo>
                      <a:pt x="56" y="92"/>
                      <a:pt x="53" y="104"/>
                      <a:pt x="58" y="105"/>
                    </a:cubicBezTo>
                    <a:cubicBezTo>
                      <a:pt x="64" y="106"/>
                      <a:pt x="64" y="109"/>
                      <a:pt x="67" y="109"/>
                    </a:cubicBezTo>
                    <a:cubicBezTo>
                      <a:pt x="69" y="109"/>
                      <a:pt x="66" y="101"/>
                      <a:pt x="67" y="99"/>
                    </a:cubicBezTo>
                    <a:cubicBezTo>
                      <a:pt x="67" y="96"/>
                      <a:pt x="72" y="98"/>
                      <a:pt x="75" y="95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92" name="Freeform 152">
                <a:extLst>
                  <a:ext uri="{FF2B5EF4-FFF2-40B4-BE49-F238E27FC236}">
                    <a16:creationId xmlns:a16="http://schemas.microsoft.com/office/drawing/2014/main" xmlns="" id="{29F864C0-6CBA-0041-92D4-67EE7266B03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873649" y="5495680"/>
                <a:ext cx="191884" cy="122479"/>
              </a:xfrm>
              <a:custGeom>
                <a:avLst/>
                <a:gdLst>
                  <a:gd name="T0" fmla="*/ 74 w 102"/>
                  <a:gd name="T1" fmla="*/ 59 h 65"/>
                  <a:gd name="T2" fmla="*/ 68 w 102"/>
                  <a:gd name="T3" fmla="*/ 54 h 65"/>
                  <a:gd name="T4" fmla="*/ 60 w 102"/>
                  <a:gd name="T5" fmla="*/ 50 h 65"/>
                  <a:gd name="T6" fmla="*/ 54 w 102"/>
                  <a:gd name="T7" fmla="*/ 39 h 65"/>
                  <a:gd name="T8" fmla="*/ 52 w 102"/>
                  <a:gd name="T9" fmla="*/ 33 h 65"/>
                  <a:gd name="T10" fmla="*/ 54 w 102"/>
                  <a:gd name="T11" fmla="*/ 28 h 65"/>
                  <a:gd name="T12" fmla="*/ 38 w 102"/>
                  <a:gd name="T13" fmla="*/ 19 h 65"/>
                  <a:gd name="T14" fmla="*/ 6 w 102"/>
                  <a:gd name="T15" fmla="*/ 1 h 65"/>
                  <a:gd name="T16" fmla="*/ 0 w 102"/>
                  <a:gd name="T17" fmla="*/ 0 h 65"/>
                  <a:gd name="T18" fmla="*/ 0 w 102"/>
                  <a:gd name="T19" fmla="*/ 50 h 65"/>
                  <a:gd name="T20" fmla="*/ 9 w 102"/>
                  <a:gd name="T21" fmla="*/ 53 h 65"/>
                  <a:gd name="T22" fmla="*/ 19 w 102"/>
                  <a:gd name="T23" fmla="*/ 48 h 65"/>
                  <a:gd name="T24" fmla="*/ 23 w 102"/>
                  <a:gd name="T25" fmla="*/ 42 h 65"/>
                  <a:gd name="T26" fmla="*/ 40 w 102"/>
                  <a:gd name="T27" fmla="*/ 46 h 65"/>
                  <a:gd name="T28" fmla="*/ 58 w 102"/>
                  <a:gd name="T29" fmla="*/ 61 h 65"/>
                  <a:gd name="T30" fmla="*/ 75 w 102"/>
                  <a:gd name="T31" fmla="*/ 64 h 65"/>
                  <a:gd name="T32" fmla="*/ 74 w 102"/>
                  <a:gd name="T33" fmla="*/ 59 h 65"/>
                  <a:gd name="T34" fmla="*/ 87 w 102"/>
                  <a:gd name="T35" fmla="*/ 17 h 65"/>
                  <a:gd name="T36" fmla="*/ 77 w 102"/>
                  <a:gd name="T37" fmla="*/ 23 h 65"/>
                  <a:gd name="T38" fmla="*/ 60 w 102"/>
                  <a:gd name="T39" fmla="*/ 24 h 65"/>
                  <a:gd name="T40" fmla="*/ 73 w 102"/>
                  <a:gd name="T41" fmla="*/ 29 h 65"/>
                  <a:gd name="T42" fmla="*/ 90 w 102"/>
                  <a:gd name="T43" fmla="*/ 21 h 65"/>
                  <a:gd name="T44" fmla="*/ 92 w 102"/>
                  <a:gd name="T45" fmla="*/ 14 h 65"/>
                  <a:gd name="T46" fmla="*/ 87 w 102"/>
                  <a:gd name="T47" fmla="*/ 17 h 65"/>
                  <a:gd name="T48" fmla="*/ 95 w 102"/>
                  <a:gd name="T49" fmla="*/ 8 h 65"/>
                  <a:gd name="T50" fmla="*/ 93 w 102"/>
                  <a:gd name="T51" fmla="*/ 9 h 65"/>
                  <a:gd name="T52" fmla="*/ 98 w 102"/>
                  <a:gd name="T53" fmla="*/ 16 h 65"/>
                  <a:gd name="T54" fmla="*/ 95 w 102"/>
                  <a:gd name="T55" fmla="*/ 8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02" h="65">
                    <a:moveTo>
                      <a:pt x="74" y="59"/>
                    </a:moveTo>
                    <a:cubicBezTo>
                      <a:pt x="72" y="59"/>
                      <a:pt x="68" y="56"/>
                      <a:pt x="68" y="54"/>
                    </a:cubicBezTo>
                    <a:cubicBezTo>
                      <a:pt x="68" y="52"/>
                      <a:pt x="63" y="52"/>
                      <a:pt x="60" y="50"/>
                    </a:cubicBezTo>
                    <a:cubicBezTo>
                      <a:pt x="56" y="48"/>
                      <a:pt x="58" y="41"/>
                      <a:pt x="54" y="39"/>
                    </a:cubicBezTo>
                    <a:cubicBezTo>
                      <a:pt x="51" y="38"/>
                      <a:pt x="48" y="33"/>
                      <a:pt x="52" y="33"/>
                    </a:cubicBezTo>
                    <a:cubicBezTo>
                      <a:pt x="56" y="33"/>
                      <a:pt x="57" y="31"/>
                      <a:pt x="54" y="28"/>
                    </a:cubicBezTo>
                    <a:cubicBezTo>
                      <a:pt x="51" y="24"/>
                      <a:pt x="38" y="23"/>
                      <a:pt x="38" y="19"/>
                    </a:cubicBezTo>
                    <a:cubicBezTo>
                      <a:pt x="37" y="14"/>
                      <a:pt x="16" y="4"/>
                      <a:pt x="6" y="1"/>
                    </a:cubicBezTo>
                    <a:cubicBezTo>
                      <a:pt x="5" y="1"/>
                      <a:pt x="3" y="0"/>
                      <a:pt x="0" y="0"/>
                    </a:cubicBezTo>
                    <a:cubicBezTo>
                      <a:pt x="0" y="50"/>
                      <a:pt x="0" y="50"/>
                      <a:pt x="0" y="50"/>
                    </a:cubicBezTo>
                    <a:cubicBezTo>
                      <a:pt x="3" y="52"/>
                      <a:pt x="5" y="53"/>
                      <a:pt x="9" y="53"/>
                    </a:cubicBezTo>
                    <a:cubicBezTo>
                      <a:pt x="19" y="54"/>
                      <a:pt x="17" y="48"/>
                      <a:pt x="19" y="48"/>
                    </a:cubicBezTo>
                    <a:cubicBezTo>
                      <a:pt x="21" y="48"/>
                      <a:pt x="21" y="44"/>
                      <a:pt x="23" y="42"/>
                    </a:cubicBezTo>
                    <a:cubicBezTo>
                      <a:pt x="26" y="39"/>
                      <a:pt x="35" y="41"/>
                      <a:pt x="40" y="46"/>
                    </a:cubicBezTo>
                    <a:cubicBezTo>
                      <a:pt x="46" y="50"/>
                      <a:pt x="52" y="63"/>
                      <a:pt x="58" y="61"/>
                    </a:cubicBezTo>
                    <a:cubicBezTo>
                      <a:pt x="64" y="60"/>
                      <a:pt x="70" y="65"/>
                      <a:pt x="75" y="64"/>
                    </a:cubicBezTo>
                    <a:cubicBezTo>
                      <a:pt x="80" y="64"/>
                      <a:pt x="75" y="60"/>
                      <a:pt x="74" y="59"/>
                    </a:cubicBezTo>
                    <a:close/>
                    <a:moveTo>
                      <a:pt x="87" y="17"/>
                    </a:moveTo>
                    <a:cubicBezTo>
                      <a:pt x="87" y="19"/>
                      <a:pt x="83" y="20"/>
                      <a:pt x="77" y="23"/>
                    </a:cubicBezTo>
                    <a:cubicBezTo>
                      <a:pt x="71" y="25"/>
                      <a:pt x="61" y="20"/>
                      <a:pt x="60" y="24"/>
                    </a:cubicBezTo>
                    <a:cubicBezTo>
                      <a:pt x="60" y="26"/>
                      <a:pt x="67" y="29"/>
                      <a:pt x="73" y="29"/>
                    </a:cubicBezTo>
                    <a:cubicBezTo>
                      <a:pt x="80" y="29"/>
                      <a:pt x="90" y="23"/>
                      <a:pt x="90" y="21"/>
                    </a:cubicBezTo>
                    <a:cubicBezTo>
                      <a:pt x="90" y="19"/>
                      <a:pt x="94" y="16"/>
                      <a:pt x="92" y="14"/>
                    </a:cubicBezTo>
                    <a:cubicBezTo>
                      <a:pt x="91" y="12"/>
                      <a:pt x="87" y="15"/>
                      <a:pt x="87" y="17"/>
                    </a:cubicBezTo>
                    <a:close/>
                    <a:moveTo>
                      <a:pt x="95" y="8"/>
                    </a:moveTo>
                    <a:cubicBezTo>
                      <a:pt x="91" y="6"/>
                      <a:pt x="88" y="4"/>
                      <a:pt x="93" y="9"/>
                    </a:cubicBezTo>
                    <a:cubicBezTo>
                      <a:pt x="98" y="13"/>
                      <a:pt x="95" y="17"/>
                      <a:pt x="98" y="16"/>
                    </a:cubicBezTo>
                    <a:cubicBezTo>
                      <a:pt x="102" y="15"/>
                      <a:pt x="99" y="10"/>
                      <a:pt x="95" y="8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93" name="Freeform 153">
                <a:extLst>
                  <a:ext uri="{FF2B5EF4-FFF2-40B4-BE49-F238E27FC236}">
                    <a16:creationId xmlns:a16="http://schemas.microsoft.com/office/drawing/2014/main" xmlns="" id="{A1AB3E8D-AF7E-3D45-BFC5-B6C36BD0A2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4242" y="5304817"/>
                <a:ext cx="32661" cy="63281"/>
              </a:xfrm>
              <a:custGeom>
                <a:avLst/>
                <a:gdLst>
                  <a:gd name="T0" fmla="*/ 4 w 17"/>
                  <a:gd name="T1" fmla="*/ 0 h 34"/>
                  <a:gd name="T2" fmla="*/ 1 w 17"/>
                  <a:gd name="T3" fmla="*/ 8 h 34"/>
                  <a:gd name="T4" fmla="*/ 0 w 17"/>
                  <a:gd name="T5" fmla="*/ 19 h 34"/>
                  <a:gd name="T6" fmla="*/ 4 w 17"/>
                  <a:gd name="T7" fmla="*/ 31 h 34"/>
                  <a:gd name="T8" fmla="*/ 17 w 17"/>
                  <a:gd name="T9" fmla="*/ 19 h 34"/>
                  <a:gd name="T10" fmla="*/ 4 w 17"/>
                  <a:gd name="T11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7" h="34">
                    <a:moveTo>
                      <a:pt x="4" y="0"/>
                    </a:moveTo>
                    <a:cubicBezTo>
                      <a:pt x="1" y="1"/>
                      <a:pt x="2" y="5"/>
                      <a:pt x="1" y="8"/>
                    </a:cubicBezTo>
                    <a:cubicBezTo>
                      <a:pt x="0" y="11"/>
                      <a:pt x="0" y="14"/>
                      <a:pt x="0" y="19"/>
                    </a:cubicBezTo>
                    <a:cubicBezTo>
                      <a:pt x="1" y="23"/>
                      <a:pt x="0" y="28"/>
                      <a:pt x="4" y="31"/>
                    </a:cubicBezTo>
                    <a:cubicBezTo>
                      <a:pt x="9" y="34"/>
                      <a:pt x="16" y="26"/>
                      <a:pt x="17" y="19"/>
                    </a:cubicBezTo>
                    <a:cubicBezTo>
                      <a:pt x="17" y="13"/>
                      <a:pt x="5" y="0"/>
                      <a:pt x="4" y="0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94" name="Freeform 154">
                <a:extLst>
                  <a:ext uri="{FF2B5EF4-FFF2-40B4-BE49-F238E27FC236}">
                    <a16:creationId xmlns:a16="http://schemas.microsoft.com/office/drawing/2014/main" xmlns="" id="{7EEB9C82-7B87-1B4A-BF11-200716DFCD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01858" y="5627345"/>
                <a:ext cx="112273" cy="221482"/>
              </a:xfrm>
              <a:custGeom>
                <a:avLst/>
                <a:gdLst>
                  <a:gd name="T0" fmla="*/ 51 w 60"/>
                  <a:gd name="T1" fmla="*/ 4 h 118"/>
                  <a:gd name="T2" fmla="*/ 48 w 60"/>
                  <a:gd name="T3" fmla="*/ 6 h 118"/>
                  <a:gd name="T4" fmla="*/ 47 w 60"/>
                  <a:gd name="T5" fmla="*/ 12 h 118"/>
                  <a:gd name="T6" fmla="*/ 42 w 60"/>
                  <a:gd name="T7" fmla="*/ 16 h 118"/>
                  <a:gd name="T8" fmla="*/ 38 w 60"/>
                  <a:gd name="T9" fmla="*/ 19 h 118"/>
                  <a:gd name="T10" fmla="*/ 38 w 60"/>
                  <a:gd name="T11" fmla="*/ 23 h 118"/>
                  <a:gd name="T12" fmla="*/ 32 w 60"/>
                  <a:gd name="T13" fmla="*/ 28 h 118"/>
                  <a:gd name="T14" fmla="*/ 21 w 60"/>
                  <a:gd name="T15" fmla="*/ 34 h 118"/>
                  <a:gd name="T16" fmla="*/ 10 w 60"/>
                  <a:gd name="T17" fmla="*/ 36 h 118"/>
                  <a:gd name="T18" fmla="*/ 7 w 60"/>
                  <a:gd name="T19" fmla="*/ 47 h 118"/>
                  <a:gd name="T20" fmla="*/ 8 w 60"/>
                  <a:gd name="T21" fmla="*/ 61 h 118"/>
                  <a:gd name="T22" fmla="*/ 6 w 60"/>
                  <a:gd name="T23" fmla="*/ 78 h 118"/>
                  <a:gd name="T24" fmla="*/ 3 w 60"/>
                  <a:gd name="T25" fmla="*/ 97 h 118"/>
                  <a:gd name="T26" fmla="*/ 8 w 60"/>
                  <a:gd name="T27" fmla="*/ 112 h 118"/>
                  <a:gd name="T28" fmla="*/ 23 w 60"/>
                  <a:gd name="T29" fmla="*/ 116 h 118"/>
                  <a:gd name="T30" fmla="*/ 31 w 60"/>
                  <a:gd name="T31" fmla="*/ 113 h 118"/>
                  <a:gd name="T32" fmla="*/ 42 w 60"/>
                  <a:gd name="T33" fmla="*/ 79 h 118"/>
                  <a:gd name="T34" fmla="*/ 51 w 60"/>
                  <a:gd name="T35" fmla="*/ 47 h 118"/>
                  <a:gd name="T36" fmla="*/ 53 w 60"/>
                  <a:gd name="T37" fmla="*/ 38 h 118"/>
                  <a:gd name="T38" fmla="*/ 55 w 60"/>
                  <a:gd name="T39" fmla="*/ 33 h 118"/>
                  <a:gd name="T40" fmla="*/ 60 w 60"/>
                  <a:gd name="T41" fmla="*/ 32 h 118"/>
                  <a:gd name="T42" fmla="*/ 57 w 60"/>
                  <a:gd name="T43" fmla="*/ 17 h 118"/>
                  <a:gd name="T44" fmla="*/ 51 w 60"/>
                  <a:gd name="T45" fmla="*/ 4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60" h="118">
                    <a:moveTo>
                      <a:pt x="51" y="4"/>
                    </a:moveTo>
                    <a:cubicBezTo>
                      <a:pt x="50" y="0"/>
                      <a:pt x="49" y="5"/>
                      <a:pt x="48" y="6"/>
                    </a:cubicBezTo>
                    <a:cubicBezTo>
                      <a:pt x="47" y="7"/>
                      <a:pt x="47" y="10"/>
                      <a:pt x="47" y="12"/>
                    </a:cubicBezTo>
                    <a:cubicBezTo>
                      <a:pt x="47" y="14"/>
                      <a:pt x="44" y="16"/>
                      <a:pt x="42" y="16"/>
                    </a:cubicBezTo>
                    <a:cubicBezTo>
                      <a:pt x="40" y="15"/>
                      <a:pt x="37" y="17"/>
                      <a:pt x="38" y="19"/>
                    </a:cubicBezTo>
                    <a:cubicBezTo>
                      <a:pt x="39" y="22"/>
                      <a:pt x="37" y="21"/>
                      <a:pt x="38" y="23"/>
                    </a:cubicBezTo>
                    <a:cubicBezTo>
                      <a:pt x="39" y="26"/>
                      <a:pt x="35" y="28"/>
                      <a:pt x="32" y="28"/>
                    </a:cubicBezTo>
                    <a:cubicBezTo>
                      <a:pt x="28" y="29"/>
                      <a:pt x="24" y="35"/>
                      <a:pt x="21" y="34"/>
                    </a:cubicBezTo>
                    <a:cubicBezTo>
                      <a:pt x="17" y="34"/>
                      <a:pt x="13" y="36"/>
                      <a:pt x="10" y="36"/>
                    </a:cubicBezTo>
                    <a:cubicBezTo>
                      <a:pt x="7" y="36"/>
                      <a:pt x="9" y="42"/>
                      <a:pt x="7" y="47"/>
                    </a:cubicBezTo>
                    <a:cubicBezTo>
                      <a:pt x="5" y="51"/>
                      <a:pt x="6" y="56"/>
                      <a:pt x="8" y="61"/>
                    </a:cubicBezTo>
                    <a:cubicBezTo>
                      <a:pt x="10" y="66"/>
                      <a:pt x="12" y="71"/>
                      <a:pt x="6" y="78"/>
                    </a:cubicBezTo>
                    <a:cubicBezTo>
                      <a:pt x="0" y="85"/>
                      <a:pt x="1" y="92"/>
                      <a:pt x="3" y="97"/>
                    </a:cubicBezTo>
                    <a:cubicBezTo>
                      <a:pt x="5" y="102"/>
                      <a:pt x="5" y="109"/>
                      <a:pt x="8" y="112"/>
                    </a:cubicBezTo>
                    <a:cubicBezTo>
                      <a:pt x="11" y="115"/>
                      <a:pt x="20" y="118"/>
                      <a:pt x="23" y="116"/>
                    </a:cubicBezTo>
                    <a:cubicBezTo>
                      <a:pt x="25" y="113"/>
                      <a:pt x="28" y="116"/>
                      <a:pt x="31" y="113"/>
                    </a:cubicBezTo>
                    <a:cubicBezTo>
                      <a:pt x="34" y="109"/>
                      <a:pt x="38" y="91"/>
                      <a:pt x="42" y="79"/>
                    </a:cubicBezTo>
                    <a:cubicBezTo>
                      <a:pt x="47" y="67"/>
                      <a:pt x="52" y="51"/>
                      <a:pt x="51" y="47"/>
                    </a:cubicBezTo>
                    <a:cubicBezTo>
                      <a:pt x="51" y="44"/>
                      <a:pt x="54" y="42"/>
                      <a:pt x="53" y="38"/>
                    </a:cubicBezTo>
                    <a:cubicBezTo>
                      <a:pt x="51" y="35"/>
                      <a:pt x="53" y="31"/>
                      <a:pt x="55" y="33"/>
                    </a:cubicBezTo>
                    <a:cubicBezTo>
                      <a:pt x="57" y="36"/>
                      <a:pt x="59" y="36"/>
                      <a:pt x="60" y="32"/>
                    </a:cubicBezTo>
                    <a:cubicBezTo>
                      <a:pt x="60" y="29"/>
                      <a:pt x="57" y="23"/>
                      <a:pt x="57" y="17"/>
                    </a:cubicBezTo>
                    <a:cubicBezTo>
                      <a:pt x="56" y="12"/>
                      <a:pt x="52" y="7"/>
                      <a:pt x="51" y="4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95" name="Freeform 155">
                <a:extLst>
                  <a:ext uri="{FF2B5EF4-FFF2-40B4-BE49-F238E27FC236}">
                    <a16:creationId xmlns:a16="http://schemas.microsoft.com/office/drawing/2014/main" xmlns="" id="{48811785-E511-6245-A9AD-E8D78E64283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397775" y="5158863"/>
                <a:ext cx="180657" cy="108190"/>
              </a:xfrm>
              <a:custGeom>
                <a:avLst/>
                <a:gdLst>
                  <a:gd name="T0" fmla="*/ 68 w 96"/>
                  <a:gd name="T1" fmla="*/ 2 h 58"/>
                  <a:gd name="T2" fmla="*/ 52 w 96"/>
                  <a:gd name="T3" fmla="*/ 3 h 58"/>
                  <a:gd name="T4" fmla="*/ 40 w 96"/>
                  <a:gd name="T5" fmla="*/ 14 h 58"/>
                  <a:gd name="T6" fmla="*/ 34 w 96"/>
                  <a:gd name="T7" fmla="*/ 16 h 58"/>
                  <a:gd name="T8" fmla="*/ 23 w 96"/>
                  <a:gd name="T9" fmla="*/ 14 h 58"/>
                  <a:gd name="T10" fmla="*/ 13 w 96"/>
                  <a:gd name="T11" fmla="*/ 13 h 58"/>
                  <a:gd name="T12" fmla="*/ 7 w 96"/>
                  <a:gd name="T13" fmla="*/ 12 h 58"/>
                  <a:gd name="T14" fmla="*/ 4 w 96"/>
                  <a:gd name="T15" fmla="*/ 15 h 58"/>
                  <a:gd name="T16" fmla="*/ 4 w 96"/>
                  <a:gd name="T17" fmla="*/ 19 h 58"/>
                  <a:gd name="T18" fmla="*/ 0 w 96"/>
                  <a:gd name="T19" fmla="*/ 22 h 58"/>
                  <a:gd name="T20" fmla="*/ 1 w 96"/>
                  <a:gd name="T21" fmla="*/ 26 h 58"/>
                  <a:gd name="T22" fmla="*/ 3 w 96"/>
                  <a:gd name="T23" fmla="*/ 39 h 58"/>
                  <a:gd name="T24" fmla="*/ 6 w 96"/>
                  <a:gd name="T25" fmla="*/ 51 h 58"/>
                  <a:gd name="T26" fmla="*/ 21 w 96"/>
                  <a:gd name="T27" fmla="*/ 49 h 58"/>
                  <a:gd name="T28" fmla="*/ 31 w 96"/>
                  <a:gd name="T29" fmla="*/ 46 h 58"/>
                  <a:gd name="T30" fmla="*/ 40 w 96"/>
                  <a:gd name="T31" fmla="*/ 42 h 58"/>
                  <a:gd name="T32" fmla="*/ 48 w 96"/>
                  <a:gd name="T33" fmla="*/ 41 h 58"/>
                  <a:gd name="T34" fmla="*/ 54 w 96"/>
                  <a:gd name="T35" fmla="*/ 36 h 58"/>
                  <a:gd name="T36" fmla="*/ 71 w 96"/>
                  <a:gd name="T37" fmla="*/ 31 h 58"/>
                  <a:gd name="T38" fmla="*/ 79 w 96"/>
                  <a:gd name="T39" fmla="*/ 23 h 58"/>
                  <a:gd name="T40" fmla="*/ 86 w 96"/>
                  <a:gd name="T41" fmla="*/ 20 h 58"/>
                  <a:gd name="T42" fmla="*/ 76 w 96"/>
                  <a:gd name="T43" fmla="*/ 0 h 58"/>
                  <a:gd name="T44" fmla="*/ 68 w 96"/>
                  <a:gd name="T45" fmla="*/ 2 h 58"/>
                  <a:gd name="T46" fmla="*/ 88 w 96"/>
                  <a:gd name="T47" fmla="*/ 55 h 58"/>
                  <a:gd name="T48" fmla="*/ 96 w 96"/>
                  <a:gd name="T49" fmla="*/ 54 h 58"/>
                  <a:gd name="T50" fmla="*/ 88 w 96"/>
                  <a:gd name="T51" fmla="*/ 55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96" h="58">
                    <a:moveTo>
                      <a:pt x="68" y="2"/>
                    </a:moveTo>
                    <a:cubicBezTo>
                      <a:pt x="64" y="3"/>
                      <a:pt x="54" y="2"/>
                      <a:pt x="52" y="3"/>
                    </a:cubicBezTo>
                    <a:cubicBezTo>
                      <a:pt x="51" y="4"/>
                      <a:pt x="41" y="11"/>
                      <a:pt x="40" y="14"/>
                    </a:cubicBezTo>
                    <a:cubicBezTo>
                      <a:pt x="38" y="17"/>
                      <a:pt x="36" y="17"/>
                      <a:pt x="34" y="16"/>
                    </a:cubicBezTo>
                    <a:cubicBezTo>
                      <a:pt x="32" y="14"/>
                      <a:pt x="24" y="15"/>
                      <a:pt x="23" y="14"/>
                    </a:cubicBezTo>
                    <a:cubicBezTo>
                      <a:pt x="22" y="13"/>
                      <a:pt x="16" y="13"/>
                      <a:pt x="13" y="13"/>
                    </a:cubicBezTo>
                    <a:cubicBezTo>
                      <a:pt x="10" y="14"/>
                      <a:pt x="9" y="12"/>
                      <a:pt x="7" y="12"/>
                    </a:cubicBezTo>
                    <a:cubicBezTo>
                      <a:pt x="6" y="13"/>
                      <a:pt x="4" y="14"/>
                      <a:pt x="4" y="15"/>
                    </a:cubicBezTo>
                    <a:cubicBezTo>
                      <a:pt x="3" y="16"/>
                      <a:pt x="4" y="19"/>
                      <a:pt x="4" y="19"/>
                    </a:cubicBezTo>
                    <a:cubicBezTo>
                      <a:pt x="4" y="20"/>
                      <a:pt x="2" y="20"/>
                      <a:pt x="0" y="22"/>
                    </a:cubicBezTo>
                    <a:cubicBezTo>
                      <a:pt x="1" y="23"/>
                      <a:pt x="1" y="25"/>
                      <a:pt x="1" y="26"/>
                    </a:cubicBezTo>
                    <a:cubicBezTo>
                      <a:pt x="0" y="29"/>
                      <a:pt x="1" y="36"/>
                      <a:pt x="3" y="39"/>
                    </a:cubicBezTo>
                    <a:cubicBezTo>
                      <a:pt x="6" y="43"/>
                      <a:pt x="5" y="50"/>
                      <a:pt x="6" y="51"/>
                    </a:cubicBezTo>
                    <a:cubicBezTo>
                      <a:pt x="7" y="52"/>
                      <a:pt x="17" y="52"/>
                      <a:pt x="21" y="49"/>
                    </a:cubicBezTo>
                    <a:cubicBezTo>
                      <a:pt x="25" y="47"/>
                      <a:pt x="28" y="46"/>
                      <a:pt x="31" y="46"/>
                    </a:cubicBezTo>
                    <a:cubicBezTo>
                      <a:pt x="34" y="46"/>
                      <a:pt x="39" y="43"/>
                      <a:pt x="40" y="42"/>
                    </a:cubicBezTo>
                    <a:cubicBezTo>
                      <a:pt x="41" y="40"/>
                      <a:pt x="46" y="40"/>
                      <a:pt x="48" y="41"/>
                    </a:cubicBezTo>
                    <a:cubicBezTo>
                      <a:pt x="50" y="41"/>
                      <a:pt x="52" y="39"/>
                      <a:pt x="54" y="36"/>
                    </a:cubicBezTo>
                    <a:cubicBezTo>
                      <a:pt x="56" y="34"/>
                      <a:pt x="64" y="33"/>
                      <a:pt x="71" y="31"/>
                    </a:cubicBezTo>
                    <a:cubicBezTo>
                      <a:pt x="79" y="28"/>
                      <a:pt x="77" y="25"/>
                      <a:pt x="79" y="23"/>
                    </a:cubicBezTo>
                    <a:cubicBezTo>
                      <a:pt x="80" y="21"/>
                      <a:pt x="82" y="21"/>
                      <a:pt x="86" y="20"/>
                    </a:cubicBezTo>
                    <a:cubicBezTo>
                      <a:pt x="82" y="13"/>
                      <a:pt x="78" y="4"/>
                      <a:pt x="76" y="0"/>
                    </a:cubicBezTo>
                    <a:cubicBezTo>
                      <a:pt x="72" y="1"/>
                      <a:pt x="69" y="2"/>
                      <a:pt x="68" y="2"/>
                    </a:cubicBezTo>
                    <a:close/>
                    <a:moveTo>
                      <a:pt x="88" y="55"/>
                    </a:moveTo>
                    <a:cubicBezTo>
                      <a:pt x="90" y="58"/>
                      <a:pt x="96" y="55"/>
                      <a:pt x="96" y="54"/>
                    </a:cubicBezTo>
                    <a:cubicBezTo>
                      <a:pt x="96" y="53"/>
                      <a:pt x="85" y="52"/>
                      <a:pt x="88" y="55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96" name="Freeform 156">
                <a:extLst>
                  <a:ext uri="{FF2B5EF4-FFF2-40B4-BE49-F238E27FC236}">
                    <a16:creationId xmlns:a16="http://schemas.microsoft.com/office/drawing/2014/main" xmlns="" id="{E35F3A78-AC96-FA4A-833A-DB448E97348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081865" y="5535486"/>
                <a:ext cx="123500" cy="87776"/>
              </a:xfrm>
              <a:custGeom>
                <a:avLst/>
                <a:gdLst>
                  <a:gd name="T0" fmla="*/ 1 w 66"/>
                  <a:gd name="T1" fmla="*/ 2 h 47"/>
                  <a:gd name="T2" fmla="*/ 11 w 66"/>
                  <a:gd name="T3" fmla="*/ 13 h 47"/>
                  <a:gd name="T4" fmla="*/ 1 w 66"/>
                  <a:gd name="T5" fmla="*/ 2 h 47"/>
                  <a:gd name="T6" fmla="*/ 16 w 66"/>
                  <a:gd name="T7" fmla="*/ 12 h 47"/>
                  <a:gd name="T8" fmla="*/ 23 w 66"/>
                  <a:gd name="T9" fmla="*/ 17 h 47"/>
                  <a:gd name="T10" fmla="*/ 16 w 66"/>
                  <a:gd name="T11" fmla="*/ 12 h 47"/>
                  <a:gd name="T12" fmla="*/ 43 w 66"/>
                  <a:gd name="T13" fmla="*/ 26 h 47"/>
                  <a:gd name="T14" fmla="*/ 32 w 66"/>
                  <a:gd name="T15" fmla="*/ 20 h 47"/>
                  <a:gd name="T16" fmla="*/ 43 w 66"/>
                  <a:gd name="T17" fmla="*/ 26 h 47"/>
                  <a:gd name="T18" fmla="*/ 41 w 66"/>
                  <a:gd name="T19" fmla="*/ 34 h 47"/>
                  <a:gd name="T20" fmla="*/ 50 w 66"/>
                  <a:gd name="T21" fmla="*/ 38 h 47"/>
                  <a:gd name="T22" fmla="*/ 41 w 66"/>
                  <a:gd name="T23" fmla="*/ 34 h 47"/>
                  <a:gd name="T24" fmla="*/ 56 w 66"/>
                  <a:gd name="T25" fmla="*/ 42 h 47"/>
                  <a:gd name="T26" fmla="*/ 63 w 66"/>
                  <a:gd name="T27" fmla="*/ 45 h 47"/>
                  <a:gd name="T28" fmla="*/ 56 w 66"/>
                  <a:gd name="T29" fmla="*/ 42 h 47"/>
                  <a:gd name="T30" fmla="*/ 50 w 66"/>
                  <a:gd name="T31" fmla="*/ 26 h 47"/>
                  <a:gd name="T32" fmla="*/ 56 w 66"/>
                  <a:gd name="T33" fmla="*/ 37 h 47"/>
                  <a:gd name="T34" fmla="*/ 50 w 66"/>
                  <a:gd name="T35" fmla="*/ 2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6" h="47">
                    <a:moveTo>
                      <a:pt x="1" y="2"/>
                    </a:moveTo>
                    <a:cubicBezTo>
                      <a:pt x="0" y="4"/>
                      <a:pt x="8" y="15"/>
                      <a:pt x="11" y="13"/>
                    </a:cubicBezTo>
                    <a:cubicBezTo>
                      <a:pt x="16" y="10"/>
                      <a:pt x="1" y="0"/>
                      <a:pt x="1" y="2"/>
                    </a:cubicBezTo>
                    <a:close/>
                    <a:moveTo>
                      <a:pt x="16" y="12"/>
                    </a:moveTo>
                    <a:cubicBezTo>
                      <a:pt x="16" y="13"/>
                      <a:pt x="22" y="18"/>
                      <a:pt x="23" y="17"/>
                    </a:cubicBezTo>
                    <a:cubicBezTo>
                      <a:pt x="24" y="16"/>
                      <a:pt x="16" y="10"/>
                      <a:pt x="16" y="12"/>
                    </a:cubicBezTo>
                    <a:close/>
                    <a:moveTo>
                      <a:pt x="43" y="26"/>
                    </a:moveTo>
                    <a:cubicBezTo>
                      <a:pt x="45" y="25"/>
                      <a:pt x="32" y="18"/>
                      <a:pt x="32" y="20"/>
                    </a:cubicBezTo>
                    <a:cubicBezTo>
                      <a:pt x="31" y="22"/>
                      <a:pt x="41" y="27"/>
                      <a:pt x="43" y="26"/>
                    </a:cubicBezTo>
                    <a:close/>
                    <a:moveTo>
                      <a:pt x="41" y="34"/>
                    </a:moveTo>
                    <a:cubicBezTo>
                      <a:pt x="42" y="37"/>
                      <a:pt x="47" y="39"/>
                      <a:pt x="50" y="38"/>
                    </a:cubicBezTo>
                    <a:cubicBezTo>
                      <a:pt x="52" y="37"/>
                      <a:pt x="41" y="30"/>
                      <a:pt x="41" y="34"/>
                    </a:cubicBezTo>
                    <a:close/>
                    <a:moveTo>
                      <a:pt x="56" y="42"/>
                    </a:moveTo>
                    <a:cubicBezTo>
                      <a:pt x="56" y="42"/>
                      <a:pt x="61" y="47"/>
                      <a:pt x="63" y="45"/>
                    </a:cubicBezTo>
                    <a:cubicBezTo>
                      <a:pt x="66" y="44"/>
                      <a:pt x="55" y="40"/>
                      <a:pt x="56" y="42"/>
                    </a:cubicBezTo>
                    <a:close/>
                    <a:moveTo>
                      <a:pt x="50" y="26"/>
                    </a:moveTo>
                    <a:cubicBezTo>
                      <a:pt x="48" y="30"/>
                      <a:pt x="55" y="36"/>
                      <a:pt x="56" y="37"/>
                    </a:cubicBezTo>
                    <a:cubicBezTo>
                      <a:pt x="57" y="37"/>
                      <a:pt x="51" y="23"/>
                      <a:pt x="50" y="26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97" name="Freeform 157">
                <a:extLst>
                  <a:ext uri="{FF2B5EF4-FFF2-40B4-BE49-F238E27FC236}">
                    <a16:creationId xmlns:a16="http://schemas.microsoft.com/office/drawing/2014/main" xmlns="" id="{15181439-FBC0-4048-BB6E-13241FD8057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081865" y="5535486"/>
                <a:ext cx="123500" cy="87776"/>
              </a:xfrm>
              <a:custGeom>
                <a:avLst/>
                <a:gdLst>
                  <a:gd name="T0" fmla="*/ 1 w 66"/>
                  <a:gd name="T1" fmla="*/ 2 h 47"/>
                  <a:gd name="T2" fmla="*/ 11 w 66"/>
                  <a:gd name="T3" fmla="*/ 13 h 47"/>
                  <a:gd name="T4" fmla="*/ 1 w 66"/>
                  <a:gd name="T5" fmla="*/ 2 h 47"/>
                  <a:gd name="T6" fmla="*/ 16 w 66"/>
                  <a:gd name="T7" fmla="*/ 12 h 47"/>
                  <a:gd name="T8" fmla="*/ 23 w 66"/>
                  <a:gd name="T9" fmla="*/ 17 h 47"/>
                  <a:gd name="T10" fmla="*/ 16 w 66"/>
                  <a:gd name="T11" fmla="*/ 12 h 47"/>
                  <a:gd name="T12" fmla="*/ 43 w 66"/>
                  <a:gd name="T13" fmla="*/ 26 h 47"/>
                  <a:gd name="T14" fmla="*/ 32 w 66"/>
                  <a:gd name="T15" fmla="*/ 20 h 47"/>
                  <a:gd name="T16" fmla="*/ 43 w 66"/>
                  <a:gd name="T17" fmla="*/ 26 h 47"/>
                  <a:gd name="T18" fmla="*/ 41 w 66"/>
                  <a:gd name="T19" fmla="*/ 34 h 47"/>
                  <a:gd name="T20" fmla="*/ 50 w 66"/>
                  <a:gd name="T21" fmla="*/ 38 h 47"/>
                  <a:gd name="T22" fmla="*/ 41 w 66"/>
                  <a:gd name="T23" fmla="*/ 34 h 47"/>
                  <a:gd name="T24" fmla="*/ 56 w 66"/>
                  <a:gd name="T25" fmla="*/ 42 h 47"/>
                  <a:gd name="T26" fmla="*/ 63 w 66"/>
                  <a:gd name="T27" fmla="*/ 45 h 47"/>
                  <a:gd name="T28" fmla="*/ 56 w 66"/>
                  <a:gd name="T29" fmla="*/ 42 h 47"/>
                  <a:gd name="T30" fmla="*/ 50 w 66"/>
                  <a:gd name="T31" fmla="*/ 26 h 47"/>
                  <a:gd name="T32" fmla="*/ 56 w 66"/>
                  <a:gd name="T33" fmla="*/ 37 h 47"/>
                  <a:gd name="T34" fmla="*/ 50 w 66"/>
                  <a:gd name="T35" fmla="*/ 2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6" h="47">
                    <a:moveTo>
                      <a:pt x="1" y="2"/>
                    </a:moveTo>
                    <a:cubicBezTo>
                      <a:pt x="0" y="4"/>
                      <a:pt x="8" y="15"/>
                      <a:pt x="11" y="13"/>
                    </a:cubicBezTo>
                    <a:cubicBezTo>
                      <a:pt x="16" y="10"/>
                      <a:pt x="1" y="0"/>
                      <a:pt x="1" y="2"/>
                    </a:cubicBezTo>
                    <a:close/>
                    <a:moveTo>
                      <a:pt x="16" y="12"/>
                    </a:moveTo>
                    <a:cubicBezTo>
                      <a:pt x="16" y="13"/>
                      <a:pt x="22" y="18"/>
                      <a:pt x="23" y="17"/>
                    </a:cubicBezTo>
                    <a:cubicBezTo>
                      <a:pt x="24" y="16"/>
                      <a:pt x="16" y="10"/>
                      <a:pt x="16" y="12"/>
                    </a:cubicBezTo>
                    <a:close/>
                    <a:moveTo>
                      <a:pt x="43" y="26"/>
                    </a:moveTo>
                    <a:cubicBezTo>
                      <a:pt x="45" y="25"/>
                      <a:pt x="32" y="18"/>
                      <a:pt x="32" y="20"/>
                    </a:cubicBezTo>
                    <a:cubicBezTo>
                      <a:pt x="31" y="22"/>
                      <a:pt x="41" y="27"/>
                      <a:pt x="43" y="26"/>
                    </a:cubicBezTo>
                    <a:close/>
                    <a:moveTo>
                      <a:pt x="41" y="34"/>
                    </a:moveTo>
                    <a:cubicBezTo>
                      <a:pt x="42" y="37"/>
                      <a:pt x="47" y="39"/>
                      <a:pt x="50" y="38"/>
                    </a:cubicBezTo>
                    <a:cubicBezTo>
                      <a:pt x="52" y="37"/>
                      <a:pt x="41" y="30"/>
                      <a:pt x="41" y="34"/>
                    </a:cubicBezTo>
                    <a:close/>
                    <a:moveTo>
                      <a:pt x="56" y="42"/>
                    </a:moveTo>
                    <a:cubicBezTo>
                      <a:pt x="56" y="42"/>
                      <a:pt x="61" y="47"/>
                      <a:pt x="63" y="45"/>
                    </a:cubicBezTo>
                    <a:cubicBezTo>
                      <a:pt x="66" y="44"/>
                      <a:pt x="55" y="40"/>
                      <a:pt x="56" y="42"/>
                    </a:cubicBezTo>
                    <a:close/>
                    <a:moveTo>
                      <a:pt x="50" y="26"/>
                    </a:moveTo>
                    <a:cubicBezTo>
                      <a:pt x="48" y="30"/>
                      <a:pt x="55" y="36"/>
                      <a:pt x="56" y="37"/>
                    </a:cubicBezTo>
                    <a:cubicBezTo>
                      <a:pt x="57" y="37"/>
                      <a:pt x="51" y="23"/>
                      <a:pt x="50" y="26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98" name="Freeform 159">
                <a:extLst>
                  <a:ext uri="{FF2B5EF4-FFF2-40B4-BE49-F238E27FC236}">
                    <a16:creationId xmlns:a16="http://schemas.microsoft.com/office/drawing/2014/main" xmlns="" id="{7E445F3D-EA75-F946-BE87-CFEA8006ECC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258438" y="6008051"/>
                <a:ext cx="188821" cy="224546"/>
              </a:xfrm>
              <a:custGeom>
                <a:avLst/>
                <a:gdLst>
                  <a:gd name="T0" fmla="*/ 62 w 101"/>
                  <a:gd name="T1" fmla="*/ 58 h 120"/>
                  <a:gd name="T2" fmla="*/ 56 w 101"/>
                  <a:gd name="T3" fmla="*/ 60 h 120"/>
                  <a:gd name="T4" fmla="*/ 48 w 101"/>
                  <a:gd name="T5" fmla="*/ 56 h 120"/>
                  <a:gd name="T6" fmla="*/ 44 w 101"/>
                  <a:gd name="T7" fmla="*/ 63 h 120"/>
                  <a:gd name="T8" fmla="*/ 37 w 101"/>
                  <a:gd name="T9" fmla="*/ 75 h 120"/>
                  <a:gd name="T10" fmla="*/ 15 w 101"/>
                  <a:gd name="T11" fmla="*/ 89 h 120"/>
                  <a:gd name="T12" fmla="*/ 5 w 101"/>
                  <a:gd name="T13" fmla="*/ 99 h 120"/>
                  <a:gd name="T14" fmla="*/ 3 w 101"/>
                  <a:gd name="T15" fmla="*/ 108 h 120"/>
                  <a:gd name="T16" fmla="*/ 10 w 101"/>
                  <a:gd name="T17" fmla="*/ 111 h 120"/>
                  <a:gd name="T18" fmla="*/ 16 w 101"/>
                  <a:gd name="T19" fmla="*/ 113 h 120"/>
                  <a:gd name="T20" fmla="*/ 31 w 101"/>
                  <a:gd name="T21" fmla="*/ 110 h 120"/>
                  <a:gd name="T22" fmla="*/ 36 w 101"/>
                  <a:gd name="T23" fmla="*/ 100 h 120"/>
                  <a:gd name="T24" fmla="*/ 40 w 101"/>
                  <a:gd name="T25" fmla="*/ 92 h 120"/>
                  <a:gd name="T26" fmla="*/ 49 w 101"/>
                  <a:gd name="T27" fmla="*/ 87 h 120"/>
                  <a:gd name="T28" fmla="*/ 52 w 101"/>
                  <a:gd name="T29" fmla="*/ 82 h 120"/>
                  <a:gd name="T30" fmla="*/ 57 w 101"/>
                  <a:gd name="T31" fmla="*/ 75 h 120"/>
                  <a:gd name="T32" fmla="*/ 64 w 101"/>
                  <a:gd name="T33" fmla="*/ 64 h 120"/>
                  <a:gd name="T34" fmla="*/ 62 w 101"/>
                  <a:gd name="T35" fmla="*/ 58 h 120"/>
                  <a:gd name="T36" fmla="*/ 11 w 101"/>
                  <a:gd name="T37" fmla="*/ 119 h 120"/>
                  <a:gd name="T38" fmla="*/ 14 w 101"/>
                  <a:gd name="T39" fmla="*/ 116 h 120"/>
                  <a:gd name="T40" fmla="*/ 11 w 101"/>
                  <a:gd name="T41" fmla="*/ 119 h 120"/>
                  <a:gd name="T42" fmla="*/ 92 w 101"/>
                  <a:gd name="T43" fmla="*/ 29 h 120"/>
                  <a:gd name="T44" fmla="*/ 84 w 101"/>
                  <a:gd name="T45" fmla="*/ 28 h 120"/>
                  <a:gd name="T46" fmla="*/ 79 w 101"/>
                  <a:gd name="T47" fmla="*/ 23 h 120"/>
                  <a:gd name="T48" fmla="*/ 75 w 101"/>
                  <a:gd name="T49" fmla="*/ 17 h 120"/>
                  <a:gd name="T50" fmla="*/ 75 w 101"/>
                  <a:gd name="T51" fmla="*/ 21 h 120"/>
                  <a:gd name="T52" fmla="*/ 72 w 101"/>
                  <a:gd name="T53" fmla="*/ 20 h 120"/>
                  <a:gd name="T54" fmla="*/ 69 w 101"/>
                  <a:gd name="T55" fmla="*/ 14 h 120"/>
                  <a:gd name="T56" fmla="*/ 66 w 101"/>
                  <a:gd name="T57" fmla="*/ 7 h 120"/>
                  <a:gd name="T58" fmla="*/ 56 w 101"/>
                  <a:gd name="T59" fmla="*/ 0 h 120"/>
                  <a:gd name="T60" fmla="*/ 58 w 101"/>
                  <a:gd name="T61" fmla="*/ 8 h 120"/>
                  <a:gd name="T62" fmla="*/ 64 w 101"/>
                  <a:gd name="T63" fmla="*/ 14 h 120"/>
                  <a:gd name="T64" fmla="*/ 69 w 101"/>
                  <a:gd name="T65" fmla="*/ 20 h 120"/>
                  <a:gd name="T66" fmla="*/ 67 w 101"/>
                  <a:gd name="T67" fmla="*/ 32 h 120"/>
                  <a:gd name="T68" fmla="*/ 61 w 101"/>
                  <a:gd name="T69" fmla="*/ 40 h 120"/>
                  <a:gd name="T70" fmla="*/ 72 w 101"/>
                  <a:gd name="T71" fmla="*/ 49 h 120"/>
                  <a:gd name="T72" fmla="*/ 69 w 101"/>
                  <a:gd name="T73" fmla="*/ 62 h 120"/>
                  <a:gd name="T74" fmla="*/ 77 w 101"/>
                  <a:gd name="T75" fmla="*/ 63 h 120"/>
                  <a:gd name="T76" fmla="*/ 85 w 101"/>
                  <a:gd name="T77" fmla="*/ 51 h 120"/>
                  <a:gd name="T78" fmla="*/ 88 w 101"/>
                  <a:gd name="T79" fmla="*/ 42 h 120"/>
                  <a:gd name="T80" fmla="*/ 93 w 101"/>
                  <a:gd name="T81" fmla="*/ 40 h 120"/>
                  <a:gd name="T82" fmla="*/ 97 w 101"/>
                  <a:gd name="T83" fmla="*/ 36 h 120"/>
                  <a:gd name="T84" fmla="*/ 99 w 101"/>
                  <a:gd name="T85" fmla="*/ 29 h 120"/>
                  <a:gd name="T86" fmla="*/ 92 w 101"/>
                  <a:gd name="T87" fmla="*/ 29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01" h="120">
                    <a:moveTo>
                      <a:pt x="62" y="58"/>
                    </a:moveTo>
                    <a:cubicBezTo>
                      <a:pt x="60" y="56"/>
                      <a:pt x="59" y="58"/>
                      <a:pt x="56" y="60"/>
                    </a:cubicBezTo>
                    <a:cubicBezTo>
                      <a:pt x="53" y="61"/>
                      <a:pt x="52" y="54"/>
                      <a:pt x="48" y="56"/>
                    </a:cubicBezTo>
                    <a:cubicBezTo>
                      <a:pt x="45" y="59"/>
                      <a:pt x="48" y="60"/>
                      <a:pt x="44" y="63"/>
                    </a:cubicBezTo>
                    <a:cubicBezTo>
                      <a:pt x="40" y="67"/>
                      <a:pt x="42" y="68"/>
                      <a:pt x="37" y="75"/>
                    </a:cubicBezTo>
                    <a:cubicBezTo>
                      <a:pt x="33" y="82"/>
                      <a:pt x="18" y="85"/>
                      <a:pt x="15" y="89"/>
                    </a:cubicBezTo>
                    <a:cubicBezTo>
                      <a:pt x="13" y="93"/>
                      <a:pt x="5" y="96"/>
                      <a:pt x="5" y="99"/>
                    </a:cubicBezTo>
                    <a:cubicBezTo>
                      <a:pt x="5" y="102"/>
                      <a:pt x="0" y="104"/>
                      <a:pt x="3" y="108"/>
                    </a:cubicBezTo>
                    <a:cubicBezTo>
                      <a:pt x="5" y="111"/>
                      <a:pt x="8" y="108"/>
                      <a:pt x="10" y="111"/>
                    </a:cubicBezTo>
                    <a:cubicBezTo>
                      <a:pt x="13" y="113"/>
                      <a:pt x="15" y="111"/>
                      <a:pt x="16" y="113"/>
                    </a:cubicBezTo>
                    <a:cubicBezTo>
                      <a:pt x="17" y="115"/>
                      <a:pt x="25" y="115"/>
                      <a:pt x="31" y="110"/>
                    </a:cubicBezTo>
                    <a:cubicBezTo>
                      <a:pt x="37" y="104"/>
                      <a:pt x="34" y="102"/>
                      <a:pt x="36" y="100"/>
                    </a:cubicBezTo>
                    <a:cubicBezTo>
                      <a:pt x="39" y="99"/>
                      <a:pt x="39" y="95"/>
                      <a:pt x="40" y="92"/>
                    </a:cubicBezTo>
                    <a:cubicBezTo>
                      <a:pt x="42" y="89"/>
                      <a:pt x="43" y="87"/>
                      <a:pt x="49" y="87"/>
                    </a:cubicBezTo>
                    <a:cubicBezTo>
                      <a:pt x="56" y="87"/>
                      <a:pt x="52" y="85"/>
                      <a:pt x="52" y="82"/>
                    </a:cubicBezTo>
                    <a:cubicBezTo>
                      <a:pt x="52" y="79"/>
                      <a:pt x="57" y="79"/>
                      <a:pt x="57" y="75"/>
                    </a:cubicBezTo>
                    <a:cubicBezTo>
                      <a:pt x="57" y="71"/>
                      <a:pt x="65" y="67"/>
                      <a:pt x="64" y="64"/>
                    </a:cubicBezTo>
                    <a:cubicBezTo>
                      <a:pt x="62" y="61"/>
                      <a:pt x="65" y="59"/>
                      <a:pt x="62" y="58"/>
                    </a:cubicBezTo>
                    <a:close/>
                    <a:moveTo>
                      <a:pt x="11" y="119"/>
                    </a:moveTo>
                    <a:cubicBezTo>
                      <a:pt x="12" y="120"/>
                      <a:pt x="16" y="118"/>
                      <a:pt x="14" y="116"/>
                    </a:cubicBezTo>
                    <a:cubicBezTo>
                      <a:pt x="12" y="113"/>
                      <a:pt x="8" y="118"/>
                      <a:pt x="11" y="119"/>
                    </a:cubicBezTo>
                    <a:close/>
                    <a:moveTo>
                      <a:pt x="92" y="29"/>
                    </a:moveTo>
                    <a:cubicBezTo>
                      <a:pt x="90" y="32"/>
                      <a:pt x="87" y="28"/>
                      <a:pt x="84" y="28"/>
                    </a:cubicBezTo>
                    <a:cubicBezTo>
                      <a:pt x="81" y="28"/>
                      <a:pt x="79" y="26"/>
                      <a:pt x="79" y="23"/>
                    </a:cubicBezTo>
                    <a:cubicBezTo>
                      <a:pt x="79" y="21"/>
                      <a:pt x="78" y="17"/>
                      <a:pt x="75" y="17"/>
                    </a:cubicBezTo>
                    <a:cubicBezTo>
                      <a:pt x="72" y="17"/>
                      <a:pt x="76" y="20"/>
                      <a:pt x="75" y="21"/>
                    </a:cubicBezTo>
                    <a:cubicBezTo>
                      <a:pt x="74" y="23"/>
                      <a:pt x="73" y="20"/>
                      <a:pt x="72" y="20"/>
                    </a:cubicBezTo>
                    <a:cubicBezTo>
                      <a:pt x="70" y="20"/>
                      <a:pt x="69" y="18"/>
                      <a:pt x="69" y="14"/>
                    </a:cubicBezTo>
                    <a:cubicBezTo>
                      <a:pt x="69" y="11"/>
                      <a:pt x="66" y="11"/>
                      <a:pt x="66" y="7"/>
                    </a:cubicBezTo>
                    <a:cubicBezTo>
                      <a:pt x="66" y="3"/>
                      <a:pt x="59" y="0"/>
                      <a:pt x="56" y="0"/>
                    </a:cubicBezTo>
                    <a:cubicBezTo>
                      <a:pt x="52" y="0"/>
                      <a:pt x="57" y="6"/>
                      <a:pt x="58" y="8"/>
                    </a:cubicBezTo>
                    <a:cubicBezTo>
                      <a:pt x="60" y="10"/>
                      <a:pt x="64" y="12"/>
                      <a:pt x="64" y="14"/>
                    </a:cubicBezTo>
                    <a:cubicBezTo>
                      <a:pt x="64" y="16"/>
                      <a:pt x="67" y="20"/>
                      <a:pt x="69" y="20"/>
                    </a:cubicBezTo>
                    <a:cubicBezTo>
                      <a:pt x="71" y="21"/>
                      <a:pt x="67" y="27"/>
                      <a:pt x="67" y="32"/>
                    </a:cubicBezTo>
                    <a:cubicBezTo>
                      <a:pt x="67" y="37"/>
                      <a:pt x="64" y="36"/>
                      <a:pt x="61" y="40"/>
                    </a:cubicBezTo>
                    <a:cubicBezTo>
                      <a:pt x="58" y="43"/>
                      <a:pt x="68" y="46"/>
                      <a:pt x="72" y="49"/>
                    </a:cubicBezTo>
                    <a:cubicBezTo>
                      <a:pt x="75" y="52"/>
                      <a:pt x="68" y="60"/>
                      <a:pt x="69" y="62"/>
                    </a:cubicBezTo>
                    <a:cubicBezTo>
                      <a:pt x="70" y="63"/>
                      <a:pt x="72" y="64"/>
                      <a:pt x="77" y="63"/>
                    </a:cubicBezTo>
                    <a:cubicBezTo>
                      <a:pt x="81" y="62"/>
                      <a:pt x="83" y="53"/>
                      <a:pt x="85" y="51"/>
                    </a:cubicBezTo>
                    <a:cubicBezTo>
                      <a:pt x="88" y="48"/>
                      <a:pt x="87" y="44"/>
                      <a:pt x="88" y="42"/>
                    </a:cubicBezTo>
                    <a:cubicBezTo>
                      <a:pt x="89" y="40"/>
                      <a:pt x="91" y="40"/>
                      <a:pt x="93" y="40"/>
                    </a:cubicBezTo>
                    <a:cubicBezTo>
                      <a:pt x="95" y="40"/>
                      <a:pt x="94" y="36"/>
                      <a:pt x="97" y="36"/>
                    </a:cubicBezTo>
                    <a:cubicBezTo>
                      <a:pt x="99" y="36"/>
                      <a:pt x="98" y="32"/>
                      <a:pt x="99" y="29"/>
                    </a:cubicBezTo>
                    <a:cubicBezTo>
                      <a:pt x="101" y="25"/>
                      <a:pt x="93" y="26"/>
                      <a:pt x="92" y="29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99" name="Freeform 160">
                <a:extLst>
                  <a:ext uri="{FF2B5EF4-FFF2-40B4-BE49-F238E27FC236}">
                    <a16:creationId xmlns:a16="http://schemas.microsoft.com/office/drawing/2014/main" xmlns="" id="{0F151273-4C8B-B648-AFFE-D27337FAF2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51895" y="4758764"/>
                <a:ext cx="215359" cy="136768"/>
              </a:xfrm>
              <a:custGeom>
                <a:avLst/>
                <a:gdLst>
                  <a:gd name="T0" fmla="*/ 115 w 115"/>
                  <a:gd name="T1" fmla="*/ 46 h 73"/>
                  <a:gd name="T2" fmla="*/ 108 w 115"/>
                  <a:gd name="T3" fmla="*/ 43 h 73"/>
                  <a:gd name="T4" fmla="*/ 99 w 115"/>
                  <a:gd name="T5" fmla="*/ 38 h 73"/>
                  <a:gd name="T6" fmla="*/ 90 w 115"/>
                  <a:gd name="T7" fmla="*/ 32 h 73"/>
                  <a:gd name="T8" fmla="*/ 82 w 115"/>
                  <a:gd name="T9" fmla="*/ 27 h 73"/>
                  <a:gd name="T10" fmla="*/ 78 w 115"/>
                  <a:gd name="T11" fmla="*/ 20 h 73"/>
                  <a:gd name="T12" fmla="*/ 75 w 115"/>
                  <a:gd name="T13" fmla="*/ 15 h 73"/>
                  <a:gd name="T14" fmla="*/ 63 w 115"/>
                  <a:gd name="T15" fmla="*/ 13 h 73"/>
                  <a:gd name="T16" fmla="*/ 60 w 115"/>
                  <a:gd name="T17" fmla="*/ 5 h 73"/>
                  <a:gd name="T18" fmla="*/ 54 w 115"/>
                  <a:gd name="T19" fmla="*/ 3 h 73"/>
                  <a:gd name="T20" fmla="*/ 48 w 115"/>
                  <a:gd name="T21" fmla="*/ 1 h 73"/>
                  <a:gd name="T22" fmla="*/ 45 w 115"/>
                  <a:gd name="T23" fmla="*/ 3 h 73"/>
                  <a:gd name="T24" fmla="*/ 42 w 115"/>
                  <a:gd name="T25" fmla="*/ 6 h 73"/>
                  <a:gd name="T26" fmla="*/ 36 w 115"/>
                  <a:gd name="T27" fmla="*/ 10 h 73"/>
                  <a:gd name="T28" fmla="*/ 34 w 115"/>
                  <a:gd name="T29" fmla="*/ 14 h 73"/>
                  <a:gd name="T30" fmla="*/ 28 w 115"/>
                  <a:gd name="T31" fmla="*/ 13 h 73"/>
                  <a:gd name="T32" fmla="*/ 22 w 115"/>
                  <a:gd name="T33" fmla="*/ 11 h 73"/>
                  <a:gd name="T34" fmla="*/ 12 w 115"/>
                  <a:gd name="T35" fmla="*/ 4 h 73"/>
                  <a:gd name="T36" fmla="*/ 4 w 115"/>
                  <a:gd name="T37" fmla="*/ 8 h 73"/>
                  <a:gd name="T38" fmla="*/ 8 w 115"/>
                  <a:gd name="T39" fmla="*/ 7 h 73"/>
                  <a:gd name="T40" fmla="*/ 14 w 115"/>
                  <a:gd name="T41" fmla="*/ 14 h 73"/>
                  <a:gd name="T42" fmla="*/ 18 w 115"/>
                  <a:gd name="T43" fmla="*/ 19 h 73"/>
                  <a:gd name="T44" fmla="*/ 10 w 115"/>
                  <a:gd name="T45" fmla="*/ 20 h 73"/>
                  <a:gd name="T46" fmla="*/ 2 w 115"/>
                  <a:gd name="T47" fmla="*/ 20 h 73"/>
                  <a:gd name="T48" fmla="*/ 4 w 115"/>
                  <a:gd name="T49" fmla="*/ 27 h 73"/>
                  <a:gd name="T50" fmla="*/ 5 w 115"/>
                  <a:gd name="T51" fmla="*/ 32 h 73"/>
                  <a:gd name="T52" fmla="*/ 9 w 115"/>
                  <a:gd name="T53" fmla="*/ 34 h 73"/>
                  <a:gd name="T54" fmla="*/ 11 w 115"/>
                  <a:gd name="T55" fmla="*/ 40 h 73"/>
                  <a:gd name="T56" fmla="*/ 11 w 115"/>
                  <a:gd name="T57" fmla="*/ 51 h 73"/>
                  <a:gd name="T58" fmla="*/ 17 w 115"/>
                  <a:gd name="T59" fmla="*/ 50 h 73"/>
                  <a:gd name="T60" fmla="*/ 25 w 115"/>
                  <a:gd name="T61" fmla="*/ 45 h 73"/>
                  <a:gd name="T62" fmla="*/ 30 w 115"/>
                  <a:gd name="T63" fmla="*/ 44 h 73"/>
                  <a:gd name="T64" fmla="*/ 40 w 115"/>
                  <a:gd name="T65" fmla="*/ 44 h 73"/>
                  <a:gd name="T66" fmla="*/ 45 w 115"/>
                  <a:gd name="T67" fmla="*/ 47 h 73"/>
                  <a:gd name="T68" fmla="*/ 49 w 115"/>
                  <a:gd name="T69" fmla="*/ 49 h 73"/>
                  <a:gd name="T70" fmla="*/ 56 w 115"/>
                  <a:gd name="T71" fmla="*/ 51 h 73"/>
                  <a:gd name="T72" fmla="*/ 60 w 115"/>
                  <a:gd name="T73" fmla="*/ 54 h 73"/>
                  <a:gd name="T74" fmla="*/ 65 w 115"/>
                  <a:gd name="T75" fmla="*/ 58 h 73"/>
                  <a:gd name="T76" fmla="*/ 71 w 115"/>
                  <a:gd name="T77" fmla="*/ 59 h 73"/>
                  <a:gd name="T78" fmla="*/ 72 w 115"/>
                  <a:gd name="T79" fmla="*/ 69 h 73"/>
                  <a:gd name="T80" fmla="*/ 74 w 115"/>
                  <a:gd name="T81" fmla="*/ 69 h 73"/>
                  <a:gd name="T82" fmla="*/ 80 w 115"/>
                  <a:gd name="T83" fmla="*/ 71 h 73"/>
                  <a:gd name="T84" fmla="*/ 87 w 115"/>
                  <a:gd name="T85" fmla="*/ 68 h 73"/>
                  <a:gd name="T86" fmla="*/ 98 w 115"/>
                  <a:gd name="T87" fmla="*/ 61 h 73"/>
                  <a:gd name="T88" fmla="*/ 103 w 115"/>
                  <a:gd name="T89" fmla="*/ 53 h 73"/>
                  <a:gd name="T90" fmla="*/ 109 w 115"/>
                  <a:gd name="T91" fmla="*/ 50 h 73"/>
                  <a:gd name="T92" fmla="*/ 115 w 115"/>
                  <a:gd name="T93" fmla="*/ 51 h 73"/>
                  <a:gd name="T94" fmla="*/ 115 w 115"/>
                  <a:gd name="T95" fmla="*/ 46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15" h="73">
                    <a:moveTo>
                      <a:pt x="115" y="46"/>
                    </a:moveTo>
                    <a:cubicBezTo>
                      <a:pt x="115" y="46"/>
                      <a:pt x="109" y="43"/>
                      <a:pt x="108" y="43"/>
                    </a:cubicBezTo>
                    <a:cubicBezTo>
                      <a:pt x="106" y="44"/>
                      <a:pt x="103" y="39"/>
                      <a:pt x="99" y="38"/>
                    </a:cubicBezTo>
                    <a:cubicBezTo>
                      <a:pt x="96" y="37"/>
                      <a:pt x="91" y="35"/>
                      <a:pt x="90" y="32"/>
                    </a:cubicBezTo>
                    <a:cubicBezTo>
                      <a:pt x="89" y="30"/>
                      <a:pt x="83" y="28"/>
                      <a:pt x="82" y="27"/>
                    </a:cubicBezTo>
                    <a:cubicBezTo>
                      <a:pt x="81" y="25"/>
                      <a:pt x="80" y="22"/>
                      <a:pt x="78" y="20"/>
                    </a:cubicBezTo>
                    <a:cubicBezTo>
                      <a:pt x="77" y="18"/>
                      <a:pt x="77" y="15"/>
                      <a:pt x="75" y="15"/>
                    </a:cubicBezTo>
                    <a:cubicBezTo>
                      <a:pt x="73" y="14"/>
                      <a:pt x="63" y="15"/>
                      <a:pt x="63" y="13"/>
                    </a:cubicBezTo>
                    <a:cubicBezTo>
                      <a:pt x="63" y="12"/>
                      <a:pt x="62" y="5"/>
                      <a:pt x="60" y="5"/>
                    </a:cubicBezTo>
                    <a:cubicBezTo>
                      <a:pt x="58" y="4"/>
                      <a:pt x="55" y="4"/>
                      <a:pt x="54" y="3"/>
                    </a:cubicBezTo>
                    <a:cubicBezTo>
                      <a:pt x="53" y="1"/>
                      <a:pt x="49" y="0"/>
                      <a:pt x="48" y="1"/>
                    </a:cubicBezTo>
                    <a:cubicBezTo>
                      <a:pt x="48" y="2"/>
                      <a:pt x="46" y="3"/>
                      <a:pt x="45" y="3"/>
                    </a:cubicBezTo>
                    <a:cubicBezTo>
                      <a:pt x="44" y="3"/>
                      <a:pt x="45" y="6"/>
                      <a:pt x="42" y="6"/>
                    </a:cubicBezTo>
                    <a:cubicBezTo>
                      <a:pt x="40" y="6"/>
                      <a:pt x="36" y="8"/>
                      <a:pt x="36" y="10"/>
                    </a:cubicBezTo>
                    <a:cubicBezTo>
                      <a:pt x="36" y="12"/>
                      <a:pt x="37" y="14"/>
                      <a:pt x="34" y="14"/>
                    </a:cubicBezTo>
                    <a:cubicBezTo>
                      <a:pt x="32" y="14"/>
                      <a:pt x="30" y="14"/>
                      <a:pt x="28" y="13"/>
                    </a:cubicBezTo>
                    <a:cubicBezTo>
                      <a:pt x="27" y="13"/>
                      <a:pt x="25" y="15"/>
                      <a:pt x="22" y="11"/>
                    </a:cubicBezTo>
                    <a:cubicBezTo>
                      <a:pt x="19" y="7"/>
                      <a:pt x="15" y="4"/>
                      <a:pt x="12" y="4"/>
                    </a:cubicBezTo>
                    <a:cubicBezTo>
                      <a:pt x="10" y="4"/>
                      <a:pt x="2" y="4"/>
                      <a:pt x="4" y="8"/>
                    </a:cubicBezTo>
                    <a:cubicBezTo>
                      <a:pt x="5" y="7"/>
                      <a:pt x="6" y="6"/>
                      <a:pt x="8" y="7"/>
                    </a:cubicBezTo>
                    <a:cubicBezTo>
                      <a:pt x="14" y="7"/>
                      <a:pt x="11" y="14"/>
                      <a:pt x="14" y="14"/>
                    </a:cubicBezTo>
                    <a:cubicBezTo>
                      <a:pt x="17" y="14"/>
                      <a:pt x="21" y="19"/>
                      <a:pt x="18" y="19"/>
                    </a:cubicBezTo>
                    <a:cubicBezTo>
                      <a:pt x="15" y="18"/>
                      <a:pt x="13" y="21"/>
                      <a:pt x="10" y="20"/>
                    </a:cubicBezTo>
                    <a:cubicBezTo>
                      <a:pt x="7" y="19"/>
                      <a:pt x="3" y="17"/>
                      <a:pt x="2" y="20"/>
                    </a:cubicBezTo>
                    <a:cubicBezTo>
                      <a:pt x="1" y="24"/>
                      <a:pt x="0" y="27"/>
                      <a:pt x="4" y="27"/>
                    </a:cubicBezTo>
                    <a:cubicBezTo>
                      <a:pt x="8" y="27"/>
                      <a:pt x="7" y="29"/>
                      <a:pt x="5" y="32"/>
                    </a:cubicBezTo>
                    <a:cubicBezTo>
                      <a:pt x="2" y="35"/>
                      <a:pt x="9" y="32"/>
                      <a:pt x="9" y="34"/>
                    </a:cubicBezTo>
                    <a:cubicBezTo>
                      <a:pt x="10" y="36"/>
                      <a:pt x="12" y="37"/>
                      <a:pt x="11" y="40"/>
                    </a:cubicBezTo>
                    <a:cubicBezTo>
                      <a:pt x="10" y="43"/>
                      <a:pt x="11" y="48"/>
                      <a:pt x="11" y="51"/>
                    </a:cubicBezTo>
                    <a:cubicBezTo>
                      <a:pt x="13" y="51"/>
                      <a:pt x="17" y="51"/>
                      <a:pt x="17" y="50"/>
                    </a:cubicBezTo>
                    <a:cubicBezTo>
                      <a:pt x="19" y="48"/>
                      <a:pt x="22" y="45"/>
                      <a:pt x="25" y="45"/>
                    </a:cubicBezTo>
                    <a:cubicBezTo>
                      <a:pt x="27" y="45"/>
                      <a:pt x="29" y="46"/>
                      <a:pt x="30" y="44"/>
                    </a:cubicBezTo>
                    <a:cubicBezTo>
                      <a:pt x="31" y="42"/>
                      <a:pt x="38" y="43"/>
                      <a:pt x="40" y="44"/>
                    </a:cubicBezTo>
                    <a:cubicBezTo>
                      <a:pt x="41" y="46"/>
                      <a:pt x="45" y="47"/>
                      <a:pt x="45" y="47"/>
                    </a:cubicBezTo>
                    <a:cubicBezTo>
                      <a:pt x="46" y="47"/>
                      <a:pt x="47" y="49"/>
                      <a:pt x="49" y="49"/>
                    </a:cubicBezTo>
                    <a:cubicBezTo>
                      <a:pt x="52" y="49"/>
                      <a:pt x="56" y="50"/>
                      <a:pt x="56" y="51"/>
                    </a:cubicBezTo>
                    <a:cubicBezTo>
                      <a:pt x="56" y="52"/>
                      <a:pt x="58" y="54"/>
                      <a:pt x="60" y="54"/>
                    </a:cubicBezTo>
                    <a:cubicBezTo>
                      <a:pt x="62" y="54"/>
                      <a:pt x="63" y="59"/>
                      <a:pt x="65" y="58"/>
                    </a:cubicBezTo>
                    <a:cubicBezTo>
                      <a:pt x="67" y="58"/>
                      <a:pt x="71" y="58"/>
                      <a:pt x="71" y="59"/>
                    </a:cubicBezTo>
                    <a:cubicBezTo>
                      <a:pt x="71" y="60"/>
                      <a:pt x="71" y="66"/>
                      <a:pt x="72" y="69"/>
                    </a:cubicBezTo>
                    <a:cubicBezTo>
                      <a:pt x="73" y="69"/>
                      <a:pt x="74" y="69"/>
                      <a:pt x="74" y="69"/>
                    </a:cubicBezTo>
                    <a:cubicBezTo>
                      <a:pt x="75" y="70"/>
                      <a:pt x="79" y="68"/>
                      <a:pt x="80" y="71"/>
                    </a:cubicBezTo>
                    <a:cubicBezTo>
                      <a:pt x="80" y="73"/>
                      <a:pt x="87" y="72"/>
                      <a:pt x="87" y="68"/>
                    </a:cubicBezTo>
                    <a:cubicBezTo>
                      <a:pt x="86" y="65"/>
                      <a:pt x="97" y="65"/>
                      <a:pt x="98" y="61"/>
                    </a:cubicBezTo>
                    <a:cubicBezTo>
                      <a:pt x="99" y="58"/>
                      <a:pt x="100" y="53"/>
                      <a:pt x="103" y="53"/>
                    </a:cubicBezTo>
                    <a:cubicBezTo>
                      <a:pt x="106" y="54"/>
                      <a:pt x="107" y="49"/>
                      <a:pt x="109" y="50"/>
                    </a:cubicBezTo>
                    <a:cubicBezTo>
                      <a:pt x="111" y="50"/>
                      <a:pt x="113" y="52"/>
                      <a:pt x="115" y="51"/>
                    </a:cubicBezTo>
                    <a:lnTo>
                      <a:pt x="115" y="46"/>
                    </a:ln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00" name="Freeform 161">
                <a:extLst>
                  <a:ext uri="{FF2B5EF4-FFF2-40B4-BE49-F238E27FC236}">
                    <a16:creationId xmlns:a16="http://schemas.microsoft.com/office/drawing/2014/main" xmlns="" id="{F0280443-98B1-4948-9E9A-2D747BEA71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21250" y="4807756"/>
                <a:ext cx="298033" cy="253123"/>
              </a:xfrm>
              <a:custGeom>
                <a:avLst/>
                <a:gdLst>
                  <a:gd name="T0" fmla="*/ 155 w 159"/>
                  <a:gd name="T1" fmla="*/ 116 h 135"/>
                  <a:gd name="T2" fmla="*/ 151 w 159"/>
                  <a:gd name="T3" fmla="*/ 107 h 135"/>
                  <a:gd name="T4" fmla="*/ 143 w 159"/>
                  <a:gd name="T5" fmla="*/ 101 h 135"/>
                  <a:gd name="T6" fmla="*/ 137 w 159"/>
                  <a:gd name="T7" fmla="*/ 94 h 135"/>
                  <a:gd name="T8" fmla="*/ 146 w 159"/>
                  <a:gd name="T9" fmla="*/ 82 h 135"/>
                  <a:gd name="T10" fmla="*/ 138 w 159"/>
                  <a:gd name="T11" fmla="*/ 78 h 135"/>
                  <a:gd name="T12" fmla="*/ 136 w 159"/>
                  <a:gd name="T13" fmla="*/ 69 h 135"/>
                  <a:gd name="T14" fmla="*/ 136 w 159"/>
                  <a:gd name="T15" fmla="*/ 60 h 135"/>
                  <a:gd name="T16" fmla="*/ 137 w 159"/>
                  <a:gd name="T17" fmla="*/ 53 h 135"/>
                  <a:gd name="T18" fmla="*/ 141 w 159"/>
                  <a:gd name="T19" fmla="*/ 47 h 135"/>
                  <a:gd name="T20" fmla="*/ 142 w 159"/>
                  <a:gd name="T21" fmla="*/ 43 h 135"/>
                  <a:gd name="T22" fmla="*/ 141 w 159"/>
                  <a:gd name="T23" fmla="*/ 33 h 135"/>
                  <a:gd name="T24" fmla="*/ 135 w 159"/>
                  <a:gd name="T25" fmla="*/ 32 h 135"/>
                  <a:gd name="T26" fmla="*/ 130 w 159"/>
                  <a:gd name="T27" fmla="*/ 28 h 135"/>
                  <a:gd name="T28" fmla="*/ 126 w 159"/>
                  <a:gd name="T29" fmla="*/ 25 h 135"/>
                  <a:gd name="T30" fmla="*/ 119 w 159"/>
                  <a:gd name="T31" fmla="*/ 23 h 135"/>
                  <a:gd name="T32" fmla="*/ 115 w 159"/>
                  <a:gd name="T33" fmla="*/ 21 h 135"/>
                  <a:gd name="T34" fmla="*/ 110 w 159"/>
                  <a:gd name="T35" fmla="*/ 18 h 135"/>
                  <a:gd name="T36" fmla="*/ 100 w 159"/>
                  <a:gd name="T37" fmla="*/ 18 h 135"/>
                  <a:gd name="T38" fmla="*/ 95 w 159"/>
                  <a:gd name="T39" fmla="*/ 19 h 135"/>
                  <a:gd name="T40" fmla="*/ 87 w 159"/>
                  <a:gd name="T41" fmla="*/ 24 h 135"/>
                  <a:gd name="T42" fmla="*/ 81 w 159"/>
                  <a:gd name="T43" fmla="*/ 25 h 135"/>
                  <a:gd name="T44" fmla="*/ 81 w 159"/>
                  <a:gd name="T45" fmla="*/ 29 h 135"/>
                  <a:gd name="T46" fmla="*/ 63 w 159"/>
                  <a:gd name="T47" fmla="*/ 33 h 135"/>
                  <a:gd name="T48" fmla="*/ 48 w 159"/>
                  <a:gd name="T49" fmla="*/ 24 h 135"/>
                  <a:gd name="T50" fmla="*/ 39 w 159"/>
                  <a:gd name="T51" fmla="*/ 15 h 135"/>
                  <a:gd name="T52" fmla="*/ 33 w 159"/>
                  <a:gd name="T53" fmla="*/ 11 h 135"/>
                  <a:gd name="T54" fmla="*/ 31 w 159"/>
                  <a:gd name="T55" fmla="*/ 3 h 135"/>
                  <a:gd name="T56" fmla="*/ 15 w 159"/>
                  <a:gd name="T57" fmla="*/ 10 h 135"/>
                  <a:gd name="T58" fmla="*/ 10 w 159"/>
                  <a:gd name="T59" fmla="*/ 7 h 135"/>
                  <a:gd name="T60" fmla="*/ 5 w 159"/>
                  <a:gd name="T61" fmla="*/ 1 h 135"/>
                  <a:gd name="T62" fmla="*/ 2 w 159"/>
                  <a:gd name="T63" fmla="*/ 5 h 135"/>
                  <a:gd name="T64" fmla="*/ 2 w 159"/>
                  <a:gd name="T65" fmla="*/ 12 h 135"/>
                  <a:gd name="T66" fmla="*/ 2 w 159"/>
                  <a:gd name="T67" fmla="*/ 20 h 135"/>
                  <a:gd name="T68" fmla="*/ 6 w 159"/>
                  <a:gd name="T69" fmla="*/ 27 h 135"/>
                  <a:gd name="T70" fmla="*/ 9 w 159"/>
                  <a:gd name="T71" fmla="*/ 33 h 135"/>
                  <a:gd name="T72" fmla="*/ 14 w 159"/>
                  <a:gd name="T73" fmla="*/ 38 h 135"/>
                  <a:gd name="T74" fmla="*/ 17 w 159"/>
                  <a:gd name="T75" fmla="*/ 41 h 135"/>
                  <a:gd name="T76" fmla="*/ 16 w 159"/>
                  <a:gd name="T77" fmla="*/ 46 h 135"/>
                  <a:gd name="T78" fmla="*/ 13 w 159"/>
                  <a:gd name="T79" fmla="*/ 52 h 135"/>
                  <a:gd name="T80" fmla="*/ 14 w 159"/>
                  <a:gd name="T81" fmla="*/ 59 h 135"/>
                  <a:gd name="T82" fmla="*/ 17 w 159"/>
                  <a:gd name="T83" fmla="*/ 64 h 135"/>
                  <a:gd name="T84" fmla="*/ 26 w 159"/>
                  <a:gd name="T85" fmla="*/ 70 h 135"/>
                  <a:gd name="T86" fmla="*/ 30 w 159"/>
                  <a:gd name="T87" fmla="*/ 74 h 135"/>
                  <a:gd name="T88" fmla="*/ 29 w 159"/>
                  <a:gd name="T89" fmla="*/ 80 h 135"/>
                  <a:gd name="T90" fmla="*/ 32 w 159"/>
                  <a:gd name="T91" fmla="*/ 85 h 135"/>
                  <a:gd name="T92" fmla="*/ 37 w 159"/>
                  <a:gd name="T93" fmla="*/ 92 h 135"/>
                  <a:gd name="T94" fmla="*/ 39 w 159"/>
                  <a:gd name="T95" fmla="*/ 91 h 135"/>
                  <a:gd name="T96" fmla="*/ 42 w 159"/>
                  <a:gd name="T97" fmla="*/ 90 h 135"/>
                  <a:gd name="T98" fmla="*/ 48 w 159"/>
                  <a:gd name="T99" fmla="*/ 90 h 135"/>
                  <a:gd name="T100" fmla="*/ 56 w 159"/>
                  <a:gd name="T101" fmla="*/ 103 h 135"/>
                  <a:gd name="T102" fmla="*/ 61 w 159"/>
                  <a:gd name="T103" fmla="*/ 110 h 135"/>
                  <a:gd name="T104" fmla="*/ 71 w 159"/>
                  <a:gd name="T105" fmla="*/ 115 h 135"/>
                  <a:gd name="T106" fmla="*/ 89 w 159"/>
                  <a:gd name="T107" fmla="*/ 122 h 135"/>
                  <a:gd name="T108" fmla="*/ 102 w 159"/>
                  <a:gd name="T109" fmla="*/ 118 h 135"/>
                  <a:gd name="T110" fmla="*/ 108 w 159"/>
                  <a:gd name="T111" fmla="*/ 129 h 135"/>
                  <a:gd name="T112" fmla="*/ 136 w 159"/>
                  <a:gd name="T113" fmla="*/ 134 h 135"/>
                  <a:gd name="T114" fmla="*/ 145 w 159"/>
                  <a:gd name="T115" fmla="*/ 135 h 135"/>
                  <a:gd name="T116" fmla="*/ 144 w 159"/>
                  <a:gd name="T117" fmla="*/ 133 h 135"/>
                  <a:gd name="T118" fmla="*/ 149 w 159"/>
                  <a:gd name="T119" fmla="*/ 125 h 135"/>
                  <a:gd name="T120" fmla="*/ 157 w 159"/>
                  <a:gd name="T121" fmla="*/ 122 h 135"/>
                  <a:gd name="T122" fmla="*/ 155 w 159"/>
                  <a:gd name="T123" fmla="*/ 116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59" h="135">
                    <a:moveTo>
                      <a:pt x="155" y="116"/>
                    </a:moveTo>
                    <a:cubicBezTo>
                      <a:pt x="153" y="116"/>
                      <a:pt x="155" y="109"/>
                      <a:pt x="151" y="107"/>
                    </a:cubicBezTo>
                    <a:cubicBezTo>
                      <a:pt x="147" y="106"/>
                      <a:pt x="144" y="103"/>
                      <a:pt x="143" y="101"/>
                    </a:cubicBezTo>
                    <a:cubicBezTo>
                      <a:pt x="142" y="98"/>
                      <a:pt x="137" y="95"/>
                      <a:pt x="137" y="94"/>
                    </a:cubicBezTo>
                    <a:cubicBezTo>
                      <a:pt x="138" y="92"/>
                      <a:pt x="147" y="86"/>
                      <a:pt x="146" y="82"/>
                    </a:cubicBezTo>
                    <a:cubicBezTo>
                      <a:pt x="144" y="79"/>
                      <a:pt x="138" y="79"/>
                      <a:pt x="138" y="78"/>
                    </a:cubicBezTo>
                    <a:cubicBezTo>
                      <a:pt x="137" y="77"/>
                      <a:pt x="138" y="72"/>
                      <a:pt x="136" y="69"/>
                    </a:cubicBezTo>
                    <a:cubicBezTo>
                      <a:pt x="135" y="65"/>
                      <a:pt x="138" y="62"/>
                      <a:pt x="136" y="60"/>
                    </a:cubicBezTo>
                    <a:cubicBezTo>
                      <a:pt x="135" y="58"/>
                      <a:pt x="137" y="54"/>
                      <a:pt x="137" y="53"/>
                    </a:cubicBezTo>
                    <a:cubicBezTo>
                      <a:pt x="138" y="52"/>
                      <a:pt x="141" y="50"/>
                      <a:pt x="141" y="47"/>
                    </a:cubicBezTo>
                    <a:cubicBezTo>
                      <a:pt x="140" y="45"/>
                      <a:pt x="141" y="44"/>
                      <a:pt x="142" y="43"/>
                    </a:cubicBezTo>
                    <a:cubicBezTo>
                      <a:pt x="141" y="40"/>
                      <a:pt x="141" y="34"/>
                      <a:pt x="141" y="33"/>
                    </a:cubicBezTo>
                    <a:cubicBezTo>
                      <a:pt x="141" y="32"/>
                      <a:pt x="137" y="32"/>
                      <a:pt x="135" y="32"/>
                    </a:cubicBezTo>
                    <a:cubicBezTo>
                      <a:pt x="133" y="33"/>
                      <a:pt x="132" y="28"/>
                      <a:pt x="130" y="28"/>
                    </a:cubicBezTo>
                    <a:cubicBezTo>
                      <a:pt x="128" y="28"/>
                      <a:pt x="126" y="26"/>
                      <a:pt x="126" y="25"/>
                    </a:cubicBezTo>
                    <a:cubicBezTo>
                      <a:pt x="126" y="24"/>
                      <a:pt x="122" y="23"/>
                      <a:pt x="119" y="23"/>
                    </a:cubicBezTo>
                    <a:cubicBezTo>
                      <a:pt x="117" y="23"/>
                      <a:pt x="116" y="21"/>
                      <a:pt x="115" y="21"/>
                    </a:cubicBezTo>
                    <a:cubicBezTo>
                      <a:pt x="115" y="21"/>
                      <a:pt x="111" y="20"/>
                      <a:pt x="110" y="18"/>
                    </a:cubicBezTo>
                    <a:cubicBezTo>
                      <a:pt x="108" y="17"/>
                      <a:pt x="101" y="16"/>
                      <a:pt x="100" y="18"/>
                    </a:cubicBezTo>
                    <a:cubicBezTo>
                      <a:pt x="99" y="20"/>
                      <a:pt x="97" y="19"/>
                      <a:pt x="95" y="19"/>
                    </a:cubicBezTo>
                    <a:cubicBezTo>
                      <a:pt x="92" y="19"/>
                      <a:pt x="89" y="22"/>
                      <a:pt x="87" y="24"/>
                    </a:cubicBezTo>
                    <a:cubicBezTo>
                      <a:pt x="87" y="25"/>
                      <a:pt x="83" y="25"/>
                      <a:pt x="81" y="25"/>
                    </a:cubicBezTo>
                    <a:cubicBezTo>
                      <a:pt x="81" y="27"/>
                      <a:pt x="81" y="29"/>
                      <a:pt x="81" y="29"/>
                    </a:cubicBezTo>
                    <a:cubicBezTo>
                      <a:pt x="79" y="31"/>
                      <a:pt x="70" y="33"/>
                      <a:pt x="63" y="33"/>
                    </a:cubicBezTo>
                    <a:cubicBezTo>
                      <a:pt x="56" y="33"/>
                      <a:pt x="56" y="24"/>
                      <a:pt x="48" y="24"/>
                    </a:cubicBezTo>
                    <a:cubicBezTo>
                      <a:pt x="43" y="24"/>
                      <a:pt x="39" y="19"/>
                      <a:pt x="39" y="15"/>
                    </a:cubicBezTo>
                    <a:cubicBezTo>
                      <a:pt x="36" y="14"/>
                      <a:pt x="32" y="12"/>
                      <a:pt x="33" y="11"/>
                    </a:cubicBezTo>
                    <a:cubicBezTo>
                      <a:pt x="34" y="9"/>
                      <a:pt x="35" y="1"/>
                      <a:pt x="31" y="3"/>
                    </a:cubicBezTo>
                    <a:cubicBezTo>
                      <a:pt x="28" y="5"/>
                      <a:pt x="22" y="11"/>
                      <a:pt x="15" y="10"/>
                    </a:cubicBezTo>
                    <a:cubicBezTo>
                      <a:pt x="8" y="9"/>
                      <a:pt x="13" y="9"/>
                      <a:pt x="10" y="7"/>
                    </a:cubicBezTo>
                    <a:cubicBezTo>
                      <a:pt x="6" y="6"/>
                      <a:pt x="8" y="2"/>
                      <a:pt x="5" y="1"/>
                    </a:cubicBezTo>
                    <a:cubicBezTo>
                      <a:pt x="2" y="0"/>
                      <a:pt x="4" y="5"/>
                      <a:pt x="2" y="5"/>
                    </a:cubicBezTo>
                    <a:cubicBezTo>
                      <a:pt x="0" y="5"/>
                      <a:pt x="2" y="11"/>
                      <a:pt x="2" y="12"/>
                    </a:cubicBezTo>
                    <a:cubicBezTo>
                      <a:pt x="3" y="13"/>
                      <a:pt x="1" y="20"/>
                      <a:pt x="2" y="20"/>
                    </a:cubicBezTo>
                    <a:cubicBezTo>
                      <a:pt x="4" y="21"/>
                      <a:pt x="7" y="26"/>
                      <a:pt x="6" y="27"/>
                    </a:cubicBezTo>
                    <a:cubicBezTo>
                      <a:pt x="6" y="28"/>
                      <a:pt x="9" y="31"/>
                      <a:pt x="9" y="33"/>
                    </a:cubicBezTo>
                    <a:cubicBezTo>
                      <a:pt x="9" y="35"/>
                      <a:pt x="12" y="38"/>
                      <a:pt x="14" y="38"/>
                    </a:cubicBezTo>
                    <a:cubicBezTo>
                      <a:pt x="15" y="38"/>
                      <a:pt x="17" y="39"/>
                      <a:pt x="17" y="41"/>
                    </a:cubicBezTo>
                    <a:cubicBezTo>
                      <a:pt x="16" y="43"/>
                      <a:pt x="18" y="46"/>
                      <a:pt x="16" y="46"/>
                    </a:cubicBezTo>
                    <a:cubicBezTo>
                      <a:pt x="14" y="46"/>
                      <a:pt x="14" y="51"/>
                      <a:pt x="13" y="52"/>
                    </a:cubicBezTo>
                    <a:cubicBezTo>
                      <a:pt x="11" y="53"/>
                      <a:pt x="12" y="59"/>
                      <a:pt x="14" y="59"/>
                    </a:cubicBezTo>
                    <a:cubicBezTo>
                      <a:pt x="15" y="60"/>
                      <a:pt x="18" y="61"/>
                      <a:pt x="17" y="64"/>
                    </a:cubicBezTo>
                    <a:cubicBezTo>
                      <a:pt x="17" y="66"/>
                      <a:pt x="24" y="69"/>
                      <a:pt x="26" y="70"/>
                    </a:cubicBezTo>
                    <a:cubicBezTo>
                      <a:pt x="28" y="70"/>
                      <a:pt x="29" y="73"/>
                      <a:pt x="30" y="74"/>
                    </a:cubicBezTo>
                    <a:cubicBezTo>
                      <a:pt x="31" y="76"/>
                      <a:pt x="29" y="78"/>
                      <a:pt x="29" y="80"/>
                    </a:cubicBezTo>
                    <a:cubicBezTo>
                      <a:pt x="30" y="81"/>
                      <a:pt x="33" y="83"/>
                      <a:pt x="32" y="85"/>
                    </a:cubicBezTo>
                    <a:cubicBezTo>
                      <a:pt x="32" y="87"/>
                      <a:pt x="35" y="89"/>
                      <a:pt x="37" y="92"/>
                    </a:cubicBezTo>
                    <a:cubicBezTo>
                      <a:pt x="38" y="91"/>
                      <a:pt x="38" y="91"/>
                      <a:pt x="39" y="91"/>
                    </a:cubicBezTo>
                    <a:cubicBezTo>
                      <a:pt x="41" y="91"/>
                      <a:pt x="41" y="89"/>
                      <a:pt x="42" y="90"/>
                    </a:cubicBezTo>
                    <a:cubicBezTo>
                      <a:pt x="44" y="92"/>
                      <a:pt x="46" y="90"/>
                      <a:pt x="48" y="90"/>
                    </a:cubicBezTo>
                    <a:cubicBezTo>
                      <a:pt x="50" y="90"/>
                      <a:pt x="54" y="98"/>
                      <a:pt x="56" y="103"/>
                    </a:cubicBezTo>
                    <a:cubicBezTo>
                      <a:pt x="58" y="107"/>
                      <a:pt x="58" y="108"/>
                      <a:pt x="61" y="110"/>
                    </a:cubicBezTo>
                    <a:cubicBezTo>
                      <a:pt x="64" y="112"/>
                      <a:pt x="67" y="111"/>
                      <a:pt x="71" y="115"/>
                    </a:cubicBezTo>
                    <a:cubicBezTo>
                      <a:pt x="75" y="119"/>
                      <a:pt x="85" y="122"/>
                      <a:pt x="89" y="122"/>
                    </a:cubicBezTo>
                    <a:cubicBezTo>
                      <a:pt x="93" y="122"/>
                      <a:pt x="96" y="117"/>
                      <a:pt x="102" y="118"/>
                    </a:cubicBezTo>
                    <a:cubicBezTo>
                      <a:pt x="107" y="119"/>
                      <a:pt x="106" y="126"/>
                      <a:pt x="108" y="129"/>
                    </a:cubicBezTo>
                    <a:cubicBezTo>
                      <a:pt x="110" y="131"/>
                      <a:pt x="132" y="133"/>
                      <a:pt x="136" y="134"/>
                    </a:cubicBezTo>
                    <a:cubicBezTo>
                      <a:pt x="138" y="135"/>
                      <a:pt x="141" y="135"/>
                      <a:pt x="145" y="135"/>
                    </a:cubicBezTo>
                    <a:cubicBezTo>
                      <a:pt x="145" y="134"/>
                      <a:pt x="144" y="133"/>
                      <a:pt x="144" y="133"/>
                    </a:cubicBezTo>
                    <a:cubicBezTo>
                      <a:pt x="144" y="129"/>
                      <a:pt x="147" y="126"/>
                      <a:pt x="149" y="125"/>
                    </a:cubicBezTo>
                    <a:cubicBezTo>
                      <a:pt x="152" y="123"/>
                      <a:pt x="154" y="123"/>
                      <a:pt x="157" y="122"/>
                    </a:cubicBezTo>
                    <a:cubicBezTo>
                      <a:pt x="159" y="122"/>
                      <a:pt x="157" y="117"/>
                      <a:pt x="155" y="116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01" name="Freeform 162">
                <a:extLst>
                  <a:ext uri="{FF2B5EF4-FFF2-40B4-BE49-F238E27FC236}">
                    <a16:creationId xmlns:a16="http://schemas.microsoft.com/office/drawing/2014/main" xmlns="" id="{83A4E7F5-7AD2-4744-AB9E-99DF4B7A0CE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460036" y="4509724"/>
                <a:ext cx="613417" cy="288846"/>
              </a:xfrm>
              <a:custGeom>
                <a:avLst/>
                <a:gdLst>
                  <a:gd name="T0" fmla="*/ 316 w 327"/>
                  <a:gd name="T1" fmla="*/ 64 h 154"/>
                  <a:gd name="T2" fmla="*/ 306 w 327"/>
                  <a:gd name="T3" fmla="*/ 54 h 154"/>
                  <a:gd name="T4" fmla="*/ 285 w 327"/>
                  <a:gd name="T5" fmla="*/ 50 h 154"/>
                  <a:gd name="T6" fmla="*/ 265 w 327"/>
                  <a:gd name="T7" fmla="*/ 37 h 154"/>
                  <a:gd name="T8" fmla="*/ 243 w 327"/>
                  <a:gd name="T9" fmla="*/ 13 h 154"/>
                  <a:gd name="T10" fmla="*/ 221 w 327"/>
                  <a:gd name="T11" fmla="*/ 22 h 154"/>
                  <a:gd name="T12" fmla="*/ 216 w 327"/>
                  <a:gd name="T13" fmla="*/ 16 h 154"/>
                  <a:gd name="T14" fmla="*/ 203 w 327"/>
                  <a:gd name="T15" fmla="*/ 14 h 154"/>
                  <a:gd name="T16" fmla="*/ 197 w 327"/>
                  <a:gd name="T17" fmla="*/ 2 h 154"/>
                  <a:gd name="T18" fmla="*/ 169 w 327"/>
                  <a:gd name="T19" fmla="*/ 7 h 154"/>
                  <a:gd name="T20" fmla="*/ 137 w 327"/>
                  <a:gd name="T21" fmla="*/ 14 h 154"/>
                  <a:gd name="T22" fmla="*/ 121 w 327"/>
                  <a:gd name="T23" fmla="*/ 23 h 154"/>
                  <a:gd name="T24" fmla="*/ 118 w 327"/>
                  <a:gd name="T25" fmla="*/ 33 h 154"/>
                  <a:gd name="T26" fmla="*/ 121 w 327"/>
                  <a:gd name="T27" fmla="*/ 44 h 154"/>
                  <a:gd name="T28" fmla="*/ 112 w 327"/>
                  <a:gd name="T29" fmla="*/ 50 h 154"/>
                  <a:gd name="T30" fmla="*/ 100 w 327"/>
                  <a:gd name="T31" fmla="*/ 49 h 154"/>
                  <a:gd name="T32" fmla="*/ 80 w 327"/>
                  <a:gd name="T33" fmla="*/ 50 h 154"/>
                  <a:gd name="T34" fmla="*/ 66 w 327"/>
                  <a:gd name="T35" fmla="*/ 50 h 154"/>
                  <a:gd name="T36" fmla="*/ 44 w 327"/>
                  <a:gd name="T37" fmla="*/ 42 h 154"/>
                  <a:gd name="T38" fmla="*/ 25 w 327"/>
                  <a:gd name="T39" fmla="*/ 47 h 154"/>
                  <a:gd name="T40" fmla="*/ 18 w 327"/>
                  <a:gd name="T41" fmla="*/ 60 h 154"/>
                  <a:gd name="T42" fmla="*/ 3 w 327"/>
                  <a:gd name="T43" fmla="*/ 63 h 154"/>
                  <a:gd name="T44" fmla="*/ 0 w 327"/>
                  <a:gd name="T45" fmla="*/ 74 h 154"/>
                  <a:gd name="T46" fmla="*/ 12 w 327"/>
                  <a:gd name="T47" fmla="*/ 82 h 154"/>
                  <a:gd name="T48" fmla="*/ 20 w 327"/>
                  <a:gd name="T49" fmla="*/ 96 h 154"/>
                  <a:gd name="T50" fmla="*/ 41 w 327"/>
                  <a:gd name="T51" fmla="*/ 91 h 154"/>
                  <a:gd name="T52" fmla="*/ 46 w 327"/>
                  <a:gd name="T53" fmla="*/ 107 h 154"/>
                  <a:gd name="T54" fmla="*/ 31 w 327"/>
                  <a:gd name="T55" fmla="*/ 118 h 154"/>
                  <a:gd name="T56" fmla="*/ 46 w 327"/>
                  <a:gd name="T57" fmla="*/ 133 h 154"/>
                  <a:gd name="T58" fmla="*/ 53 w 327"/>
                  <a:gd name="T59" fmla="*/ 141 h 154"/>
                  <a:gd name="T60" fmla="*/ 77 w 327"/>
                  <a:gd name="T61" fmla="*/ 146 h 154"/>
                  <a:gd name="T62" fmla="*/ 99 w 327"/>
                  <a:gd name="T63" fmla="*/ 103 h 154"/>
                  <a:gd name="T64" fmla="*/ 112 w 327"/>
                  <a:gd name="T65" fmla="*/ 104 h 154"/>
                  <a:gd name="T66" fmla="*/ 136 w 327"/>
                  <a:gd name="T67" fmla="*/ 125 h 154"/>
                  <a:gd name="T68" fmla="*/ 160 w 327"/>
                  <a:gd name="T69" fmla="*/ 138 h 154"/>
                  <a:gd name="T70" fmla="*/ 178 w 327"/>
                  <a:gd name="T71" fmla="*/ 152 h 154"/>
                  <a:gd name="T72" fmla="*/ 195 w 327"/>
                  <a:gd name="T73" fmla="*/ 144 h 154"/>
                  <a:gd name="T74" fmla="*/ 213 w 327"/>
                  <a:gd name="T75" fmla="*/ 134 h 154"/>
                  <a:gd name="T76" fmla="*/ 240 w 327"/>
                  <a:gd name="T77" fmla="*/ 132 h 154"/>
                  <a:gd name="T78" fmla="*/ 275 w 327"/>
                  <a:gd name="T79" fmla="*/ 138 h 154"/>
                  <a:gd name="T80" fmla="*/ 275 w 327"/>
                  <a:gd name="T81" fmla="*/ 120 h 154"/>
                  <a:gd name="T82" fmla="*/ 286 w 327"/>
                  <a:gd name="T83" fmla="*/ 108 h 154"/>
                  <a:gd name="T84" fmla="*/ 297 w 327"/>
                  <a:gd name="T85" fmla="*/ 91 h 154"/>
                  <a:gd name="T86" fmla="*/ 317 w 327"/>
                  <a:gd name="T87" fmla="*/ 88 h 154"/>
                  <a:gd name="T88" fmla="*/ 325 w 327"/>
                  <a:gd name="T89" fmla="*/ 71 h 154"/>
                  <a:gd name="T90" fmla="*/ 122 w 327"/>
                  <a:gd name="T91" fmla="*/ 98 h 154"/>
                  <a:gd name="T92" fmla="*/ 257 w 327"/>
                  <a:gd name="T93" fmla="*/ 97 h 154"/>
                  <a:gd name="T94" fmla="*/ 225 w 327"/>
                  <a:gd name="T95" fmla="*/ 97 h 154"/>
                  <a:gd name="T96" fmla="*/ 257 w 327"/>
                  <a:gd name="T97" fmla="*/ 97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27" h="154">
                    <a:moveTo>
                      <a:pt x="326" y="63"/>
                    </a:moveTo>
                    <a:cubicBezTo>
                      <a:pt x="325" y="62"/>
                      <a:pt x="324" y="62"/>
                      <a:pt x="323" y="63"/>
                    </a:cubicBezTo>
                    <a:cubicBezTo>
                      <a:pt x="322" y="64"/>
                      <a:pt x="318" y="64"/>
                      <a:pt x="316" y="64"/>
                    </a:cubicBezTo>
                    <a:cubicBezTo>
                      <a:pt x="315" y="64"/>
                      <a:pt x="312" y="62"/>
                      <a:pt x="312" y="61"/>
                    </a:cubicBezTo>
                    <a:cubicBezTo>
                      <a:pt x="312" y="59"/>
                      <a:pt x="312" y="58"/>
                      <a:pt x="311" y="58"/>
                    </a:cubicBezTo>
                    <a:cubicBezTo>
                      <a:pt x="309" y="58"/>
                      <a:pt x="307" y="57"/>
                      <a:pt x="306" y="54"/>
                    </a:cubicBezTo>
                    <a:cubicBezTo>
                      <a:pt x="304" y="50"/>
                      <a:pt x="302" y="50"/>
                      <a:pt x="300" y="49"/>
                    </a:cubicBezTo>
                    <a:cubicBezTo>
                      <a:pt x="299" y="49"/>
                      <a:pt x="294" y="51"/>
                      <a:pt x="292" y="52"/>
                    </a:cubicBezTo>
                    <a:cubicBezTo>
                      <a:pt x="290" y="52"/>
                      <a:pt x="287" y="51"/>
                      <a:pt x="285" y="50"/>
                    </a:cubicBezTo>
                    <a:cubicBezTo>
                      <a:pt x="282" y="50"/>
                      <a:pt x="281" y="46"/>
                      <a:pt x="278" y="46"/>
                    </a:cubicBezTo>
                    <a:cubicBezTo>
                      <a:pt x="276" y="47"/>
                      <a:pt x="275" y="51"/>
                      <a:pt x="274" y="51"/>
                    </a:cubicBezTo>
                    <a:cubicBezTo>
                      <a:pt x="272" y="51"/>
                      <a:pt x="269" y="42"/>
                      <a:pt x="265" y="37"/>
                    </a:cubicBezTo>
                    <a:cubicBezTo>
                      <a:pt x="262" y="32"/>
                      <a:pt x="256" y="21"/>
                      <a:pt x="250" y="19"/>
                    </a:cubicBezTo>
                    <a:cubicBezTo>
                      <a:pt x="245" y="17"/>
                      <a:pt x="247" y="15"/>
                      <a:pt x="248" y="13"/>
                    </a:cubicBezTo>
                    <a:cubicBezTo>
                      <a:pt x="250" y="12"/>
                      <a:pt x="245" y="11"/>
                      <a:pt x="243" y="13"/>
                    </a:cubicBezTo>
                    <a:cubicBezTo>
                      <a:pt x="241" y="14"/>
                      <a:pt x="238" y="16"/>
                      <a:pt x="235" y="17"/>
                    </a:cubicBezTo>
                    <a:cubicBezTo>
                      <a:pt x="233" y="17"/>
                      <a:pt x="229" y="21"/>
                      <a:pt x="227" y="20"/>
                    </a:cubicBezTo>
                    <a:cubicBezTo>
                      <a:pt x="224" y="19"/>
                      <a:pt x="223" y="24"/>
                      <a:pt x="221" y="22"/>
                    </a:cubicBezTo>
                    <a:cubicBezTo>
                      <a:pt x="219" y="20"/>
                      <a:pt x="224" y="18"/>
                      <a:pt x="224" y="17"/>
                    </a:cubicBezTo>
                    <a:cubicBezTo>
                      <a:pt x="224" y="15"/>
                      <a:pt x="220" y="17"/>
                      <a:pt x="219" y="16"/>
                    </a:cubicBezTo>
                    <a:cubicBezTo>
                      <a:pt x="218" y="15"/>
                      <a:pt x="216" y="14"/>
                      <a:pt x="216" y="16"/>
                    </a:cubicBezTo>
                    <a:cubicBezTo>
                      <a:pt x="216" y="17"/>
                      <a:pt x="213" y="16"/>
                      <a:pt x="213" y="15"/>
                    </a:cubicBezTo>
                    <a:cubicBezTo>
                      <a:pt x="213" y="14"/>
                      <a:pt x="212" y="11"/>
                      <a:pt x="210" y="13"/>
                    </a:cubicBezTo>
                    <a:cubicBezTo>
                      <a:pt x="209" y="15"/>
                      <a:pt x="204" y="16"/>
                      <a:pt x="203" y="14"/>
                    </a:cubicBezTo>
                    <a:cubicBezTo>
                      <a:pt x="202" y="13"/>
                      <a:pt x="204" y="13"/>
                      <a:pt x="204" y="11"/>
                    </a:cubicBezTo>
                    <a:cubicBezTo>
                      <a:pt x="204" y="9"/>
                      <a:pt x="202" y="7"/>
                      <a:pt x="202" y="5"/>
                    </a:cubicBezTo>
                    <a:cubicBezTo>
                      <a:pt x="203" y="3"/>
                      <a:pt x="199" y="1"/>
                      <a:pt x="197" y="2"/>
                    </a:cubicBezTo>
                    <a:cubicBezTo>
                      <a:pt x="195" y="3"/>
                      <a:pt x="193" y="2"/>
                      <a:pt x="191" y="1"/>
                    </a:cubicBezTo>
                    <a:cubicBezTo>
                      <a:pt x="189" y="0"/>
                      <a:pt x="181" y="2"/>
                      <a:pt x="181" y="3"/>
                    </a:cubicBezTo>
                    <a:cubicBezTo>
                      <a:pt x="181" y="5"/>
                      <a:pt x="171" y="7"/>
                      <a:pt x="169" y="7"/>
                    </a:cubicBezTo>
                    <a:cubicBezTo>
                      <a:pt x="167" y="8"/>
                      <a:pt x="160" y="9"/>
                      <a:pt x="158" y="9"/>
                    </a:cubicBezTo>
                    <a:cubicBezTo>
                      <a:pt x="155" y="10"/>
                      <a:pt x="153" y="12"/>
                      <a:pt x="150" y="12"/>
                    </a:cubicBezTo>
                    <a:cubicBezTo>
                      <a:pt x="146" y="12"/>
                      <a:pt x="140" y="12"/>
                      <a:pt x="137" y="14"/>
                    </a:cubicBezTo>
                    <a:cubicBezTo>
                      <a:pt x="135" y="17"/>
                      <a:pt x="130" y="15"/>
                      <a:pt x="128" y="16"/>
                    </a:cubicBezTo>
                    <a:cubicBezTo>
                      <a:pt x="126" y="16"/>
                      <a:pt x="122" y="15"/>
                      <a:pt x="121" y="16"/>
                    </a:cubicBezTo>
                    <a:cubicBezTo>
                      <a:pt x="120" y="17"/>
                      <a:pt x="120" y="21"/>
                      <a:pt x="121" y="23"/>
                    </a:cubicBezTo>
                    <a:cubicBezTo>
                      <a:pt x="122" y="24"/>
                      <a:pt x="128" y="25"/>
                      <a:pt x="128" y="26"/>
                    </a:cubicBezTo>
                    <a:cubicBezTo>
                      <a:pt x="129" y="27"/>
                      <a:pt x="123" y="27"/>
                      <a:pt x="120" y="28"/>
                    </a:cubicBezTo>
                    <a:cubicBezTo>
                      <a:pt x="117" y="28"/>
                      <a:pt x="118" y="32"/>
                      <a:pt x="118" y="33"/>
                    </a:cubicBezTo>
                    <a:cubicBezTo>
                      <a:pt x="119" y="35"/>
                      <a:pt x="116" y="37"/>
                      <a:pt x="114" y="38"/>
                    </a:cubicBezTo>
                    <a:cubicBezTo>
                      <a:pt x="111" y="38"/>
                      <a:pt x="114" y="42"/>
                      <a:pt x="116" y="42"/>
                    </a:cubicBezTo>
                    <a:cubicBezTo>
                      <a:pt x="118" y="42"/>
                      <a:pt x="120" y="44"/>
                      <a:pt x="121" y="44"/>
                    </a:cubicBezTo>
                    <a:cubicBezTo>
                      <a:pt x="123" y="44"/>
                      <a:pt x="123" y="47"/>
                      <a:pt x="123" y="49"/>
                    </a:cubicBezTo>
                    <a:cubicBezTo>
                      <a:pt x="123" y="52"/>
                      <a:pt x="121" y="52"/>
                      <a:pt x="118" y="52"/>
                    </a:cubicBezTo>
                    <a:cubicBezTo>
                      <a:pt x="116" y="52"/>
                      <a:pt x="114" y="50"/>
                      <a:pt x="112" y="50"/>
                    </a:cubicBezTo>
                    <a:cubicBezTo>
                      <a:pt x="111" y="49"/>
                      <a:pt x="111" y="53"/>
                      <a:pt x="110" y="54"/>
                    </a:cubicBezTo>
                    <a:cubicBezTo>
                      <a:pt x="108" y="54"/>
                      <a:pt x="108" y="51"/>
                      <a:pt x="106" y="51"/>
                    </a:cubicBezTo>
                    <a:cubicBezTo>
                      <a:pt x="104" y="51"/>
                      <a:pt x="101" y="51"/>
                      <a:pt x="100" y="49"/>
                    </a:cubicBezTo>
                    <a:cubicBezTo>
                      <a:pt x="100" y="47"/>
                      <a:pt x="95" y="46"/>
                      <a:pt x="92" y="48"/>
                    </a:cubicBezTo>
                    <a:cubicBezTo>
                      <a:pt x="90" y="50"/>
                      <a:pt x="90" y="49"/>
                      <a:pt x="88" y="48"/>
                    </a:cubicBezTo>
                    <a:cubicBezTo>
                      <a:pt x="86" y="47"/>
                      <a:pt x="81" y="49"/>
                      <a:pt x="80" y="50"/>
                    </a:cubicBezTo>
                    <a:cubicBezTo>
                      <a:pt x="79" y="52"/>
                      <a:pt x="75" y="53"/>
                      <a:pt x="72" y="51"/>
                    </a:cubicBezTo>
                    <a:cubicBezTo>
                      <a:pt x="70" y="49"/>
                      <a:pt x="68" y="49"/>
                      <a:pt x="68" y="51"/>
                    </a:cubicBezTo>
                    <a:cubicBezTo>
                      <a:pt x="68" y="54"/>
                      <a:pt x="66" y="52"/>
                      <a:pt x="66" y="50"/>
                    </a:cubicBezTo>
                    <a:cubicBezTo>
                      <a:pt x="66" y="49"/>
                      <a:pt x="61" y="46"/>
                      <a:pt x="59" y="44"/>
                    </a:cubicBezTo>
                    <a:cubicBezTo>
                      <a:pt x="57" y="43"/>
                      <a:pt x="50" y="43"/>
                      <a:pt x="50" y="42"/>
                    </a:cubicBezTo>
                    <a:cubicBezTo>
                      <a:pt x="49" y="40"/>
                      <a:pt x="45" y="39"/>
                      <a:pt x="44" y="42"/>
                    </a:cubicBezTo>
                    <a:cubicBezTo>
                      <a:pt x="43" y="44"/>
                      <a:pt x="41" y="42"/>
                      <a:pt x="40" y="42"/>
                    </a:cubicBezTo>
                    <a:cubicBezTo>
                      <a:pt x="38" y="41"/>
                      <a:pt x="35" y="43"/>
                      <a:pt x="34" y="43"/>
                    </a:cubicBezTo>
                    <a:cubicBezTo>
                      <a:pt x="32" y="44"/>
                      <a:pt x="28" y="47"/>
                      <a:pt x="25" y="47"/>
                    </a:cubicBezTo>
                    <a:cubicBezTo>
                      <a:pt x="23" y="47"/>
                      <a:pt x="24" y="50"/>
                      <a:pt x="21" y="51"/>
                    </a:cubicBezTo>
                    <a:cubicBezTo>
                      <a:pt x="18" y="52"/>
                      <a:pt x="18" y="54"/>
                      <a:pt x="19" y="55"/>
                    </a:cubicBezTo>
                    <a:cubicBezTo>
                      <a:pt x="19" y="57"/>
                      <a:pt x="21" y="59"/>
                      <a:pt x="18" y="60"/>
                    </a:cubicBezTo>
                    <a:cubicBezTo>
                      <a:pt x="15" y="62"/>
                      <a:pt x="14" y="57"/>
                      <a:pt x="11" y="55"/>
                    </a:cubicBezTo>
                    <a:cubicBezTo>
                      <a:pt x="9" y="53"/>
                      <a:pt x="7" y="55"/>
                      <a:pt x="7" y="58"/>
                    </a:cubicBezTo>
                    <a:cubicBezTo>
                      <a:pt x="7" y="60"/>
                      <a:pt x="4" y="60"/>
                      <a:pt x="3" y="63"/>
                    </a:cubicBezTo>
                    <a:cubicBezTo>
                      <a:pt x="1" y="65"/>
                      <a:pt x="5" y="66"/>
                      <a:pt x="5" y="67"/>
                    </a:cubicBezTo>
                    <a:cubicBezTo>
                      <a:pt x="5" y="68"/>
                      <a:pt x="3" y="69"/>
                      <a:pt x="2" y="69"/>
                    </a:cubicBezTo>
                    <a:cubicBezTo>
                      <a:pt x="2" y="70"/>
                      <a:pt x="0" y="73"/>
                      <a:pt x="0" y="74"/>
                    </a:cubicBezTo>
                    <a:cubicBezTo>
                      <a:pt x="1" y="75"/>
                      <a:pt x="5" y="75"/>
                      <a:pt x="5" y="78"/>
                    </a:cubicBezTo>
                    <a:cubicBezTo>
                      <a:pt x="5" y="80"/>
                      <a:pt x="4" y="83"/>
                      <a:pt x="6" y="82"/>
                    </a:cubicBezTo>
                    <a:cubicBezTo>
                      <a:pt x="9" y="81"/>
                      <a:pt x="11" y="82"/>
                      <a:pt x="12" y="82"/>
                    </a:cubicBezTo>
                    <a:cubicBezTo>
                      <a:pt x="14" y="82"/>
                      <a:pt x="15" y="84"/>
                      <a:pt x="17" y="87"/>
                    </a:cubicBezTo>
                    <a:cubicBezTo>
                      <a:pt x="20" y="90"/>
                      <a:pt x="21" y="92"/>
                      <a:pt x="18" y="92"/>
                    </a:cubicBezTo>
                    <a:cubicBezTo>
                      <a:pt x="16" y="93"/>
                      <a:pt x="17" y="94"/>
                      <a:pt x="20" y="96"/>
                    </a:cubicBezTo>
                    <a:cubicBezTo>
                      <a:pt x="21" y="96"/>
                      <a:pt x="22" y="97"/>
                      <a:pt x="23" y="97"/>
                    </a:cubicBezTo>
                    <a:cubicBezTo>
                      <a:pt x="23" y="97"/>
                      <a:pt x="24" y="97"/>
                      <a:pt x="24" y="96"/>
                    </a:cubicBezTo>
                    <a:cubicBezTo>
                      <a:pt x="28" y="93"/>
                      <a:pt x="36" y="89"/>
                      <a:pt x="41" y="91"/>
                    </a:cubicBezTo>
                    <a:cubicBezTo>
                      <a:pt x="46" y="92"/>
                      <a:pt x="51" y="90"/>
                      <a:pt x="53" y="93"/>
                    </a:cubicBezTo>
                    <a:cubicBezTo>
                      <a:pt x="56" y="97"/>
                      <a:pt x="53" y="103"/>
                      <a:pt x="54" y="105"/>
                    </a:cubicBezTo>
                    <a:cubicBezTo>
                      <a:pt x="55" y="107"/>
                      <a:pt x="50" y="108"/>
                      <a:pt x="46" y="107"/>
                    </a:cubicBezTo>
                    <a:cubicBezTo>
                      <a:pt x="43" y="107"/>
                      <a:pt x="36" y="109"/>
                      <a:pt x="36" y="111"/>
                    </a:cubicBezTo>
                    <a:cubicBezTo>
                      <a:pt x="37" y="113"/>
                      <a:pt x="40" y="118"/>
                      <a:pt x="35" y="115"/>
                    </a:cubicBezTo>
                    <a:cubicBezTo>
                      <a:pt x="31" y="113"/>
                      <a:pt x="29" y="118"/>
                      <a:pt x="31" y="118"/>
                    </a:cubicBezTo>
                    <a:cubicBezTo>
                      <a:pt x="34" y="118"/>
                      <a:pt x="37" y="121"/>
                      <a:pt x="37" y="123"/>
                    </a:cubicBezTo>
                    <a:cubicBezTo>
                      <a:pt x="37" y="125"/>
                      <a:pt x="38" y="130"/>
                      <a:pt x="40" y="129"/>
                    </a:cubicBezTo>
                    <a:cubicBezTo>
                      <a:pt x="42" y="129"/>
                      <a:pt x="42" y="133"/>
                      <a:pt x="46" y="133"/>
                    </a:cubicBezTo>
                    <a:cubicBezTo>
                      <a:pt x="49" y="132"/>
                      <a:pt x="52" y="134"/>
                      <a:pt x="50" y="137"/>
                    </a:cubicBezTo>
                    <a:cubicBezTo>
                      <a:pt x="47" y="140"/>
                      <a:pt x="51" y="148"/>
                      <a:pt x="52" y="146"/>
                    </a:cubicBezTo>
                    <a:cubicBezTo>
                      <a:pt x="53" y="145"/>
                      <a:pt x="52" y="143"/>
                      <a:pt x="53" y="141"/>
                    </a:cubicBezTo>
                    <a:cubicBezTo>
                      <a:pt x="51" y="137"/>
                      <a:pt x="59" y="137"/>
                      <a:pt x="61" y="137"/>
                    </a:cubicBezTo>
                    <a:cubicBezTo>
                      <a:pt x="64" y="137"/>
                      <a:pt x="68" y="140"/>
                      <a:pt x="71" y="144"/>
                    </a:cubicBezTo>
                    <a:cubicBezTo>
                      <a:pt x="74" y="148"/>
                      <a:pt x="77" y="146"/>
                      <a:pt x="77" y="146"/>
                    </a:cubicBezTo>
                    <a:cubicBezTo>
                      <a:pt x="78" y="110"/>
                      <a:pt x="78" y="110"/>
                      <a:pt x="78" y="110"/>
                    </a:cubicBezTo>
                    <a:cubicBezTo>
                      <a:pt x="98" y="105"/>
                      <a:pt x="98" y="105"/>
                      <a:pt x="98" y="105"/>
                    </a:cubicBezTo>
                    <a:cubicBezTo>
                      <a:pt x="99" y="104"/>
                      <a:pt x="99" y="104"/>
                      <a:pt x="99" y="103"/>
                    </a:cubicBezTo>
                    <a:cubicBezTo>
                      <a:pt x="102" y="99"/>
                      <a:pt x="105" y="103"/>
                      <a:pt x="106" y="103"/>
                    </a:cubicBezTo>
                    <a:cubicBezTo>
                      <a:pt x="107" y="104"/>
                      <a:pt x="107" y="99"/>
                      <a:pt x="110" y="100"/>
                    </a:cubicBezTo>
                    <a:cubicBezTo>
                      <a:pt x="113" y="100"/>
                      <a:pt x="109" y="104"/>
                      <a:pt x="112" y="104"/>
                    </a:cubicBezTo>
                    <a:cubicBezTo>
                      <a:pt x="113" y="104"/>
                      <a:pt x="117" y="110"/>
                      <a:pt x="116" y="115"/>
                    </a:cubicBezTo>
                    <a:cubicBezTo>
                      <a:pt x="119" y="118"/>
                      <a:pt x="125" y="124"/>
                      <a:pt x="125" y="125"/>
                    </a:cubicBezTo>
                    <a:cubicBezTo>
                      <a:pt x="126" y="127"/>
                      <a:pt x="134" y="124"/>
                      <a:pt x="136" y="125"/>
                    </a:cubicBezTo>
                    <a:cubicBezTo>
                      <a:pt x="137" y="125"/>
                      <a:pt x="150" y="125"/>
                      <a:pt x="152" y="125"/>
                    </a:cubicBezTo>
                    <a:cubicBezTo>
                      <a:pt x="154" y="125"/>
                      <a:pt x="156" y="129"/>
                      <a:pt x="158" y="130"/>
                    </a:cubicBezTo>
                    <a:cubicBezTo>
                      <a:pt x="161" y="131"/>
                      <a:pt x="160" y="135"/>
                      <a:pt x="160" y="138"/>
                    </a:cubicBezTo>
                    <a:cubicBezTo>
                      <a:pt x="161" y="140"/>
                      <a:pt x="164" y="143"/>
                      <a:pt x="165" y="146"/>
                    </a:cubicBezTo>
                    <a:cubicBezTo>
                      <a:pt x="165" y="148"/>
                      <a:pt x="169" y="147"/>
                      <a:pt x="172" y="148"/>
                    </a:cubicBezTo>
                    <a:cubicBezTo>
                      <a:pt x="174" y="148"/>
                      <a:pt x="178" y="149"/>
                      <a:pt x="178" y="152"/>
                    </a:cubicBezTo>
                    <a:cubicBezTo>
                      <a:pt x="179" y="154"/>
                      <a:pt x="182" y="152"/>
                      <a:pt x="182" y="151"/>
                    </a:cubicBezTo>
                    <a:cubicBezTo>
                      <a:pt x="182" y="149"/>
                      <a:pt x="186" y="146"/>
                      <a:pt x="190" y="144"/>
                    </a:cubicBezTo>
                    <a:cubicBezTo>
                      <a:pt x="193" y="143"/>
                      <a:pt x="194" y="143"/>
                      <a:pt x="195" y="144"/>
                    </a:cubicBezTo>
                    <a:cubicBezTo>
                      <a:pt x="196" y="142"/>
                      <a:pt x="197" y="140"/>
                      <a:pt x="197" y="139"/>
                    </a:cubicBezTo>
                    <a:cubicBezTo>
                      <a:pt x="199" y="139"/>
                      <a:pt x="202" y="136"/>
                      <a:pt x="202" y="134"/>
                    </a:cubicBezTo>
                    <a:cubicBezTo>
                      <a:pt x="203" y="131"/>
                      <a:pt x="209" y="131"/>
                      <a:pt x="213" y="134"/>
                    </a:cubicBezTo>
                    <a:cubicBezTo>
                      <a:pt x="218" y="136"/>
                      <a:pt x="220" y="136"/>
                      <a:pt x="221" y="132"/>
                    </a:cubicBezTo>
                    <a:cubicBezTo>
                      <a:pt x="221" y="129"/>
                      <a:pt x="227" y="128"/>
                      <a:pt x="229" y="129"/>
                    </a:cubicBezTo>
                    <a:cubicBezTo>
                      <a:pt x="231" y="130"/>
                      <a:pt x="237" y="133"/>
                      <a:pt x="240" y="132"/>
                    </a:cubicBezTo>
                    <a:cubicBezTo>
                      <a:pt x="242" y="131"/>
                      <a:pt x="257" y="132"/>
                      <a:pt x="260" y="133"/>
                    </a:cubicBezTo>
                    <a:cubicBezTo>
                      <a:pt x="264" y="134"/>
                      <a:pt x="265" y="132"/>
                      <a:pt x="268" y="136"/>
                    </a:cubicBezTo>
                    <a:cubicBezTo>
                      <a:pt x="270" y="139"/>
                      <a:pt x="272" y="136"/>
                      <a:pt x="275" y="138"/>
                    </a:cubicBezTo>
                    <a:cubicBezTo>
                      <a:pt x="275" y="137"/>
                      <a:pt x="274" y="136"/>
                      <a:pt x="274" y="135"/>
                    </a:cubicBezTo>
                    <a:cubicBezTo>
                      <a:pt x="274" y="133"/>
                      <a:pt x="278" y="131"/>
                      <a:pt x="279" y="129"/>
                    </a:cubicBezTo>
                    <a:cubicBezTo>
                      <a:pt x="279" y="127"/>
                      <a:pt x="275" y="122"/>
                      <a:pt x="275" y="120"/>
                    </a:cubicBezTo>
                    <a:cubicBezTo>
                      <a:pt x="275" y="118"/>
                      <a:pt x="275" y="114"/>
                      <a:pt x="274" y="113"/>
                    </a:cubicBezTo>
                    <a:cubicBezTo>
                      <a:pt x="272" y="112"/>
                      <a:pt x="277" y="110"/>
                      <a:pt x="278" y="110"/>
                    </a:cubicBezTo>
                    <a:cubicBezTo>
                      <a:pt x="281" y="110"/>
                      <a:pt x="285" y="107"/>
                      <a:pt x="286" y="108"/>
                    </a:cubicBezTo>
                    <a:cubicBezTo>
                      <a:pt x="287" y="109"/>
                      <a:pt x="289" y="110"/>
                      <a:pt x="292" y="110"/>
                    </a:cubicBezTo>
                    <a:cubicBezTo>
                      <a:pt x="294" y="110"/>
                      <a:pt x="293" y="107"/>
                      <a:pt x="292" y="106"/>
                    </a:cubicBezTo>
                    <a:cubicBezTo>
                      <a:pt x="290" y="105"/>
                      <a:pt x="296" y="94"/>
                      <a:pt x="297" y="91"/>
                    </a:cubicBezTo>
                    <a:cubicBezTo>
                      <a:pt x="297" y="87"/>
                      <a:pt x="299" y="90"/>
                      <a:pt x="302" y="91"/>
                    </a:cubicBezTo>
                    <a:cubicBezTo>
                      <a:pt x="305" y="91"/>
                      <a:pt x="308" y="90"/>
                      <a:pt x="309" y="91"/>
                    </a:cubicBezTo>
                    <a:cubicBezTo>
                      <a:pt x="311" y="92"/>
                      <a:pt x="316" y="90"/>
                      <a:pt x="317" y="88"/>
                    </a:cubicBezTo>
                    <a:cubicBezTo>
                      <a:pt x="318" y="87"/>
                      <a:pt x="316" y="86"/>
                      <a:pt x="316" y="82"/>
                    </a:cubicBezTo>
                    <a:cubicBezTo>
                      <a:pt x="316" y="78"/>
                      <a:pt x="318" y="76"/>
                      <a:pt x="321" y="76"/>
                    </a:cubicBezTo>
                    <a:cubicBezTo>
                      <a:pt x="324" y="76"/>
                      <a:pt x="325" y="73"/>
                      <a:pt x="325" y="71"/>
                    </a:cubicBezTo>
                    <a:cubicBezTo>
                      <a:pt x="325" y="70"/>
                      <a:pt x="327" y="69"/>
                      <a:pt x="327" y="66"/>
                    </a:cubicBezTo>
                    <a:cubicBezTo>
                      <a:pt x="326" y="65"/>
                      <a:pt x="326" y="64"/>
                      <a:pt x="326" y="63"/>
                    </a:cubicBezTo>
                    <a:close/>
                    <a:moveTo>
                      <a:pt x="122" y="98"/>
                    </a:moveTo>
                    <a:cubicBezTo>
                      <a:pt x="121" y="99"/>
                      <a:pt x="112" y="97"/>
                      <a:pt x="111" y="95"/>
                    </a:cubicBezTo>
                    <a:cubicBezTo>
                      <a:pt x="110" y="93"/>
                      <a:pt x="124" y="95"/>
                      <a:pt x="122" y="98"/>
                    </a:cubicBezTo>
                    <a:close/>
                    <a:moveTo>
                      <a:pt x="257" y="97"/>
                    </a:moveTo>
                    <a:cubicBezTo>
                      <a:pt x="250" y="97"/>
                      <a:pt x="236" y="94"/>
                      <a:pt x="230" y="100"/>
                    </a:cubicBezTo>
                    <a:cubicBezTo>
                      <a:pt x="224" y="107"/>
                      <a:pt x="228" y="110"/>
                      <a:pt x="226" y="111"/>
                    </a:cubicBezTo>
                    <a:cubicBezTo>
                      <a:pt x="223" y="111"/>
                      <a:pt x="221" y="101"/>
                      <a:pt x="225" y="97"/>
                    </a:cubicBezTo>
                    <a:cubicBezTo>
                      <a:pt x="228" y="94"/>
                      <a:pt x="239" y="93"/>
                      <a:pt x="245" y="94"/>
                    </a:cubicBezTo>
                    <a:cubicBezTo>
                      <a:pt x="252" y="96"/>
                      <a:pt x="264" y="93"/>
                      <a:pt x="265" y="93"/>
                    </a:cubicBezTo>
                    <a:cubicBezTo>
                      <a:pt x="267" y="94"/>
                      <a:pt x="264" y="97"/>
                      <a:pt x="257" y="97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02" name="Freeform 165">
                <a:extLst>
                  <a:ext uri="{FF2B5EF4-FFF2-40B4-BE49-F238E27FC236}">
                    <a16:creationId xmlns:a16="http://schemas.microsoft.com/office/drawing/2014/main" xmlns="" id="{7BAA6B3D-31FC-9C45-93D3-CB1A2CB0D5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46644" y="5365035"/>
                <a:ext cx="277619" cy="289867"/>
              </a:xfrm>
              <a:custGeom>
                <a:avLst/>
                <a:gdLst>
                  <a:gd name="T0" fmla="*/ 132 w 148"/>
                  <a:gd name="T1" fmla="*/ 72 h 155"/>
                  <a:gd name="T2" fmla="*/ 132 w 148"/>
                  <a:gd name="T3" fmla="*/ 67 h 155"/>
                  <a:gd name="T4" fmla="*/ 130 w 148"/>
                  <a:gd name="T5" fmla="*/ 65 h 155"/>
                  <a:gd name="T6" fmla="*/ 133 w 148"/>
                  <a:gd name="T7" fmla="*/ 57 h 155"/>
                  <a:gd name="T8" fmla="*/ 136 w 148"/>
                  <a:gd name="T9" fmla="*/ 51 h 155"/>
                  <a:gd name="T10" fmla="*/ 139 w 148"/>
                  <a:gd name="T11" fmla="*/ 38 h 155"/>
                  <a:gd name="T12" fmla="*/ 145 w 148"/>
                  <a:gd name="T13" fmla="*/ 31 h 155"/>
                  <a:gd name="T14" fmla="*/ 145 w 148"/>
                  <a:gd name="T15" fmla="*/ 23 h 155"/>
                  <a:gd name="T16" fmla="*/ 146 w 148"/>
                  <a:gd name="T17" fmla="*/ 16 h 155"/>
                  <a:gd name="T18" fmla="*/ 133 w 148"/>
                  <a:gd name="T19" fmla="*/ 9 h 155"/>
                  <a:gd name="T20" fmla="*/ 123 w 148"/>
                  <a:gd name="T21" fmla="*/ 9 h 155"/>
                  <a:gd name="T22" fmla="*/ 118 w 148"/>
                  <a:gd name="T23" fmla="*/ 3 h 155"/>
                  <a:gd name="T24" fmla="*/ 112 w 148"/>
                  <a:gd name="T25" fmla="*/ 4 h 155"/>
                  <a:gd name="T26" fmla="*/ 96 w 148"/>
                  <a:gd name="T27" fmla="*/ 4 h 155"/>
                  <a:gd name="T28" fmla="*/ 82 w 148"/>
                  <a:gd name="T29" fmla="*/ 6 h 155"/>
                  <a:gd name="T30" fmla="*/ 64 w 148"/>
                  <a:gd name="T31" fmla="*/ 9 h 155"/>
                  <a:gd name="T32" fmla="*/ 49 w 148"/>
                  <a:gd name="T33" fmla="*/ 11 h 155"/>
                  <a:gd name="T34" fmla="*/ 48 w 148"/>
                  <a:gd name="T35" fmla="*/ 25 h 155"/>
                  <a:gd name="T36" fmla="*/ 39 w 148"/>
                  <a:gd name="T37" fmla="*/ 50 h 155"/>
                  <a:gd name="T38" fmla="*/ 31 w 148"/>
                  <a:gd name="T39" fmla="*/ 72 h 155"/>
                  <a:gd name="T40" fmla="*/ 23 w 148"/>
                  <a:gd name="T41" fmla="*/ 83 h 155"/>
                  <a:gd name="T42" fmla="*/ 13 w 148"/>
                  <a:gd name="T43" fmla="*/ 83 h 155"/>
                  <a:gd name="T44" fmla="*/ 0 w 148"/>
                  <a:gd name="T45" fmla="*/ 86 h 155"/>
                  <a:gd name="T46" fmla="*/ 3 w 148"/>
                  <a:gd name="T47" fmla="*/ 96 h 155"/>
                  <a:gd name="T48" fmla="*/ 34 w 148"/>
                  <a:gd name="T49" fmla="*/ 94 h 155"/>
                  <a:gd name="T50" fmla="*/ 39 w 148"/>
                  <a:gd name="T51" fmla="*/ 106 h 155"/>
                  <a:gd name="T52" fmla="*/ 55 w 148"/>
                  <a:gd name="T53" fmla="*/ 110 h 155"/>
                  <a:gd name="T54" fmla="*/ 64 w 148"/>
                  <a:gd name="T55" fmla="*/ 103 h 155"/>
                  <a:gd name="T56" fmla="*/ 74 w 148"/>
                  <a:gd name="T57" fmla="*/ 106 h 155"/>
                  <a:gd name="T58" fmla="*/ 74 w 148"/>
                  <a:gd name="T59" fmla="*/ 123 h 155"/>
                  <a:gd name="T60" fmla="*/ 78 w 148"/>
                  <a:gd name="T61" fmla="*/ 136 h 155"/>
                  <a:gd name="T62" fmla="*/ 89 w 148"/>
                  <a:gd name="T63" fmla="*/ 133 h 155"/>
                  <a:gd name="T64" fmla="*/ 94 w 148"/>
                  <a:gd name="T65" fmla="*/ 136 h 155"/>
                  <a:gd name="T66" fmla="*/ 101 w 148"/>
                  <a:gd name="T67" fmla="*/ 137 h 155"/>
                  <a:gd name="T68" fmla="*/ 110 w 148"/>
                  <a:gd name="T69" fmla="*/ 143 h 155"/>
                  <a:gd name="T70" fmla="*/ 116 w 148"/>
                  <a:gd name="T71" fmla="*/ 141 h 155"/>
                  <a:gd name="T72" fmla="*/ 127 w 148"/>
                  <a:gd name="T73" fmla="*/ 147 h 155"/>
                  <a:gd name="T74" fmla="*/ 136 w 148"/>
                  <a:gd name="T75" fmla="*/ 153 h 155"/>
                  <a:gd name="T76" fmla="*/ 136 w 148"/>
                  <a:gd name="T77" fmla="*/ 144 h 155"/>
                  <a:gd name="T78" fmla="*/ 125 w 148"/>
                  <a:gd name="T79" fmla="*/ 140 h 155"/>
                  <a:gd name="T80" fmla="*/ 127 w 148"/>
                  <a:gd name="T81" fmla="*/ 123 h 155"/>
                  <a:gd name="T82" fmla="*/ 131 w 148"/>
                  <a:gd name="T83" fmla="*/ 113 h 155"/>
                  <a:gd name="T84" fmla="*/ 141 w 148"/>
                  <a:gd name="T85" fmla="*/ 112 h 155"/>
                  <a:gd name="T86" fmla="*/ 135 w 148"/>
                  <a:gd name="T87" fmla="*/ 102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8" h="155">
                    <a:moveTo>
                      <a:pt x="135" y="102"/>
                    </a:moveTo>
                    <a:cubicBezTo>
                      <a:pt x="131" y="100"/>
                      <a:pt x="130" y="73"/>
                      <a:pt x="132" y="72"/>
                    </a:cubicBezTo>
                    <a:cubicBezTo>
                      <a:pt x="132" y="72"/>
                      <a:pt x="132" y="73"/>
                      <a:pt x="133" y="73"/>
                    </a:cubicBezTo>
                    <a:cubicBezTo>
                      <a:pt x="132" y="67"/>
                      <a:pt x="132" y="67"/>
                      <a:pt x="132" y="67"/>
                    </a:cubicBezTo>
                    <a:cubicBezTo>
                      <a:pt x="132" y="67"/>
                      <a:pt x="132" y="67"/>
                      <a:pt x="132" y="67"/>
                    </a:cubicBezTo>
                    <a:cubicBezTo>
                      <a:pt x="131" y="67"/>
                      <a:pt x="130" y="66"/>
                      <a:pt x="130" y="65"/>
                    </a:cubicBezTo>
                    <a:cubicBezTo>
                      <a:pt x="130" y="62"/>
                      <a:pt x="132" y="62"/>
                      <a:pt x="132" y="62"/>
                    </a:cubicBezTo>
                    <a:cubicBezTo>
                      <a:pt x="132" y="62"/>
                      <a:pt x="131" y="58"/>
                      <a:pt x="133" y="57"/>
                    </a:cubicBezTo>
                    <a:cubicBezTo>
                      <a:pt x="134" y="57"/>
                      <a:pt x="134" y="57"/>
                      <a:pt x="134" y="56"/>
                    </a:cubicBezTo>
                    <a:cubicBezTo>
                      <a:pt x="135" y="55"/>
                      <a:pt x="136" y="52"/>
                      <a:pt x="136" y="51"/>
                    </a:cubicBezTo>
                    <a:cubicBezTo>
                      <a:pt x="136" y="48"/>
                      <a:pt x="136" y="46"/>
                      <a:pt x="137" y="44"/>
                    </a:cubicBezTo>
                    <a:cubicBezTo>
                      <a:pt x="138" y="42"/>
                      <a:pt x="138" y="39"/>
                      <a:pt x="139" y="38"/>
                    </a:cubicBezTo>
                    <a:cubicBezTo>
                      <a:pt x="140" y="37"/>
                      <a:pt x="140" y="34"/>
                      <a:pt x="142" y="33"/>
                    </a:cubicBezTo>
                    <a:cubicBezTo>
                      <a:pt x="144" y="33"/>
                      <a:pt x="145" y="32"/>
                      <a:pt x="145" y="31"/>
                    </a:cubicBezTo>
                    <a:cubicBezTo>
                      <a:pt x="146" y="30"/>
                      <a:pt x="148" y="29"/>
                      <a:pt x="148" y="27"/>
                    </a:cubicBezTo>
                    <a:cubicBezTo>
                      <a:pt x="148" y="25"/>
                      <a:pt x="145" y="25"/>
                      <a:pt x="145" y="23"/>
                    </a:cubicBezTo>
                    <a:cubicBezTo>
                      <a:pt x="145" y="21"/>
                      <a:pt x="146" y="16"/>
                      <a:pt x="146" y="16"/>
                    </a:cubicBezTo>
                    <a:cubicBezTo>
                      <a:pt x="146" y="16"/>
                      <a:pt x="146" y="16"/>
                      <a:pt x="146" y="16"/>
                    </a:cubicBezTo>
                    <a:cubicBezTo>
                      <a:pt x="142" y="13"/>
                      <a:pt x="138" y="9"/>
                      <a:pt x="137" y="8"/>
                    </a:cubicBezTo>
                    <a:cubicBezTo>
                      <a:pt x="135" y="7"/>
                      <a:pt x="133" y="9"/>
                      <a:pt x="133" y="9"/>
                    </a:cubicBezTo>
                    <a:cubicBezTo>
                      <a:pt x="133" y="9"/>
                      <a:pt x="130" y="7"/>
                      <a:pt x="128" y="9"/>
                    </a:cubicBezTo>
                    <a:cubicBezTo>
                      <a:pt x="126" y="11"/>
                      <a:pt x="123" y="9"/>
                      <a:pt x="123" y="9"/>
                    </a:cubicBezTo>
                    <a:cubicBezTo>
                      <a:pt x="123" y="9"/>
                      <a:pt x="121" y="7"/>
                      <a:pt x="120" y="5"/>
                    </a:cubicBezTo>
                    <a:cubicBezTo>
                      <a:pt x="119" y="4"/>
                      <a:pt x="119" y="3"/>
                      <a:pt x="118" y="3"/>
                    </a:cubicBezTo>
                    <a:cubicBezTo>
                      <a:pt x="118" y="3"/>
                      <a:pt x="118" y="3"/>
                      <a:pt x="118" y="3"/>
                    </a:cubicBezTo>
                    <a:cubicBezTo>
                      <a:pt x="112" y="4"/>
                      <a:pt x="112" y="4"/>
                      <a:pt x="112" y="4"/>
                    </a:cubicBezTo>
                    <a:cubicBezTo>
                      <a:pt x="112" y="4"/>
                      <a:pt x="104" y="0"/>
                      <a:pt x="103" y="3"/>
                    </a:cubicBezTo>
                    <a:cubicBezTo>
                      <a:pt x="101" y="6"/>
                      <a:pt x="100" y="4"/>
                      <a:pt x="96" y="4"/>
                    </a:cubicBezTo>
                    <a:cubicBezTo>
                      <a:pt x="93" y="4"/>
                      <a:pt x="90" y="5"/>
                      <a:pt x="88" y="6"/>
                    </a:cubicBezTo>
                    <a:cubicBezTo>
                      <a:pt x="86" y="7"/>
                      <a:pt x="83" y="5"/>
                      <a:pt x="82" y="6"/>
                    </a:cubicBezTo>
                    <a:cubicBezTo>
                      <a:pt x="80" y="7"/>
                      <a:pt x="79" y="12"/>
                      <a:pt x="79" y="12"/>
                    </a:cubicBezTo>
                    <a:cubicBezTo>
                      <a:pt x="64" y="9"/>
                      <a:pt x="64" y="9"/>
                      <a:pt x="64" y="9"/>
                    </a:cubicBezTo>
                    <a:cubicBezTo>
                      <a:pt x="64" y="9"/>
                      <a:pt x="61" y="4"/>
                      <a:pt x="57" y="4"/>
                    </a:cubicBezTo>
                    <a:cubicBezTo>
                      <a:pt x="54" y="4"/>
                      <a:pt x="49" y="11"/>
                      <a:pt x="49" y="11"/>
                    </a:cubicBezTo>
                    <a:cubicBezTo>
                      <a:pt x="49" y="16"/>
                      <a:pt x="49" y="16"/>
                      <a:pt x="49" y="16"/>
                    </a:cubicBezTo>
                    <a:cubicBezTo>
                      <a:pt x="49" y="20"/>
                      <a:pt x="49" y="23"/>
                      <a:pt x="48" y="25"/>
                    </a:cubicBezTo>
                    <a:cubicBezTo>
                      <a:pt x="46" y="27"/>
                      <a:pt x="45" y="28"/>
                      <a:pt x="45" y="33"/>
                    </a:cubicBezTo>
                    <a:cubicBezTo>
                      <a:pt x="45" y="38"/>
                      <a:pt x="39" y="46"/>
                      <a:pt x="39" y="50"/>
                    </a:cubicBezTo>
                    <a:cubicBezTo>
                      <a:pt x="39" y="54"/>
                      <a:pt x="32" y="56"/>
                      <a:pt x="32" y="59"/>
                    </a:cubicBezTo>
                    <a:cubicBezTo>
                      <a:pt x="32" y="61"/>
                      <a:pt x="31" y="67"/>
                      <a:pt x="31" y="72"/>
                    </a:cubicBezTo>
                    <a:cubicBezTo>
                      <a:pt x="31" y="78"/>
                      <a:pt x="28" y="73"/>
                      <a:pt x="28" y="78"/>
                    </a:cubicBezTo>
                    <a:cubicBezTo>
                      <a:pt x="28" y="83"/>
                      <a:pt x="26" y="80"/>
                      <a:pt x="23" y="83"/>
                    </a:cubicBezTo>
                    <a:cubicBezTo>
                      <a:pt x="21" y="85"/>
                      <a:pt x="20" y="86"/>
                      <a:pt x="20" y="83"/>
                    </a:cubicBezTo>
                    <a:cubicBezTo>
                      <a:pt x="20" y="81"/>
                      <a:pt x="16" y="80"/>
                      <a:pt x="13" y="83"/>
                    </a:cubicBezTo>
                    <a:cubicBezTo>
                      <a:pt x="10" y="85"/>
                      <a:pt x="9" y="83"/>
                      <a:pt x="8" y="82"/>
                    </a:cubicBezTo>
                    <a:cubicBezTo>
                      <a:pt x="7" y="82"/>
                      <a:pt x="4" y="84"/>
                      <a:pt x="0" y="86"/>
                    </a:cubicBezTo>
                    <a:cubicBezTo>
                      <a:pt x="2" y="89"/>
                      <a:pt x="3" y="92"/>
                      <a:pt x="3" y="95"/>
                    </a:cubicBezTo>
                    <a:cubicBezTo>
                      <a:pt x="3" y="95"/>
                      <a:pt x="3" y="96"/>
                      <a:pt x="3" y="96"/>
                    </a:cubicBezTo>
                    <a:cubicBezTo>
                      <a:pt x="5" y="95"/>
                      <a:pt x="7" y="94"/>
                      <a:pt x="8" y="94"/>
                    </a:cubicBezTo>
                    <a:cubicBezTo>
                      <a:pt x="10" y="93"/>
                      <a:pt x="34" y="94"/>
                      <a:pt x="34" y="94"/>
                    </a:cubicBezTo>
                    <a:cubicBezTo>
                      <a:pt x="34" y="94"/>
                      <a:pt x="36" y="97"/>
                      <a:pt x="35" y="100"/>
                    </a:cubicBezTo>
                    <a:cubicBezTo>
                      <a:pt x="35" y="103"/>
                      <a:pt x="37" y="102"/>
                      <a:pt x="39" y="106"/>
                    </a:cubicBezTo>
                    <a:cubicBezTo>
                      <a:pt x="40" y="111"/>
                      <a:pt x="42" y="112"/>
                      <a:pt x="45" y="111"/>
                    </a:cubicBezTo>
                    <a:cubicBezTo>
                      <a:pt x="49" y="110"/>
                      <a:pt x="53" y="110"/>
                      <a:pt x="55" y="110"/>
                    </a:cubicBezTo>
                    <a:cubicBezTo>
                      <a:pt x="56" y="110"/>
                      <a:pt x="56" y="104"/>
                      <a:pt x="58" y="103"/>
                    </a:cubicBezTo>
                    <a:cubicBezTo>
                      <a:pt x="60" y="102"/>
                      <a:pt x="64" y="103"/>
                      <a:pt x="64" y="103"/>
                    </a:cubicBezTo>
                    <a:cubicBezTo>
                      <a:pt x="64" y="103"/>
                      <a:pt x="65" y="105"/>
                      <a:pt x="68" y="105"/>
                    </a:cubicBezTo>
                    <a:cubicBezTo>
                      <a:pt x="72" y="105"/>
                      <a:pt x="74" y="103"/>
                      <a:pt x="74" y="106"/>
                    </a:cubicBezTo>
                    <a:cubicBezTo>
                      <a:pt x="74" y="108"/>
                      <a:pt x="74" y="111"/>
                      <a:pt x="75" y="112"/>
                    </a:cubicBezTo>
                    <a:cubicBezTo>
                      <a:pt x="76" y="113"/>
                      <a:pt x="72" y="122"/>
                      <a:pt x="74" y="123"/>
                    </a:cubicBezTo>
                    <a:cubicBezTo>
                      <a:pt x="76" y="125"/>
                      <a:pt x="78" y="128"/>
                      <a:pt x="78" y="130"/>
                    </a:cubicBezTo>
                    <a:cubicBezTo>
                      <a:pt x="78" y="132"/>
                      <a:pt x="76" y="136"/>
                      <a:pt x="78" y="136"/>
                    </a:cubicBezTo>
                    <a:cubicBezTo>
                      <a:pt x="79" y="137"/>
                      <a:pt x="80" y="134"/>
                      <a:pt x="82" y="134"/>
                    </a:cubicBezTo>
                    <a:cubicBezTo>
                      <a:pt x="85" y="134"/>
                      <a:pt x="87" y="135"/>
                      <a:pt x="89" y="133"/>
                    </a:cubicBezTo>
                    <a:cubicBezTo>
                      <a:pt x="90" y="133"/>
                      <a:pt x="91" y="133"/>
                      <a:pt x="91" y="134"/>
                    </a:cubicBezTo>
                    <a:cubicBezTo>
                      <a:pt x="93" y="134"/>
                      <a:pt x="94" y="136"/>
                      <a:pt x="94" y="136"/>
                    </a:cubicBezTo>
                    <a:cubicBezTo>
                      <a:pt x="94" y="136"/>
                      <a:pt x="94" y="138"/>
                      <a:pt x="96" y="137"/>
                    </a:cubicBezTo>
                    <a:cubicBezTo>
                      <a:pt x="97" y="137"/>
                      <a:pt x="101" y="136"/>
                      <a:pt x="101" y="137"/>
                    </a:cubicBezTo>
                    <a:cubicBezTo>
                      <a:pt x="100" y="138"/>
                      <a:pt x="102" y="142"/>
                      <a:pt x="103" y="141"/>
                    </a:cubicBezTo>
                    <a:cubicBezTo>
                      <a:pt x="105" y="140"/>
                      <a:pt x="108" y="143"/>
                      <a:pt x="110" y="143"/>
                    </a:cubicBezTo>
                    <a:cubicBezTo>
                      <a:pt x="112" y="143"/>
                      <a:pt x="114" y="143"/>
                      <a:pt x="114" y="142"/>
                    </a:cubicBezTo>
                    <a:cubicBezTo>
                      <a:pt x="114" y="141"/>
                      <a:pt x="116" y="139"/>
                      <a:pt x="116" y="141"/>
                    </a:cubicBezTo>
                    <a:cubicBezTo>
                      <a:pt x="117" y="142"/>
                      <a:pt x="119" y="145"/>
                      <a:pt x="121" y="145"/>
                    </a:cubicBezTo>
                    <a:cubicBezTo>
                      <a:pt x="122" y="145"/>
                      <a:pt x="127" y="145"/>
                      <a:pt x="127" y="147"/>
                    </a:cubicBezTo>
                    <a:cubicBezTo>
                      <a:pt x="127" y="148"/>
                      <a:pt x="128" y="152"/>
                      <a:pt x="130" y="153"/>
                    </a:cubicBezTo>
                    <a:cubicBezTo>
                      <a:pt x="132" y="155"/>
                      <a:pt x="136" y="153"/>
                      <a:pt x="136" y="153"/>
                    </a:cubicBezTo>
                    <a:cubicBezTo>
                      <a:pt x="136" y="153"/>
                      <a:pt x="137" y="152"/>
                      <a:pt x="137" y="150"/>
                    </a:cubicBezTo>
                    <a:cubicBezTo>
                      <a:pt x="137" y="147"/>
                      <a:pt x="137" y="144"/>
                      <a:pt x="136" y="144"/>
                    </a:cubicBezTo>
                    <a:cubicBezTo>
                      <a:pt x="135" y="144"/>
                      <a:pt x="133" y="147"/>
                      <a:pt x="131" y="146"/>
                    </a:cubicBezTo>
                    <a:cubicBezTo>
                      <a:pt x="128" y="145"/>
                      <a:pt x="126" y="140"/>
                      <a:pt x="125" y="140"/>
                    </a:cubicBezTo>
                    <a:cubicBezTo>
                      <a:pt x="124" y="139"/>
                      <a:pt x="127" y="134"/>
                      <a:pt x="127" y="132"/>
                    </a:cubicBezTo>
                    <a:cubicBezTo>
                      <a:pt x="127" y="130"/>
                      <a:pt x="129" y="124"/>
                      <a:pt x="127" y="123"/>
                    </a:cubicBezTo>
                    <a:cubicBezTo>
                      <a:pt x="126" y="122"/>
                      <a:pt x="127" y="120"/>
                      <a:pt x="129" y="119"/>
                    </a:cubicBezTo>
                    <a:cubicBezTo>
                      <a:pt x="130" y="117"/>
                      <a:pt x="128" y="113"/>
                      <a:pt x="131" y="113"/>
                    </a:cubicBezTo>
                    <a:cubicBezTo>
                      <a:pt x="133" y="113"/>
                      <a:pt x="139" y="114"/>
                      <a:pt x="140" y="112"/>
                    </a:cubicBezTo>
                    <a:cubicBezTo>
                      <a:pt x="140" y="112"/>
                      <a:pt x="141" y="112"/>
                      <a:pt x="141" y="112"/>
                    </a:cubicBezTo>
                    <a:cubicBezTo>
                      <a:pt x="141" y="111"/>
                      <a:pt x="141" y="111"/>
                      <a:pt x="141" y="110"/>
                    </a:cubicBezTo>
                    <a:cubicBezTo>
                      <a:pt x="139" y="107"/>
                      <a:pt x="138" y="103"/>
                      <a:pt x="135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03" name="Freeform 166">
                <a:extLst>
                  <a:ext uri="{FF2B5EF4-FFF2-40B4-BE49-F238E27FC236}">
                    <a16:creationId xmlns:a16="http://schemas.microsoft.com/office/drawing/2014/main" xmlns="" id="{4730FFA6-2BCA-694B-8B30-98BD60FD28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93644" y="5486495"/>
                <a:ext cx="24495" cy="31640"/>
              </a:xfrm>
              <a:custGeom>
                <a:avLst/>
                <a:gdLst>
                  <a:gd name="T0" fmla="*/ 1 w 13"/>
                  <a:gd name="T1" fmla="*/ 8 h 17"/>
                  <a:gd name="T2" fmla="*/ 3 w 13"/>
                  <a:gd name="T3" fmla="*/ 17 h 17"/>
                  <a:gd name="T4" fmla="*/ 6 w 13"/>
                  <a:gd name="T5" fmla="*/ 15 h 17"/>
                  <a:gd name="T6" fmla="*/ 13 w 13"/>
                  <a:gd name="T7" fmla="*/ 5 h 17"/>
                  <a:gd name="T8" fmla="*/ 10 w 13"/>
                  <a:gd name="T9" fmla="*/ 4 h 17"/>
                  <a:gd name="T10" fmla="*/ 10 w 13"/>
                  <a:gd name="T11" fmla="*/ 0 h 17"/>
                  <a:gd name="T12" fmla="*/ 6 w 13"/>
                  <a:gd name="T13" fmla="*/ 0 h 17"/>
                  <a:gd name="T14" fmla="*/ 2 w 13"/>
                  <a:gd name="T15" fmla="*/ 2 h 17"/>
                  <a:gd name="T16" fmla="*/ 0 w 13"/>
                  <a:gd name="T17" fmla="*/ 2 h 17"/>
                  <a:gd name="T18" fmla="*/ 0 w 13"/>
                  <a:gd name="T19" fmla="*/ 2 h 17"/>
                  <a:gd name="T20" fmla="*/ 1 w 13"/>
                  <a:gd name="T21" fmla="*/ 8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" h="17">
                    <a:moveTo>
                      <a:pt x="1" y="8"/>
                    </a:moveTo>
                    <a:cubicBezTo>
                      <a:pt x="1" y="10"/>
                      <a:pt x="2" y="13"/>
                      <a:pt x="3" y="17"/>
                    </a:cubicBezTo>
                    <a:cubicBezTo>
                      <a:pt x="4" y="16"/>
                      <a:pt x="5" y="15"/>
                      <a:pt x="6" y="15"/>
                    </a:cubicBezTo>
                    <a:cubicBezTo>
                      <a:pt x="8" y="14"/>
                      <a:pt x="13" y="5"/>
                      <a:pt x="13" y="5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0" y="4"/>
                      <a:pt x="11" y="2"/>
                      <a:pt x="10" y="0"/>
                    </a:cubicBezTo>
                    <a:cubicBezTo>
                      <a:pt x="8" y="0"/>
                      <a:pt x="6" y="0"/>
                      <a:pt x="6" y="0"/>
                    </a:cubicBezTo>
                    <a:cubicBezTo>
                      <a:pt x="6" y="0"/>
                      <a:pt x="7" y="3"/>
                      <a:pt x="2" y="2"/>
                    </a:cubicBezTo>
                    <a:cubicBezTo>
                      <a:pt x="2" y="2"/>
                      <a:pt x="1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lnTo>
                      <a:pt x="1" y="8"/>
                    </a:ln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04" name="Freeform 167">
                <a:extLst>
                  <a:ext uri="{FF2B5EF4-FFF2-40B4-BE49-F238E27FC236}">
                    <a16:creationId xmlns:a16="http://schemas.microsoft.com/office/drawing/2014/main" xmlns="" id="{7D53D571-775C-4A42-ACEF-4B26C68AAC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08953" y="5609994"/>
                <a:ext cx="161264" cy="259247"/>
              </a:xfrm>
              <a:custGeom>
                <a:avLst/>
                <a:gdLst>
                  <a:gd name="T0" fmla="*/ 85 w 86"/>
                  <a:gd name="T1" fmla="*/ 35 h 138"/>
                  <a:gd name="T2" fmla="*/ 83 w 86"/>
                  <a:gd name="T3" fmla="*/ 20 h 138"/>
                  <a:gd name="T4" fmla="*/ 82 w 86"/>
                  <a:gd name="T5" fmla="*/ 0 h 138"/>
                  <a:gd name="T6" fmla="*/ 82 w 86"/>
                  <a:gd name="T7" fmla="*/ 0 h 138"/>
                  <a:gd name="T8" fmla="*/ 73 w 86"/>
                  <a:gd name="T9" fmla="*/ 5 h 138"/>
                  <a:gd name="T10" fmla="*/ 68 w 86"/>
                  <a:gd name="T11" fmla="*/ 6 h 138"/>
                  <a:gd name="T12" fmla="*/ 63 w 86"/>
                  <a:gd name="T13" fmla="*/ 6 h 138"/>
                  <a:gd name="T14" fmla="*/ 60 w 86"/>
                  <a:gd name="T15" fmla="*/ 9 h 138"/>
                  <a:gd name="T16" fmla="*/ 56 w 86"/>
                  <a:gd name="T17" fmla="*/ 9 h 138"/>
                  <a:gd name="T18" fmla="*/ 49 w 86"/>
                  <a:gd name="T19" fmla="*/ 10 h 138"/>
                  <a:gd name="T20" fmla="*/ 46 w 86"/>
                  <a:gd name="T21" fmla="*/ 8 h 138"/>
                  <a:gd name="T22" fmla="*/ 41 w 86"/>
                  <a:gd name="T23" fmla="*/ 9 h 138"/>
                  <a:gd name="T24" fmla="*/ 37 w 86"/>
                  <a:gd name="T25" fmla="*/ 8 h 138"/>
                  <a:gd name="T26" fmla="*/ 36 w 86"/>
                  <a:gd name="T27" fmla="*/ 11 h 138"/>
                  <a:gd name="T28" fmla="*/ 40 w 86"/>
                  <a:gd name="T29" fmla="*/ 28 h 138"/>
                  <a:gd name="T30" fmla="*/ 45 w 86"/>
                  <a:gd name="T31" fmla="*/ 33 h 138"/>
                  <a:gd name="T32" fmla="*/ 45 w 86"/>
                  <a:gd name="T33" fmla="*/ 41 h 138"/>
                  <a:gd name="T34" fmla="*/ 40 w 86"/>
                  <a:gd name="T35" fmla="*/ 46 h 138"/>
                  <a:gd name="T36" fmla="*/ 40 w 86"/>
                  <a:gd name="T37" fmla="*/ 54 h 138"/>
                  <a:gd name="T38" fmla="*/ 32 w 86"/>
                  <a:gd name="T39" fmla="*/ 44 h 138"/>
                  <a:gd name="T40" fmla="*/ 34 w 86"/>
                  <a:gd name="T41" fmla="*/ 33 h 138"/>
                  <a:gd name="T42" fmla="*/ 28 w 86"/>
                  <a:gd name="T43" fmla="*/ 32 h 138"/>
                  <a:gd name="T44" fmla="*/ 22 w 86"/>
                  <a:gd name="T45" fmla="*/ 29 h 138"/>
                  <a:gd name="T46" fmla="*/ 0 w 86"/>
                  <a:gd name="T47" fmla="*/ 37 h 138"/>
                  <a:gd name="T48" fmla="*/ 1 w 86"/>
                  <a:gd name="T49" fmla="*/ 43 h 138"/>
                  <a:gd name="T50" fmla="*/ 1 w 86"/>
                  <a:gd name="T51" fmla="*/ 43 h 138"/>
                  <a:gd name="T52" fmla="*/ 2 w 86"/>
                  <a:gd name="T53" fmla="*/ 45 h 138"/>
                  <a:gd name="T54" fmla="*/ 12 w 86"/>
                  <a:gd name="T55" fmla="*/ 48 h 138"/>
                  <a:gd name="T56" fmla="*/ 22 w 86"/>
                  <a:gd name="T57" fmla="*/ 51 h 138"/>
                  <a:gd name="T58" fmla="*/ 22 w 86"/>
                  <a:gd name="T59" fmla="*/ 63 h 138"/>
                  <a:gd name="T60" fmla="*/ 20 w 86"/>
                  <a:gd name="T61" fmla="*/ 71 h 138"/>
                  <a:gd name="T62" fmla="*/ 22 w 86"/>
                  <a:gd name="T63" fmla="*/ 77 h 138"/>
                  <a:gd name="T64" fmla="*/ 18 w 86"/>
                  <a:gd name="T65" fmla="*/ 83 h 138"/>
                  <a:gd name="T66" fmla="*/ 16 w 86"/>
                  <a:gd name="T67" fmla="*/ 91 h 138"/>
                  <a:gd name="T68" fmla="*/ 8 w 86"/>
                  <a:gd name="T69" fmla="*/ 99 h 138"/>
                  <a:gd name="T70" fmla="*/ 8 w 86"/>
                  <a:gd name="T71" fmla="*/ 99 h 138"/>
                  <a:gd name="T72" fmla="*/ 13 w 86"/>
                  <a:gd name="T73" fmla="*/ 114 h 138"/>
                  <a:gd name="T74" fmla="*/ 14 w 86"/>
                  <a:gd name="T75" fmla="*/ 129 h 138"/>
                  <a:gd name="T76" fmla="*/ 15 w 86"/>
                  <a:gd name="T77" fmla="*/ 138 h 138"/>
                  <a:gd name="T78" fmla="*/ 21 w 86"/>
                  <a:gd name="T79" fmla="*/ 137 h 138"/>
                  <a:gd name="T80" fmla="*/ 21 w 86"/>
                  <a:gd name="T81" fmla="*/ 133 h 138"/>
                  <a:gd name="T82" fmla="*/ 18 w 86"/>
                  <a:gd name="T83" fmla="*/ 130 h 138"/>
                  <a:gd name="T84" fmla="*/ 31 w 86"/>
                  <a:gd name="T85" fmla="*/ 121 h 138"/>
                  <a:gd name="T86" fmla="*/ 41 w 86"/>
                  <a:gd name="T87" fmla="*/ 115 h 138"/>
                  <a:gd name="T88" fmla="*/ 41 w 86"/>
                  <a:gd name="T89" fmla="*/ 103 h 138"/>
                  <a:gd name="T90" fmla="*/ 40 w 86"/>
                  <a:gd name="T91" fmla="*/ 93 h 138"/>
                  <a:gd name="T92" fmla="*/ 36 w 86"/>
                  <a:gd name="T93" fmla="*/ 83 h 138"/>
                  <a:gd name="T94" fmla="*/ 37 w 86"/>
                  <a:gd name="T95" fmla="*/ 77 h 138"/>
                  <a:gd name="T96" fmla="*/ 41 w 86"/>
                  <a:gd name="T97" fmla="*/ 72 h 138"/>
                  <a:gd name="T98" fmla="*/ 48 w 86"/>
                  <a:gd name="T99" fmla="*/ 68 h 138"/>
                  <a:gd name="T100" fmla="*/ 56 w 86"/>
                  <a:gd name="T101" fmla="*/ 59 h 138"/>
                  <a:gd name="T102" fmla="*/ 72 w 86"/>
                  <a:gd name="T103" fmla="*/ 52 h 138"/>
                  <a:gd name="T104" fmla="*/ 85 w 86"/>
                  <a:gd name="T105" fmla="*/ 35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86" h="138">
                    <a:moveTo>
                      <a:pt x="85" y="35"/>
                    </a:moveTo>
                    <a:cubicBezTo>
                      <a:pt x="84" y="33"/>
                      <a:pt x="82" y="23"/>
                      <a:pt x="83" y="20"/>
                    </a:cubicBezTo>
                    <a:cubicBezTo>
                      <a:pt x="83" y="16"/>
                      <a:pt x="82" y="5"/>
                      <a:pt x="82" y="0"/>
                    </a:cubicBezTo>
                    <a:cubicBezTo>
                      <a:pt x="82" y="0"/>
                      <a:pt x="82" y="0"/>
                      <a:pt x="82" y="0"/>
                    </a:cubicBezTo>
                    <a:cubicBezTo>
                      <a:pt x="78" y="2"/>
                      <a:pt x="74" y="4"/>
                      <a:pt x="73" y="5"/>
                    </a:cubicBezTo>
                    <a:cubicBezTo>
                      <a:pt x="73" y="6"/>
                      <a:pt x="70" y="4"/>
                      <a:pt x="68" y="6"/>
                    </a:cubicBezTo>
                    <a:cubicBezTo>
                      <a:pt x="66" y="8"/>
                      <a:pt x="65" y="6"/>
                      <a:pt x="63" y="6"/>
                    </a:cubicBezTo>
                    <a:cubicBezTo>
                      <a:pt x="61" y="5"/>
                      <a:pt x="61" y="7"/>
                      <a:pt x="60" y="9"/>
                    </a:cubicBezTo>
                    <a:cubicBezTo>
                      <a:pt x="60" y="10"/>
                      <a:pt x="57" y="10"/>
                      <a:pt x="56" y="9"/>
                    </a:cubicBezTo>
                    <a:cubicBezTo>
                      <a:pt x="54" y="9"/>
                      <a:pt x="51" y="10"/>
                      <a:pt x="49" y="10"/>
                    </a:cubicBezTo>
                    <a:cubicBezTo>
                      <a:pt x="47" y="10"/>
                      <a:pt x="48" y="9"/>
                      <a:pt x="46" y="8"/>
                    </a:cubicBezTo>
                    <a:cubicBezTo>
                      <a:pt x="44" y="7"/>
                      <a:pt x="43" y="9"/>
                      <a:pt x="41" y="9"/>
                    </a:cubicBezTo>
                    <a:cubicBezTo>
                      <a:pt x="41" y="9"/>
                      <a:pt x="38" y="9"/>
                      <a:pt x="37" y="8"/>
                    </a:cubicBezTo>
                    <a:cubicBezTo>
                      <a:pt x="37" y="10"/>
                      <a:pt x="37" y="10"/>
                      <a:pt x="36" y="11"/>
                    </a:cubicBezTo>
                    <a:cubicBezTo>
                      <a:pt x="35" y="15"/>
                      <a:pt x="40" y="24"/>
                      <a:pt x="40" y="28"/>
                    </a:cubicBezTo>
                    <a:cubicBezTo>
                      <a:pt x="42" y="30"/>
                      <a:pt x="44" y="32"/>
                      <a:pt x="45" y="33"/>
                    </a:cubicBezTo>
                    <a:cubicBezTo>
                      <a:pt x="47" y="36"/>
                      <a:pt x="45" y="35"/>
                      <a:pt x="45" y="41"/>
                    </a:cubicBezTo>
                    <a:cubicBezTo>
                      <a:pt x="45" y="47"/>
                      <a:pt x="43" y="44"/>
                      <a:pt x="40" y="46"/>
                    </a:cubicBezTo>
                    <a:cubicBezTo>
                      <a:pt x="38" y="48"/>
                      <a:pt x="40" y="52"/>
                      <a:pt x="40" y="54"/>
                    </a:cubicBezTo>
                    <a:cubicBezTo>
                      <a:pt x="39" y="55"/>
                      <a:pt x="33" y="45"/>
                      <a:pt x="32" y="44"/>
                    </a:cubicBezTo>
                    <a:cubicBezTo>
                      <a:pt x="32" y="42"/>
                      <a:pt x="35" y="37"/>
                      <a:pt x="34" y="33"/>
                    </a:cubicBezTo>
                    <a:cubicBezTo>
                      <a:pt x="33" y="30"/>
                      <a:pt x="29" y="32"/>
                      <a:pt x="28" y="32"/>
                    </a:cubicBezTo>
                    <a:cubicBezTo>
                      <a:pt x="26" y="33"/>
                      <a:pt x="23" y="29"/>
                      <a:pt x="22" y="29"/>
                    </a:cubicBezTo>
                    <a:cubicBezTo>
                      <a:pt x="21" y="29"/>
                      <a:pt x="0" y="37"/>
                      <a:pt x="0" y="37"/>
                    </a:cubicBezTo>
                    <a:cubicBezTo>
                      <a:pt x="1" y="43"/>
                      <a:pt x="1" y="43"/>
                      <a:pt x="1" y="43"/>
                    </a:cubicBezTo>
                    <a:cubicBezTo>
                      <a:pt x="1" y="43"/>
                      <a:pt x="1" y="43"/>
                      <a:pt x="1" y="43"/>
                    </a:cubicBezTo>
                    <a:cubicBezTo>
                      <a:pt x="2" y="45"/>
                      <a:pt x="2" y="45"/>
                      <a:pt x="2" y="45"/>
                    </a:cubicBezTo>
                    <a:cubicBezTo>
                      <a:pt x="2" y="45"/>
                      <a:pt x="9" y="46"/>
                      <a:pt x="12" y="48"/>
                    </a:cubicBezTo>
                    <a:cubicBezTo>
                      <a:pt x="16" y="50"/>
                      <a:pt x="21" y="50"/>
                      <a:pt x="22" y="51"/>
                    </a:cubicBezTo>
                    <a:cubicBezTo>
                      <a:pt x="23" y="52"/>
                      <a:pt x="22" y="60"/>
                      <a:pt x="22" y="63"/>
                    </a:cubicBezTo>
                    <a:cubicBezTo>
                      <a:pt x="22" y="67"/>
                      <a:pt x="18" y="68"/>
                      <a:pt x="20" y="71"/>
                    </a:cubicBezTo>
                    <a:cubicBezTo>
                      <a:pt x="22" y="73"/>
                      <a:pt x="21" y="76"/>
                      <a:pt x="22" y="77"/>
                    </a:cubicBezTo>
                    <a:cubicBezTo>
                      <a:pt x="24" y="77"/>
                      <a:pt x="20" y="82"/>
                      <a:pt x="18" y="83"/>
                    </a:cubicBezTo>
                    <a:cubicBezTo>
                      <a:pt x="16" y="84"/>
                      <a:pt x="18" y="88"/>
                      <a:pt x="16" y="91"/>
                    </a:cubicBezTo>
                    <a:cubicBezTo>
                      <a:pt x="15" y="92"/>
                      <a:pt x="11" y="96"/>
                      <a:pt x="8" y="99"/>
                    </a:cubicBezTo>
                    <a:cubicBezTo>
                      <a:pt x="8" y="99"/>
                      <a:pt x="8" y="99"/>
                      <a:pt x="8" y="99"/>
                    </a:cubicBezTo>
                    <a:cubicBezTo>
                      <a:pt x="9" y="100"/>
                      <a:pt x="11" y="113"/>
                      <a:pt x="13" y="114"/>
                    </a:cubicBezTo>
                    <a:cubicBezTo>
                      <a:pt x="15" y="115"/>
                      <a:pt x="14" y="127"/>
                      <a:pt x="14" y="129"/>
                    </a:cubicBezTo>
                    <a:cubicBezTo>
                      <a:pt x="14" y="130"/>
                      <a:pt x="15" y="138"/>
                      <a:pt x="15" y="138"/>
                    </a:cubicBezTo>
                    <a:cubicBezTo>
                      <a:pt x="15" y="138"/>
                      <a:pt x="18" y="137"/>
                      <a:pt x="21" y="137"/>
                    </a:cubicBezTo>
                    <a:cubicBezTo>
                      <a:pt x="21" y="136"/>
                      <a:pt x="21" y="134"/>
                      <a:pt x="21" y="133"/>
                    </a:cubicBezTo>
                    <a:cubicBezTo>
                      <a:pt x="21" y="130"/>
                      <a:pt x="19" y="133"/>
                      <a:pt x="18" y="130"/>
                    </a:cubicBezTo>
                    <a:cubicBezTo>
                      <a:pt x="17" y="128"/>
                      <a:pt x="24" y="123"/>
                      <a:pt x="31" y="121"/>
                    </a:cubicBezTo>
                    <a:cubicBezTo>
                      <a:pt x="37" y="119"/>
                      <a:pt x="40" y="117"/>
                      <a:pt x="41" y="115"/>
                    </a:cubicBezTo>
                    <a:cubicBezTo>
                      <a:pt x="41" y="112"/>
                      <a:pt x="41" y="106"/>
                      <a:pt x="41" y="103"/>
                    </a:cubicBezTo>
                    <a:cubicBezTo>
                      <a:pt x="42" y="100"/>
                      <a:pt x="41" y="99"/>
                      <a:pt x="40" y="93"/>
                    </a:cubicBezTo>
                    <a:cubicBezTo>
                      <a:pt x="39" y="87"/>
                      <a:pt x="37" y="86"/>
                      <a:pt x="36" y="83"/>
                    </a:cubicBezTo>
                    <a:cubicBezTo>
                      <a:pt x="35" y="79"/>
                      <a:pt x="35" y="77"/>
                      <a:pt x="37" y="77"/>
                    </a:cubicBezTo>
                    <a:cubicBezTo>
                      <a:pt x="39" y="77"/>
                      <a:pt x="39" y="76"/>
                      <a:pt x="41" y="72"/>
                    </a:cubicBezTo>
                    <a:cubicBezTo>
                      <a:pt x="43" y="69"/>
                      <a:pt x="45" y="70"/>
                      <a:pt x="48" y="68"/>
                    </a:cubicBezTo>
                    <a:cubicBezTo>
                      <a:pt x="51" y="66"/>
                      <a:pt x="51" y="63"/>
                      <a:pt x="56" y="59"/>
                    </a:cubicBezTo>
                    <a:cubicBezTo>
                      <a:pt x="61" y="55"/>
                      <a:pt x="67" y="55"/>
                      <a:pt x="72" y="52"/>
                    </a:cubicBezTo>
                    <a:cubicBezTo>
                      <a:pt x="77" y="49"/>
                      <a:pt x="86" y="37"/>
                      <a:pt x="85" y="35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05" name="Freeform 168">
                <a:extLst>
                  <a:ext uri="{FF2B5EF4-FFF2-40B4-BE49-F238E27FC236}">
                    <a16:creationId xmlns:a16="http://schemas.microsoft.com/office/drawing/2014/main" xmlns="" id="{D3F72E3D-667C-2D41-8374-6653C1ABF1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99767" y="5464040"/>
                <a:ext cx="163306" cy="165347"/>
              </a:xfrm>
              <a:custGeom>
                <a:avLst/>
                <a:gdLst>
                  <a:gd name="T0" fmla="*/ 81 w 87"/>
                  <a:gd name="T1" fmla="*/ 71 h 88"/>
                  <a:gd name="T2" fmla="*/ 78 w 87"/>
                  <a:gd name="T3" fmla="*/ 63 h 88"/>
                  <a:gd name="T4" fmla="*/ 77 w 87"/>
                  <a:gd name="T5" fmla="*/ 56 h 88"/>
                  <a:gd name="T6" fmla="*/ 79 w 87"/>
                  <a:gd name="T7" fmla="*/ 50 h 88"/>
                  <a:gd name="T8" fmla="*/ 75 w 87"/>
                  <a:gd name="T9" fmla="*/ 43 h 88"/>
                  <a:gd name="T10" fmla="*/ 78 w 87"/>
                  <a:gd name="T11" fmla="*/ 31 h 88"/>
                  <a:gd name="T12" fmla="*/ 65 w 87"/>
                  <a:gd name="T13" fmla="*/ 21 h 88"/>
                  <a:gd name="T14" fmla="*/ 65 w 87"/>
                  <a:gd name="T15" fmla="*/ 16 h 88"/>
                  <a:gd name="T16" fmla="*/ 35 w 87"/>
                  <a:gd name="T17" fmla="*/ 0 h 88"/>
                  <a:gd name="T18" fmla="*/ 31 w 87"/>
                  <a:gd name="T19" fmla="*/ 8 h 88"/>
                  <a:gd name="T20" fmla="*/ 31 w 87"/>
                  <a:gd name="T21" fmla="*/ 13 h 88"/>
                  <a:gd name="T22" fmla="*/ 18 w 87"/>
                  <a:gd name="T23" fmla="*/ 12 h 88"/>
                  <a:gd name="T24" fmla="*/ 18 w 87"/>
                  <a:gd name="T25" fmla="*/ 0 h 88"/>
                  <a:gd name="T26" fmla="*/ 12 w 87"/>
                  <a:gd name="T27" fmla="*/ 0 h 88"/>
                  <a:gd name="T28" fmla="*/ 8 w 87"/>
                  <a:gd name="T29" fmla="*/ 1 h 88"/>
                  <a:gd name="T30" fmla="*/ 9 w 87"/>
                  <a:gd name="T31" fmla="*/ 5 h 88"/>
                  <a:gd name="T32" fmla="*/ 10 w 87"/>
                  <a:gd name="T33" fmla="*/ 10 h 88"/>
                  <a:gd name="T34" fmla="*/ 7 w 87"/>
                  <a:gd name="T35" fmla="*/ 12 h 88"/>
                  <a:gd name="T36" fmla="*/ 7 w 87"/>
                  <a:gd name="T37" fmla="*/ 16 h 88"/>
                  <a:gd name="T38" fmla="*/ 10 w 87"/>
                  <a:gd name="T39" fmla="*/ 17 h 88"/>
                  <a:gd name="T40" fmla="*/ 3 w 87"/>
                  <a:gd name="T41" fmla="*/ 27 h 88"/>
                  <a:gd name="T42" fmla="*/ 0 w 87"/>
                  <a:gd name="T43" fmla="*/ 29 h 88"/>
                  <a:gd name="T44" fmla="*/ 4 w 87"/>
                  <a:gd name="T45" fmla="*/ 44 h 88"/>
                  <a:gd name="T46" fmla="*/ 9 w 87"/>
                  <a:gd name="T47" fmla="*/ 54 h 88"/>
                  <a:gd name="T48" fmla="*/ 11 w 87"/>
                  <a:gd name="T49" fmla="*/ 61 h 88"/>
                  <a:gd name="T50" fmla="*/ 6 w 87"/>
                  <a:gd name="T51" fmla="*/ 57 h 88"/>
                  <a:gd name="T52" fmla="*/ 6 w 87"/>
                  <a:gd name="T53" fmla="*/ 59 h 88"/>
                  <a:gd name="T54" fmla="*/ 5 w 87"/>
                  <a:gd name="T55" fmla="*/ 59 h 88"/>
                  <a:gd name="T56" fmla="*/ 11 w 87"/>
                  <a:gd name="T57" fmla="*/ 62 h 88"/>
                  <a:gd name="T58" fmla="*/ 19 w 87"/>
                  <a:gd name="T59" fmla="*/ 65 h 88"/>
                  <a:gd name="T60" fmla="*/ 29 w 87"/>
                  <a:gd name="T61" fmla="*/ 70 h 88"/>
                  <a:gd name="T62" fmla="*/ 29 w 87"/>
                  <a:gd name="T63" fmla="*/ 71 h 88"/>
                  <a:gd name="T64" fmla="*/ 35 w 87"/>
                  <a:gd name="T65" fmla="*/ 71 h 88"/>
                  <a:gd name="T66" fmla="*/ 36 w 87"/>
                  <a:gd name="T67" fmla="*/ 70 h 88"/>
                  <a:gd name="T68" fmla="*/ 42 w 87"/>
                  <a:gd name="T69" fmla="*/ 86 h 88"/>
                  <a:gd name="T70" fmla="*/ 46 w 87"/>
                  <a:gd name="T71" fmla="*/ 87 h 88"/>
                  <a:gd name="T72" fmla="*/ 51 w 87"/>
                  <a:gd name="T73" fmla="*/ 86 h 88"/>
                  <a:gd name="T74" fmla="*/ 54 w 87"/>
                  <a:gd name="T75" fmla="*/ 88 h 88"/>
                  <a:gd name="T76" fmla="*/ 61 w 87"/>
                  <a:gd name="T77" fmla="*/ 87 h 88"/>
                  <a:gd name="T78" fmla="*/ 65 w 87"/>
                  <a:gd name="T79" fmla="*/ 87 h 88"/>
                  <a:gd name="T80" fmla="*/ 68 w 87"/>
                  <a:gd name="T81" fmla="*/ 84 h 88"/>
                  <a:gd name="T82" fmla="*/ 73 w 87"/>
                  <a:gd name="T83" fmla="*/ 84 h 88"/>
                  <a:gd name="T84" fmla="*/ 78 w 87"/>
                  <a:gd name="T85" fmla="*/ 83 h 88"/>
                  <a:gd name="T86" fmla="*/ 87 w 87"/>
                  <a:gd name="T87" fmla="*/ 78 h 88"/>
                  <a:gd name="T88" fmla="*/ 81 w 87"/>
                  <a:gd name="T89" fmla="*/ 71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87" h="88">
                    <a:moveTo>
                      <a:pt x="81" y="71"/>
                    </a:moveTo>
                    <a:cubicBezTo>
                      <a:pt x="81" y="66"/>
                      <a:pt x="78" y="66"/>
                      <a:pt x="78" y="63"/>
                    </a:cubicBezTo>
                    <a:cubicBezTo>
                      <a:pt x="78" y="59"/>
                      <a:pt x="79" y="56"/>
                      <a:pt x="77" y="56"/>
                    </a:cubicBezTo>
                    <a:cubicBezTo>
                      <a:pt x="76" y="55"/>
                      <a:pt x="77" y="53"/>
                      <a:pt x="79" y="50"/>
                    </a:cubicBezTo>
                    <a:cubicBezTo>
                      <a:pt x="81" y="47"/>
                      <a:pt x="75" y="47"/>
                      <a:pt x="75" y="43"/>
                    </a:cubicBezTo>
                    <a:cubicBezTo>
                      <a:pt x="74" y="41"/>
                      <a:pt x="76" y="36"/>
                      <a:pt x="78" y="31"/>
                    </a:cubicBezTo>
                    <a:cubicBezTo>
                      <a:pt x="72" y="26"/>
                      <a:pt x="65" y="21"/>
                      <a:pt x="65" y="21"/>
                    </a:cubicBezTo>
                    <a:cubicBezTo>
                      <a:pt x="65" y="16"/>
                      <a:pt x="65" y="16"/>
                      <a:pt x="65" y="16"/>
                    </a:cubicBezTo>
                    <a:cubicBezTo>
                      <a:pt x="35" y="0"/>
                      <a:pt x="35" y="0"/>
                      <a:pt x="35" y="0"/>
                    </a:cubicBezTo>
                    <a:cubicBezTo>
                      <a:pt x="35" y="4"/>
                      <a:pt x="33" y="7"/>
                      <a:pt x="31" y="8"/>
                    </a:cubicBezTo>
                    <a:cubicBezTo>
                      <a:pt x="29" y="9"/>
                      <a:pt x="34" y="12"/>
                      <a:pt x="31" y="13"/>
                    </a:cubicBezTo>
                    <a:cubicBezTo>
                      <a:pt x="29" y="13"/>
                      <a:pt x="23" y="10"/>
                      <a:pt x="18" y="12"/>
                    </a:cubicBezTo>
                    <a:cubicBezTo>
                      <a:pt x="15" y="13"/>
                      <a:pt x="16" y="6"/>
                      <a:pt x="18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10" y="1"/>
                      <a:pt x="8" y="1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9" y="5"/>
                      <a:pt x="11" y="8"/>
                      <a:pt x="10" y="10"/>
                    </a:cubicBezTo>
                    <a:cubicBezTo>
                      <a:pt x="10" y="11"/>
                      <a:pt x="9" y="11"/>
                      <a:pt x="7" y="12"/>
                    </a:cubicBezTo>
                    <a:cubicBezTo>
                      <a:pt x="8" y="14"/>
                      <a:pt x="7" y="16"/>
                      <a:pt x="7" y="16"/>
                    </a:cubicBezTo>
                    <a:cubicBezTo>
                      <a:pt x="10" y="17"/>
                      <a:pt x="10" y="17"/>
                      <a:pt x="10" y="17"/>
                    </a:cubicBezTo>
                    <a:cubicBezTo>
                      <a:pt x="10" y="17"/>
                      <a:pt x="5" y="26"/>
                      <a:pt x="3" y="27"/>
                    </a:cubicBezTo>
                    <a:cubicBezTo>
                      <a:pt x="2" y="27"/>
                      <a:pt x="1" y="28"/>
                      <a:pt x="0" y="29"/>
                    </a:cubicBezTo>
                    <a:cubicBezTo>
                      <a:pt x="1" y="35"/>
                      <a:pt x="2" y="42"/>
                      <a:pt x="4" y="44"/>
                    </a:cubicBezTo>
                    <a:cubicBezTo>
                      <a:pt x="9" y="48"/>
                      <a:pt x="8" y="52"/>
                      <a:pt x="9" y="54"/>
                    </a:cubicBezTo>
                    <a:cubicBezTo>
                      <a:pt x="10" y="57"/>
                      <a:pt x="13" y="60"/>
                      <a:pt x="11" y="61"/>
                    </a:cubicBezTo>
                    <a:cubicBezTo>
                      <a:pt x="9" y="62"/>
                      <a:pt x="8" y="60"/>
                      <a:pt x="6" y="57"/>
                    </a:cubicBezTo>
                    <a:cubicBezTo>
                      <a:pt x="6" y="58"/>
                      <a:pt x="6" y="58"/>
                      <a:pt x="6" y="59"/>
                    </a:cubicBezTo>
                    <a:cubicBezTo>
                      <a:pt x="6" y="59"/>
                      <a:pt x="5" y="59"/>
                      <a:pt x="5" y="59"/>
                    </a:cubicBezTo>
                    <a:cubicBezTo>
                      <a:pt x="8" y="61"/>
                      <a:pt x="10" y="62"/>
                      <a:pt x="11" y="62"/>
                    </a:cubicBezTo>
                    <a:cubicBezTo>
                      <a:pt x="13" y="62"/>
                      <a:pt x="17" y="65"/>
                      <a:pt x="19" y="65"/>
                    </a:cubicBezTo>
                    <a:cubicBezTo>
                      <a:pt x="21" y="66"/>
                      <a:pt x="28" y="69"/>
                      <a:pt x="29" y="70"/>
                    </a:cubicBezTo>
                    <a:cubicBezTo>
                      <a:pt x="29" y="70"/>
                      <a:pt x="29" y="70"/>
                      <a:pt x="29" y="71"/>
                    </a:cubicBezTo>
                    <a:cubicBezTo>
                      <a:pt x="31" y="70"/>
                      <a:pt x="33" y="70"/>
                      <a:pt x="35" y="71"/>
                    </a:cubicBezTo>
                    <a:cubicBezTo>
                      <a:pt x="35" y="70"/>
                      <a:pt x="35" y="70"/>
                      <a:pt x="36" y="70"/>
                    </a:cubicBezTo>
                    <a:cubicBezTo>
                      <a:pt x="39" y="70"/>
                      <a:pt x="42" y="80"/>
                      <a:pt x="42" y="86"/>
                    </a:cubicBezTo>
                    <a:cubicBezTo>
                      <a:pt x="43" y="87"/>
                      <a:pt x="46" y="87"/>
                      <a:pt x="46" y="87"/>
                    </a:cubicBezTo>
                    <a:cubicBezTo>
                      <a:pt x="48" y="87"/>
                      <a:pt x="49" y="85"/>
                      <a:pt x="51" y="86"/>
                    </a:cubicBezTo>
                    <a:cubicBezTo>
                      <a:pt x="53" y="87"/>
                      <a:pt x="52" y="88"/>
                      <a:pt x="54" y="88"/>
                    </a:cubicBezTo>
                    <a:cubicBezTo>
                      <a:pt x="56" y="88"/>
                      <a:pt x="59" y="87"/>
                      <a:pt x="61" y="87"/>
                    </a:cubicBezTo>
                    <a:cubicBezTo>
                      <a:pt x="62" y="88"/>
                      <a:pt x="65" y="88"/>
                      <a:pt x="65" y="87"/>
                    </a:cubicBezTo>
                    <a:cubicBezTo>
                      <a:pt x="66" y="85"/>
                      <a:pt x="66" y="83"/>
                      <a:pt x="68" y="84"/>
                    </a:cubicBezTo>
                    <a:cubicBezTo>
                      <a:pt x="70" y="84"/>
                      <a:pt x="71" y="86"/>
                      <a:pt x="73" y="84"/>
                    </a:cubicBezTo>
                    <a:cubicBezTo>
                      <a:pt x="75" y="82"/>
                      <a:pt x="78" y="84"/>
                      <a:pt x="78" y="83"/>
                    </a:cubicBezTo>
                    <a:cubicBezTo>
                      <a:pt x="79" y="82"/>
                      <a:pt x="83" y="80"/>
                      <a:pt x="87" y="78"/>
                    </a:cubicBezTo>
                    <a:cubicBezTo>
                      <a:pt x="87" y="73"/>
                      <a:pt x="82" y="75"/>
                      <a:pt x="81" y="71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06" name="Freeform 169">
                <a:extLst>
                  <a:ext uri="{FF2B5EF4-FFF2-40B4-BE49-F238E27FC236}">
                    <a16:creationId xmlns:a16="http://schemas.microsoft.com/office/drawing/2014/main" xmlns="" id="{55EF3B9F-D9B7-2249-97D9-91928EB978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46717" y="5595705"/>
                <a:ext cx="50013" cy="117375"/>
              </a:xfrm>
              <a:custGeom>
                <a:avLst/>
                <a:gdLst>
                  <a:gd name="T0" fmla="*/ 25 w 27"/>
                  <a:gd name="T1" fmla="*/ 41 h 63"/>
                  <a:gd name="T2" fmla="*/ 20 w 27"/>
                  <a:gd name="T3" fmla="*/ 36 h 63"/>
                  <a:gd name="T4" fmla="*/ 20 w 27"/>
                  <a:gd name="T5" fmla="*/ 38 h 63"/>
                  <a:gd name="T6" fmla="*/ 11 w 27"/>
                  <a:gd name="T7" fmla="*/ 25 h 63"/>
                  <a:gd name="T8" fmla="*/ 12 w 27"/>
                  <a:gd name="T9" fmla="*/ 11 h 63"/>
                  <a:gd name="T10" fmla="*/ 10 w 27"/>
                  <a:gd name="T11" fmla="*/ 1 h 63"/>
                  <a:gd name="T12" fmla="*/ 4 w 27"/>
                  <a:gd name="T13" fmla="*/ 1 h 63"/>
                  <a:gd name="T14" fmla="*/ 8 w 27"/>
                  <a:gd name="T15" fmla="*/ 8 h 63"/>
                  <a:gd name="T16" fmla="*/ 5 w 27"/>
                  <a:gd name="T17" fmla="*/ 10 h 63"/>
                  <a:gd name="T18" fmla="*/ 5 w 27"/>
                  <a:gd name="T19" fmla="*/ 23 h 63"/>
                  <a:gd name="T20" fmla="*/ 2 w 27"/>
                  <a:gd name="T21" fmla="*/ 25 h 63"/>
                  <a:gd name="T22" fmla="*/ 1 w 27"/>
                  <a:gd name="T23" fmla="*/ 33 h 63"/>
                  <a:gd name="T24" fmla="*/ 2 w 27"/>
                  <a:gd name="T25" fmla="*/ 37 h 63"/>
                  <a:gd name="T26" fmla="*/ 2 w 27"/>
                  <a:gd name="T27" fmla="*/ 37 h 63"/>
                  <a:gd name="T28" fmla="*/ 8 w 27"/>
                  <a:gd name="T29" fmla="*/ 40 h 63"/>
                  <a:gd name="T30" fmla="*/ 14 w 27"/>
                  <a:gd name="T31" fmla="*/ 41 h 63"/>
                  <a:gd name="T32" fmla="*/ 12 w 27"/>
                  <a:gd name="T33" fmla="*/ 52 h 63"/>
                  <a:gd name="T34" fmla="*/ 20 w 27"/>
                  <a:gd name="T35" fmla="*/ 62 h 63"/>
                  <a:gd name="T36" fmla="*/ 20 w 27"/>
                  <a:gd name="T37" fmla="*/ 54 h 63"/>
                  <a:gd name="T38" fmla="*/ 25 w 27"/>
                  <a:gd name="T39" fmla="*/ 49 h 63"/>
                  <a:gd name="T40" fmla="*/ 25 w 27"/>
                  <a:gd name="T41" fmla="*/ 4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" h="63">
                    <a:moveTo>
                      <a:pt x="25" y="41"/>
                    </a:moveTo>
                    <a:cubicBezTo>
                      <a:pt x="24" y="40"/>
                      <a:pt x="22" y="38"/>
                      <a:pt x="20" y="36"/>
                    </a:cubicBezTo>
                    <a:cubicBezTo>
                      <a:pt x="20" y="37"/>
                      <a:pt x="20" y="37"/>
                      <a:pt x="20" y="38"/>
                    </a:cubicBezTo>
                    <a:cubicBezTo>
                      <a:pt x="17" y="41"/>
                      <a:pt x="12" y="31"/>
                      <a:pt x="11" y="25"/>
                    </a:cubicBezTo>
                    <a:cubicBezTo>
                      <a:pt x="10" y="19"/>
                      <a:pt x="14" y="17"/>
                      <a:pt x="12" y="11"/>
                    </a:cubicBezTo>
                    <a:cubicBezTo>
                      <a:pt x="10" y="6"/>
                      <a:pt x="8" y="2"/>
                      <a:pt x="10" y="1"/>
                    </a:cubicBezTo>
                    <a:cubicBezTo>
                      <a:pt x="8" y="0"/>
                      <a:pt x="6" y="0"/>
                      <a:pt x="4" y="1"/>
                    </a:cubicBezTo>
                    <a:cubicBezTo>
                      <a:pt x="6" y="3"/>
                      <a:pt x="8" y="7"/>
                      <a:pt x="8" y="8"/>
                    </a:cubicBezTo>
                    <a:cubicBezTo>
                      <a:pt x="8" y="10"/>
                      <a:pt x="6" y="8"/>
                      <a:pt x="5" y="10"/>
                    </a:cubicBezTo>
                    <a:cubicBezTo>
                      <a:pt x="4" y="12"/>
                      <a:pt x="3" y="22"/>
                      <a:pt x="5" y="23"/>
                    </a:cubicBezTo>
                    <a:cubicBezTo>
                      <a:pt x="7" y="25"/>
                      <a:pt x="2" y="24"/>
                      <a:pt x="2" y="25"/>
                    </a:cubicBezTo>
                    <a:cubicBezTo>
                      <a:pt x="2" y="27"/>
                      <a:pt x="1" y="33"/>
                      <a:pt x="1" y="33"/>
                    </a:cubicBezTo>
                    <a:cubicBezTo>
                      <a:pt x="0" y="33"/>
                      <a:pt x="1" y="35"/>
                      <a:pt x="2" y="37"/>
                    </a:cubicBezTo>
                    <a:cubicBezTo>
                      <a:pt x="2" y="37"/>
                      <a:pt x="2" y="37"/>
                      <a:pt x="2" y="37"/>
                    </a:cubicBezTo>
                    <a:cubicBezTo>
                      <a:pt x="3" y="37"/>
                      <a:pt x="6" y="41"/>
                      <a:pt x="8" y="40"/>
                    </a:cubicBezTo>
                    <a:cubicBezTo>
                      <a:pt x="9" y="40"/>
                      <a:pt x="13" y="38"/>
                      <a:pt x="14" y="41"/>
                    </a:cubicBezTo>
                    <a:cubicBezTo>
                      <a:pt x="15" y="45"/>
                      <a:pt x="12" y="50"/>
                      <a:pt x="12" y="52"/>
                    </a:cubicBezTo>
                    <a:cubicBezTo>
                      <a:pt x="13" y="53"/>
                      <a:pt x="19" y="63"/>
                      <a:pt x="20" y="62"/>
                    </a:cubicBezTo>
                    <a:cubicBezTo>
                      <a:pt x="20" y="60"/>
                      <a:pt x="18" y="56"/>
                      <a:pt x="20" y="54"/>
                    </a:cubicBezTo>
                    <a:cubicBezTo>
                      <a:pt x="23" y="52"/>
                      <a:pt x="25" y="55"/>
                      <a:pt x="25" y="49"/>
                    </a:cubicBezTo>
                    <a:cubicBezTo>
                      <a:pt x="25" y="43"/>
                      <a:pt x="27" y="44"/>
                      <a:pt x="25" y="41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07" name="Freeform 170">
                <a:extLst>
                  <a:ext uri="{FF2B5EF4-FFF2-40B4-BE49-F238E27FC236}">
                    <a16:creationId xmlns:a16="http://schemas.microsoft.com/office/drawing/2014/main" xmlns="" id="{948D7CE5-5793-CE47-973D-08BDD0B4B5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82563" y="4790405"/>
                <a:ext cx="116356" cy="79612"/>
              </a:xfrm>
              <a:custGeom>
                <a:avLst/>
                <a:gdLst>
                  <a:gd name="T0" fmla="*/ 50 w 62"/>
                  <a:gd name="T1" fmla="*/ 34 h 42"/>
                  <a:gd name="T2" fmla="*/ 53 w 62"/>
                  <a:gd name="T3" fmla="*/ 36 h 42"/>
                  <a:gd name="T4" fmla="*/ 59 w 62"/>
                  <a:gd name="T5" fmla="*/ 38 h 42"/>
                  <a:gd name="T6" fmla="*/ 62 w 62"/>
                  <a:gd name="T7" fmla="*/ 38 h 42"/>
                  <a:gd name="T8" fmla="*/ 60 w 62"/>
                  <a:gd name="T9" fmla="*/ 27 h 42"/>
                  <a:gd name="T10" fmla="*/ 52 w 62"/>
                  <a:gd name="T11" fmla="*/ 22 h 42"/>
                  <a:gd name="T12" fmla="*/ 51 w 62"/>
                  <a:gd name="T13" fmla="*/ 15 h 42"/>
                  <a:gd name="T14" fmla="*/ 40 w 62"/>
                  <a:gd name="T15" fmla="*/ 16 h 42"/>
                  <a:gd name="T16" fmla="*/ 34 w 62"/>
                  <a:gd name="T17" fmla="*/ 14 h 42"/>
                  <a:gd name="T18" fmla="*/ 26 w 62"/>
                  <a:gd name="T19" fmla="*/ 14 h 42"/>
                  <a:gd name="T20" fmla="*/ 15 w 62"/>
                  <a:gd name="T21" fmla="*/ 13 h 42"/>
                  <a:gd name="T22" fmla="*/ 21 w 62"/>
                  <a:gd name="T23" fmla="*/ 8 h 42"/>
                  <a:gd name="T24" fmla="*/ 23 w 62"/>
                  <a:gd name="T25" fmla="*/ 8 h 42"/>
                  <a:gd name="T26" fmla="*/ 26 w 62"/>
                  <a:gd name="T27" fmla="*/ 2 h 42"/>
                  <a:gd name="T28" fmla="*/ 20 w 62"/>
                  <a:gd name="T29" fmla="*/ 3 h 42"/>
                  <a:gd name="T30" fmla="*/ 14 w 62"/>
                  <a:gd name="T31" fmla="*/ 4 h 42"/>
                  <a:gd name="T32" fmla="*/ 10 w 62"/>
                  <a:gd name="T33" fmla="*/ 9 h 42"/>
                  <a:gd name="T34" fmla="*/ 8 w 62"/>
                  <a:gd name="T35" fmla="*/ 13 h 42"/>
                  <a:gd name="T36" fmla="*/ 0 w 62"/>
                  <a:gd name="T37" fmla="*/ 16 h 42"/>
                  <a:gd name="T38" fmla="*/ 5 w 62"/>
                  <a:gd name="T39" fmla="*/ 22 h 42"/>
                  <a:gd name="T40" fmla="*/ 6 w 62"/>
                  <a:gd name="T41" fmla="*/ 29 h 42"/>
                  <a:gd name="T42" fmla="*/ 3 w 62"/>
                  <a:gd name="T43" fmla="*/ 38 h 42"/>
                  <a:gd name="T44" fmla="*/ 7 w 62"/>
                  <a:gd name="T45" fmla="*/ 38 h 42"/>
                  <a:gd name="T46" fmla="*/ 15 w 62"/>
                  <a:gd name="T47" fmla="*/ 36 h 42"/>
                  <a:gd name="T48" fmla="*/ 23 w 62"/>
                  <a:gd name="T49" fmla="*/ 32 h 42"/>
                  <a:gd name="T50" fmla="*/ 30 w 62"/>
                  <a:gd name="T51" fmla="*/ 25 h 42"/>
                  <a:gd name="T52" fmla="*/ 33 w 62"/>
                  <a:gd name="T53" fmla="*/ 32 h 42"/>
                  <a:gd name="T54" fmla="*/ 33 w 62"/>
                  <a:gd name="T55" fmla="*/ 41 h 42"/>
                  <a:gd name="T56" fmla="*/ 37 w 62"/>
                  <a:gd name="T57" fmla="*/ 41 h 42"/>
                  <a:gd name="T58" fmla="*/ 41 w 62"/>
                  <a:gd name="T59" fmla="*/ 40 h 42"/>
                  <a:gd name="T60" fmla="*/ 50 w 62"/>
                  <a:gd name="T61" fmla="*/ 34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62" h="42">
                    <a:moveTo>
                      <a:pt x="50" y="34"/>
                    </a:moveTo>
                    <a:cubicBezTo>
                      <a:pt x="52" y="35"/>
                      <a:pt x="52" y="37"/>
                      <a:pt x="53" y="36"/>
                    </a:cubicBezTo>
                    <a:cubicBezTo>
                      <a:pt x="55" y="36"/>
                      <a:pt x="58" y="37"/>
                      <a:pt x="59" y="38"/>
                    </a:cubicBezTo>
                    <a:cubicBezTo>
                      <a:pt x="60" y="38"/>
                      <a:pt x="62" y="38"/>
                      <a:pt x="62" y="38"/>
                    </a:cubicBezTo>
                    <a:cubicBezTo>
                      <a:pt x="62" y="38"/>
                      <a:pt x="60" y="29"/>
                      <a:pt x="60" y="27"/>
                    </a:cubicBezTo>
                    <a:cubicBezTo>
                      <a:pt x="60" y="24"/>
                      <a:pt x="52" y="22"/>
                      <a:pt x="52" y="22"/>
                    </a:cubicBezTo>
                    <a:cubicBezTo>
                      <a:pt x="51" y="15"/>
                      <a:pt x="51" y="15"/>
                      <a:pt x="51" y="15"/>
                    </a:cubicBezTo>
                    <a:cubicBezTo>
                      <a:pt x="51" y="15"/>
                      <a:pt x="42" y="16"/>
                      <a:pt x="40" y="16"/>
                    </a:cubicBezTo>
                    <a:cubicBezTo>
                      <a:pt x="39" y="15"/>
                      <a:pt x="35" y="16"/>
                      <a:pt x="34" y="14"/>
                    </a:cubicBezTo>
                    <a:cubicBezTo>
                      <a:pt x="32" y="12"/>
                      <a:pt x="29" y="16"/>
                      <a:pt x="26" y="14"/>
                    </a:cubicBezTo>
                    <a:cubicBezTo>
                      <a:pt x="23" y="12"/>
                      <a:pt x="15" y="15"/>
                      <a:pt x="15" y="13"/>
                    </a:cubicBezTo>
                    <a:cubicBezTo>
                      <a:pt x="15" y="11"/>
                      <a:pt x="18" y="8"/>
                      <a:pt x="21" y="8"/>
                    </a:cubicBezTo>
                    <a:cubicBezTo>
                      <a:pt x="21" y="8"/>
                      <a:pt x="22" y="8"/>
                      <a:pt x="23" y="8"/>
                    </a:cubicBezTo>
                    <a:cubicBezTo>
                      <a:pt x="24" y="7"/>
                      <a:pt x="26" y="3"/>
                      <a:pt x="26" y="2"/>
                    </a:cubicBezTo>
                    <a:cubicBezTo>
                      <a:pt x="25" y="0"/>
                      <a:pt x="22" y="1"/>
                      <a:pt x="20" y="3"/>
                    </a:cubicBezTo>
                    <a:cubicBezTo>
                      <a:pt x="19" y="4"/>
                      <a:pt x="15" y="2"/>
                      <a:pt x="14" y="4"/>
                    </a:cubicBezTo>
                    <a:cubicBezTo>
                      <a:pt x="14" y="6"/>
                      <a:pt x="13" y="9"/>
                      <a:pt x="10" y="9"/>
                    </a:cubicBezTo>
                    <a:cubicBezTo>
                      <a:pt x="8" y="9"/>
                      <a:pt x="10" y="12"/>
                      <a:pt x="8" y="13"/>
                    </a:cubicBezTo>
                    <a:cubicBezTo>
                      <a:pt x="6" y="14"/>
                      <a:pt x="1" y="14"/>
                      <a:pt x="0" y="16"/>
                    </a:cubicBezTo>
                    <a:cubicBezTo>
                      <a:pt x="0" y="18"/>
                      <a:pt x="6" y="20"/>
                      <a:pt x="5" y="22"/>
                    </a:cubicBezTo>
                    <a:cubicBezTo>
                      <a:pt x="5" y="25"/>
                      <a:pt x="8" y="28"/>
                      <a:pt x="6" y="29"/>
                    </a:cubicBezTo>
                    <a:cubicBezTo>
                      <a:pt x="4" y="31"/>
                      <a:pt x="3" y="33"/>
                      <a:pt x="3" y="38"/>
                    </a:cubicBezTo>
                    <a:cubicBezTo>
                      <a:pt x="4" y="39"/>
                      <a:pt x="6" y="40"/>
                      <a:pt x="7" y="38"/>
                    </a:cubicBezTo>
                    <a:cubicBezTo>
                      <a:pt x="8" y="36"/>
                      <a:pt x="15" y="38"/>
                      <a:pt x="15" y="36"/>
                    </a:cubicBezTo>
                    <a:cubicBezTo>
                      <a:pt x="15" y="34"/>
                      <a:pt x="23" y="34"/>
                      <a:pt x="23" y="32"/>
                    </a:cubicBezTo>
                    <a:cubicBezTo>
                      <a:pt x="23" y="30"/>
                      <a:pt x="27" y="25"/>
                      <a:pt x="30" y="25"/>
                    </a:cubicBezTo>
                    <a:cubicBezTo>
                      <a:pt x="33" y="25"/>
                      <a:pt x="30" y="30"/>
                      <a:pt x="33" y="32"/>
                    </a:cubicBezTo>
                    <a:cubicBezTo>
                      <a:pt x="36" y="33"/>
                      <a:pt x="31" y="39"/>
                      <a:pt x="33" y="41"/>
                    </a:cubicBezTo>
                    <a:cubicBezTo>
                      <a:pt x="34" y="42"/>
                      <a:pt x="35" y="42"/>
                      <a:pt x="37" y="41"/>
                    </a:cubicBezTo>
                    <a:cubicBezTo>
                      <a:pt x="38" y="41"/>
                      <a:pt x="40" y="40"/>
                      <a:pt x="41" y="40"/>
                    </a:cubicBezTo>
                    <a:cubicBezTo>
                      <a:pt x="45" y="37"/>
                      <a:pt x="49" y="33"/>
                      <a:pt x="50" y="34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08" name="Freeform 171">
                <a:extLst>
                  <a:ext uri="{FF2B5EF4-FFF2-40B4-BE49-F238E27FC236}">
                    <a16:creationId xmlns:a16="http://schemas.microsoft.com/office/drawing/2014/main" xmlns="" id="{25984E18-BA76-FE44-9D6E-664C5BDB8A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71815" y="5054756"/>
                <a:ext cx="13268" cy="28578"/>
              </a:xfrm>
              <a:custGeom>
                <a:avLst/>
                <a:gdLst>
                  <a:gd name="T0" fmla="*/ 6 w 7"/>
                  <a:gd name="T1" fmla="*/ 14 h 15"/>
                  <a:gd name="T2" fmla="*/ 3 w 7"/>
                  <a:gd name="T3" fmla="*/ 11 h 15"/>
                  <a:gd name="T4" fmla="*/ 0 w 7"/>
                  <a:gd name="T5" fmla="*/ 6 h 15"/>
                  <a:gd name="T6" fmla="*/ 3 w 7"/>
                  <a:gd name="T7" fmla="*/ 3 h 15"/>
                  <a:gd name="T8" fmla="*/ 4 w 7"/>
                  <a:gd name="T9" fmla="*/ 9 h 15"/>
                  <a:gd name="T10" fmla="*/ 6 w 7"/>
                  <a:gd name="T11" fmla="*/ 14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15">
                    <a:moveTo>
                      <a:pt x="6" y="14"/>
                    </a:moveTo>
                    <a:cubicBezTo>
                      <a:pt x="6" y="15"/>
                      <a:pt x="3" y="13"/>
                      <a:pt x="3" y="11"/>
                    </a:cubicBezTo>
                    <a:cubicBezTo>
                      <a:pt x="3" y="9"/>
                      <a:pt x="0" y="9"/>
                      <a:pt x="0" y="6"/>
                    </a:cubicBezTo>
                    <a:cubicBezTo>
                      <a:pt x="0" y="2"/>
                      <a:pt x="2" y="0"/>
                      <a:pt x="3" y="3"/>
                    </a:cubicBezTo>
                    <a:cubicBezTo>
                      <a:pt x="5" y="6"/>
                      <a:pt x="4" y="8"/>
                      <a:pt x="4" y="9"/>
                    </a:cubicBezTo>
                    <a:cubicBezTo>
                      <a:pt x="4" y="11"/>
                      <a:pt x="7" y="12"/>
                      <a:pt x="6" y="14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09" name="Freeform 172">
                <a:extLst>
                  <a:ext uri="{FF2B5EF4-FFF2-40B4-BE49-F238E27FC236}">
                    <a16:creationId xmlns:a16="http://schemas.microsoft.com/office/drawing/2014/main" xmlns="" id="{BBC4F3D9-A08C-0141-A361-F10E36F6BB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20856" y="5284404"/>
                <a:ext cx="19393" cy="14289"/>
              </a:xfrm>
              <a:custGeom>
                <a:avLst/>
                <a:gdLst>
                  <a:gd name="T0" fmla="*/ 2 w 10"/>
                  <a:gd name="T1" fmla="*/ 7 h 8"/>
                  <a:gd name="T2" fmla="*/ 2 w 10"/>
                  <a:gd name="T3" fmla="*/ 4 h 8"/>
                  <a:gd name="T4" fmla="*/ 7 w 10"/>
                  <a:gd name="T5" fmla="*/ 2 h 8"/>
                  <a:gd name="T6" fmla="*/ 8 w 10"/>
                  <a:gd name="T7" fmla="*/ 7 h 8"/>
                  <a:gd name="T8" fmla="*/ 2 w 10"/>
                  <a:gd name="T9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8">
                    <a:moveTo>
                      <a:pt x="2" y="7"/>
                    </a:moveTo>
                    <a:cubicBezTo>
                      <a:pt x="1" y="6"/>
                      <a:pt x="3" y="4"/>
                      <a:pt x="2" y="4"/>
                    </a:cubicBezTo>
                    <a:cubicBezTo>
                      <a:pt x="0" y="3"/>
                      <a:pt x="6" y="0"/>
                      <a:pt x="7" y="2"/>
                    </a:cubicBezTo>
                    <a:cubicBezTo>
                      <a:pt x="9" y="4"/>
                      <a:pt x="10" y="6"/>
                      <a:pt x="8" y="7"/>
                    </a:cubicBezTo>
                    <a:cubicBezTo>
                      <a:pt x="6" y="7"/>
                      <a:pt x="3" y="8"/>
                      <a:pt x="2" y="7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10" name="Freeform 173">
                <a:extLst>
                  <a:ext uri="{FF2B5EF4-FFF2-40B4-BE49-F238E27FC236}">
                    <a16:creationId xmlns:a16="http://schemas.microsoft.com/office/drawing/2014/main" xmlns="" id="{EB49E30F-8F1D-BC47-82D8-517E04D0EF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11044" y="4783261"/>
                <a:ext cx="51033" cy="42867"/>
              </a:xfrm>
              <a:custGeom>
                <a:avLst/>
                <a:gdLst>
                  <a:gd name="T0" fmla="*/ 25 w 27"/>
                  <a:gd name="T1" fmla="*/ 18 h 23"/>
                  <a:gd name="T2" fmla="*/ 20 w 27"/>
                  <a:gd name="T3" fmla="*/ 12 h 23"/>
                  <a:gd name="T4" fmla="*/ 17 w 27"/>
                  <a:gd name="T5" fmla="*/ 6 h 23"/>
                  <a:gd name="T6" fmla="*/ 15 w 27"/>
                  <a:gd name="T7" fmla="*/ 1 h 23"/>
                  <a:gd name="T8" fmla="*/ 8 w 27"/>
                  <a:gd name="T9" fmla="*/ 1 h 23"/>
                  <a:gd name="T10" fmla="*/ 0 w 27"/>
                  <a:gd name="T11" fmla="*/ 2 h 23"/>
                  <a:gd name="T12" fmla="*/ 2 w 27"/>
                  <a:gd name="T13" fmla="*/ 9 h 23"/>
                  <a:gd name="T14" fmla="*/ 8 w 27"/>
                  <a:gd name="T15" fmla="*/ 11 h 23"/>
                  <a:gd name="T16" fmla="*/ 9 w 27"/>
                  <a:gd name="T17" fmla="*/ 14 h 23"/>
                  <a:gd name="T18" fmla="*/ 10 w 27"/>
                  <a:gd name="T19" fmla="*/ 14 h 23"/>
                  <a:gd name="T20" fmla="*/ 12 w 27"/>
                  <a:gd name="T21" fmla="*/ 16 h 23"/>
                  <a:gd name="T22" fmla="*/ 16 w 27"/>
                  <a:gd name="T23" fmla="*/ 18 h 23"/>
                  <a:gd name="T24" fmla="*/ 20 w 27"/>
                  <a:gd name="T25" fmla="*/ 19 h 23"/>
                  <a:gd name="T26" fmla="*/ 22 w 27"/>
                  <a:gd name="T27" fmla="*/ 23 h 23"/>
                  <a:gd name="T28" fmla="*/ 27 w 27"/>
                  <a:gd name="T29" fmla="*/ 22 h 23"/>
                  <a:gd name="T30" fmla="*/ 25 w 27"/>
                  <a:gd name="T31" fmla="*/ 18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" h="23">
                    <a:moveTo>
                      <a:pt x="25" y="18"/>
                    </a:moveTo>
                    <a:cubicBezTo>
                      <a:pt x="25" y="16"/>
                      <a:pt x="20" y="15"/>
                      <a:pt x="20" y="12"/>
                    </a:cubicBezTo>
                    <a:cubicBezTo>
                      <a:pt x="20" y="10"/>
                      <a:pt x="17" y="8"/>
                      <a:pt x="17" y="6"/>
                    </a:cubicBezTo>
                    <a:cubicBezTo>
                      <a:pt x="18" y="5"/>
                      <a:pt x="16" y="3"/>
                      <a:pt x="15" y="1"/>
                    </a:cubicBezTo>
                    <a:cubicBezTo>
                      <a:pt x="13" y="1"/>
                      <a:pt x="10" y="0"/>
                      <a:pt x="8" y="1"/>
                    </a:cubicBezTo>
                    <a:cubicBezTo>
                      <a:pt x="5" y="1"/>
                      <a:pt x="3" y="2"/>
                      <a:pt x="0" y="2"/>
                    </a:cubicBezTo>
                    <a:cubicBezTo>
                      <a:pt x="1" y="5"/>
                      <a:pt x="0" y="5"/>
                      <a:pt x="2" y="9"/>
                    </a:cubicBezTo>
                    <a:cubicBezTo>
                      <a:pt x="3" y="12"/>
                      <a:pt x="7" y="10"/>
                      <a:pt x="8" y="11"/>
                    </a:cubicBezTo>
                    <a:cubicBezTo>
                      <a:pt x="8" y="12"/>
                      <a:pt x="9" y="13"/>
                      <a:pt x="9" y="14"/>
                    </a:cubicBezTo>
                    <a:cubicBezTo>
                      <a:pt x="9" y="14"/>
                      <a:pt x="10" y="14"/>
                      <a:pt x="10" y="14"/>
                    </a:cubicBezTo>
                    <a:cubicBezTo>
                      <a:pt x="11" y="14"/>
                      <a:pt x="12" y="15"/>
                      <a:pt x="12" y="16"/>
                    </a:cubicBezTo>
                    <a:cubicBezTo>
                      <a:pt x="14" y="16"/>
                      <a:pt x="15" y="17"/>
                      <a:pt x="16" y="18"/>
                    </a:cubicBezTo>
                    <a:cubicBezTo>
                      <a:pt x="17" y="18"/>
                      <a:pt x="18" y="17"/>
                      <a:pt x="20" y="19"/>
                    </a:cubicBezTo>
                    <a:cubicBezTo>
                      <a:pt x="22" y="21"/>
                      <a:pt x="22" y="22"/>
                      <a:pt x="22" y="23"/>
                    </a:cubicBezTo>
                    <a:cubicBezTo>
                      <a:pt x="23" y="23"/>
                      <a:pt x="25" y="23"/>
                      <a:pt x="27" y="22"/>
                    </a:cubicBezTo>
                    <a:cubicBezTo>
                      <a:pt x="26" y="21"/>
                      <a:pt x="25" y="19"/>
                      <a:pt x="25" y="18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11" name="Freeform 174">
                <a:extLst>
                  <a:ext uri="{FF2B5EF4-FFF2-40B4-BE49-F238E27FC236}">
                    <a16:creationId xmlns:a16="http://schemas.microsoft.com/office/drawing/2014/main" xmlns="" id="{63F20E7C-D8E7-AA47-8C17-AD749A6397B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433498" y="4774074"/>
                <a:ext cx="75529" cy="61240"/>
              </a:xfrm>
              <a:custGeom>
                <a:avLst/>
                <a:gdLst>
                  <a:gd name="T0" fmla="*/ 38 w 40"/>
                  <a:gd name="T1" fmla="*/ 11 h 33"/>
                  <a:gd name="T2" fmla="*/ 31 w 40"/>
                  <a:gd name="T3" fmla="*/ 2 h 33"/>
                  <a:gd name="T4" fmla="*/ 25 w 40"/>
                  <a:gd name="T5" fmla="*/ 5 h 33"/>
                  <a:gd name="T6" fmla="*/ 22 w 40"/>
                  <a:gd name="T7" fmla="*/ 5 h 33"/>
                  <a:gd name="T8" fmla="*/ 16 w 40"/>
                  <a:gd name="T9" fmla="*/ 1 h 33"/>
                  <a:gd name="T10" fmla="*/ 13 w 40"/>
                  <a:gd name="T11" fmla="*/ 0 h 33"/>
                  <a:gd name="T12" fmla="*/ 12 w 40"/>
                  <a:gd name="T13" fmla="*/ 3 h 33"/>
                  <a:gd name="T14" fmla="*/ 14 w 40"/>
                  <a:gd name="T15" fmla="*/ 7 h 33"/>
                  <a:gd name="T16" fmla="*/ 8 w 40"/>
                  <a:gd name="T17" fmla="*/ 6 h 33"/>
                  <a:gd name="T18" fmla="*/ 3 w 40"/>
                  <a:gd name="T19" fmla="*/ 4 h 33"/>
                  <a:gd name="T20" fmla="*/ 5 w 40"/>
                  <a:gd name="T21" fmla="*/ 11 h 33"/>
                  <a:gd name="T22" fmla="*/ 8 w 40"/>
                  <a:gd name="T23" fmla="*/ 17 h 33"/>
                  <a:gd name="T24" fmla="*/ 13 w 40"/>
                  <a:gd name="T25" fmla="*/ 23 h 33"/>
                  <a:gd name="T26" fmla="*/ 15 w 40"/>
                  <a:gd name="T27" fmla="*/ 27 h 33"/>
                  <a:gd name="T28" fmla="*/ 24 w 40"/>
                  <a:gd name="T29" fmla="*/ 21 h 33"/>
                  <a:gd name="T30" fmla="*/ 26 w 40"/>
                  <a:gd name="T31" fmla="*/ 29 h 33"/>
                  <a:gd name="T32" fmla="*/ 32 w 40"/>
                  <a:gd name="T33" fmla="*/ 33 h 33"/>
                  <a:gd name="T34" fmla="*/ 33 w 40"/>
                  <a:gd name="T35" fmla="*/ 28 h 33"/>
                  <a:gd name="T36" fmla="*/ 38 w 40"/>
                  <a:gd name="T37" fmla="*/ 11 h 33"/>
                  <a:gd name="T38" fmla="*/ 4 w 40"/>
                  <a:gd name="T39" fmla="*/ 23 h 33"/>
                  <a:gd name="T40" fmla="*/ 0 w 40"/>
                  <a:gd name="T41" fmla="*/ 21 h 33"/>
                  <a:gd name="T42" fmla="*/ 3 w 40"/>
                  <a:gd name="T43" fmla="*/ 25 h 33"/>
                  <a:gd name="T44" fmla="*/ 8 w 40"/>
                  <a:gd name="T45" fmla="*/ 28 h 33"/>
                  <a:gd name="T46" fmla="*/ 10 w 40"/>
                  <a:gd name="T47" fmla="*/ 28 h 33"/>
                  <a:gd name="T48" fmla="*/ 8 w 40"/>
                  <a:gd name="T49" fmla="*/ 24 h 33"/>
                  <a:gd name="T50" fmla="*/ 4 w 40"/>
                  <a:gd name="T51" fmla="*/ 2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0" h="33">
                    <a:moveTo>
                      <a:pt x="38" y="11"/>
                    </a:moveTo>
                    <a:cubicBezTo>
                      <a:pt x="37" y="9"/>
                      <a:pt x="34" y="6"/>
                      <a:pt x="31" y="2"/>
                    </a:cubicBezTo>
                    <a:cubicBezTo>
                      <a:pt x="30" y="5"/>
                      <a:pt x="26" y="4"/>
                      <a:pt x="25" y="5"/>
                    </a:cubicBezTo>
                    <a:cubicBezTo>
                      <a:pt x="25" y="7"/>
                      <a:pt x="23" y="5"/>
                      <a:pt x="22" y="5"/>
                    </a:cubicBezTo>
                    <a:cubicBezTo>
                      <a:pt x="21" y="6"/>
                      <a:pt x="18" y="2"/>
                      <a:pt x="16" y="1"/>
                    </a:cubicBezTo>
                    <a:cubicBezTo>
                      <a:pt x="15" y="1"/>
                      <a:pt x="14" y="1"/>
                      <a:pt x="13" y="0"/>
                    </a:cubicBezTo>
                    <a:cubicBezTo>
                      <a:pt x="12" y="1"/>
                      <a:pt x="11" y="2"/>
                      <a:pt x="12" y="3"/>
                    </a:cubicBezTo>
                    <a:cubicBezTo>
                      <a:pt x="12" y="4"/>
                      <a:pt x="16" y="5"/>
                      <a:pt x="14" y="7"/>
                    </a:cubicBezTo>
                    <a:cubicBezTo>
                      <a:pt x="13" y="8"/>
                      <a:pt x="9" y="7"/>
                      <a:pt x="8" y="6"/>
                    </a:cubicBezTo>
                    <a:cubicBezTo>
                      <a:pt x="7" y="5"/>
                      <a:pt x="3" y="3"/>
                      <a:pt x="3" y="4"/>
                    </a:cubicBezTo>
                    <a:cubicBezTo>
                      <a:pt x="2" y="6"/>
                      <a:pt x="6" y="9"/>
                      <a:pt x="5" y="11"/>
                    </a:cubicBezTo>
                    <a:cubicBezTo>
                      <a:pt x="5" y="13"/>
                      <a:pt x="8" y="15"/>
                      <a:pt x="8" y="17"/>
                    </a:cubicBezTo>
                    <a:cubicBezTo>
                      <a:pt x="8" y="20"/>
                      <a:pt x="13" y="21"/>
                      <a:pt x="13" y="23"/>
                    </a:cubicBezTo>
                    <a:cubicBezTo>
                      <a:pt x="13" y="24"/>
                      <a:pt x="14" y="26"/>
                      <a:pt x="15" y="27"/>
                    </a:cubicBezTo>
                    <a:cubicBezTo>
                      <a:pt x="19" y="26"/>
                      <a:pt x="22" y="23"/>
                      <a:pt x="24" y="21"/>
                    </a:cubicBezTo>
                    <a:cubicBezTo>
                      <a:pt x="28" y="19"/>
                      <a:pt x="27" y="27"/>
                      <a:pt x="26" y="29"/>
                    </a:cubicBezTo>
                    <a:cubicBezTo>
                      <a:pt x="25" y="30"/>
                      <a:pt x="29" y="32"/>
                      <a:pt x="32" y="33"/>
                    </a:cubicBezTo>
                    <a:cubicBezTo>
                      <a:pt x="32" y="31"/>
                      <a:pt x="32" y="29"/>
                      <a:pt x="33" y="28"/>
                    </a:cubicBezTo>
                    <a:cubicBezTo>
                      <a:pt x="37" y="23"/>
                      <a:pt x="40" y="15"/>
                      <a:pt x="38" y="11"/>
                    </a:cubicBezTo>
                    <a:close/>
                    <a:moveTo>
                      <a:pt x="4" y="23"/>
                    </a:moveTo>
                    <a:cubicBezTo>
                      <a:pt x="3" y="22"/>
                      <a:pt x="2" y="21"/>
                      <a:pt x="0" y="21"/>
                    </a:cubicBezTo>
                    <a:cubicBezTo>
                      <a:pt x="1" y="22"/>
                      <a:pt x="1" y="24"/>
                      <a:pt x="3" y="25"/>
                    </a:cubicBezTo>
                    <a:cubicBezTo>
                      <a:pt x="6" y="27"/>
                      <a:pt x="1" y="27"/>
                      <a:pt x="8" y="28"/>
                    </a:cubicBezTo>
                    <a:cubicBezTo>
                      <a:pt x="9" y="28"/>
                      <a:pt x="9" y="28"/>
                      <a:pt x="10" y="28"/>
                    </a:cubicBezTo>
                    <a:cubicBezTo>
                      <a:pt x="10" y="27"/>
                      <a:pt x="10" y="26"/>
                      <a:pt x="8" y="24"/>
                    </a:cubicBezTo>
                    <a:cubicBezTo>
                      <a:pt x="6" y="22"/>
                      <a:pt x="5" y="23"/>
                      <a:pt x="4" y="23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12" name="Freeform 175">
                <a:extLst>
                  <a:ext uri="{FF2B5EF4-FFF2-40B4-BE49-F238E27FC236}">
                    <a16:creationId xmlns:a16="http://schemas.microsoft.com/office/drawing/2014/main" xmlns="" id="{8D78A5ED-F36E-DA42-807E-C8EB75536D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74373" y="4837355"/>
                <a:ext cx="215359" cy="154120"/>
              </a:xfrm>
              <a:custGeom>
                <a:avLst/>
                <a:gdLst>
                  <a:gd name="T0" fmla="*/ 111 w 115"/>
                  <a:gd name="T1" fmla="*/ 11 h 82"/>
                  <a:gd name="T2" fmla="*/ 108 w 115"/>
                  <a:gd name="T3" fmla="*/ 9 h 82"/>
                  <a:gd name="T4" fmla="*/ 99 w 115"/>
                  <a:gd name="T5" fmla="*/ 15 h 82"/>
                  <a:gd name="T6" fmla="*/ 95 w 115"/>
                  <a:gd name="T7" fmla="*/ 16 h 82"/>
                  <a:gd name="T8" fmla="*/ 91 w 115"/>
                  <a:gd name="T9" fmla="*/ 16 h 82"/>
                  <a:gd name="T10" fmla="*/ 91 w 115"/>
                  <a:gd name="T11" fmla="*/ 7 h 82"/>
                  <a:gd name="T12" fmla="*/ 88 w 115"/>
                  <a:gd name="T13" fmla="*/ 0 h 82"/>
                  <a:gd name="T14" fmla="*/ 81 w 115"/>
                  <a:gd name="T15" fmla="*/ 7 h 82"/>
                  <a:gd name="T16" fmla="*/ 73 w 115"/>
                  <a:gd name="T17" fmla="*/ 11 h 82"/>
                  <a:gd name="T18" fmla="*/ 65 w 115"/>
                  <a:gd name="T19" fmla="*/ 13 h 82"/>
                  <a:gd name="T20" fmla="*/ 58 w 115"/>
                  <a:gd name="T21" fmla="*/ 11 h 82"/>
                  <a:gd name="T22" fmla="*/ 51 w 115"/>
                  <a:gd name="T23" fmla="*/ 9 h 82"/>
                  <a:gd name="T24" fmla="*/ 44 w 115"/>
                  <a:gd name="T25" fmla="*/ 8 h 82"/>
                  <a:gd name="T26" fmla="*/ 38 w 115"/>
                  <a:gd name="T27" fmla="*/ 11 h 82"/>
                  <a:gd name="T28" fmla="*/ 33 w 115"/>
                  <a:gd name="T29" fmla="*/ 19 h 82"/>
                  <a:gd name="T30" fmla="*/ 22 w 115"/>
                  <a:gd name="T31" fmla="*/ 26 h 82"/>
                  <a:gd name="T32" fmla="*/ 15 w 115"/>
                  <a:gd name="T33" fmla="*/ 29 h 82"/>
                  <a:gd name="T34" fmla="*/ 9 w 115"/>
                  <a:gd name="T35" fmla="*/ 27 h 82"/>
                  <a:gd name="T36" fmla="*/ 6 w 115"/>
                  <a:gd name="T37" fmla="*/ 31 h 82"/>
                  <a:gd name="T38" fmla="*/ 2 w 115"/>
                  <a:gd name="T39" fmla="*/ 37 h 82"/>
                  <a:gd name="T40" fmla="*/ 1 w 115"/>
                  <a:gd name="T41" fmla="*/ 44 h 82"/>
                  <a:gd name="T42" fmla="*/ 1 w 115"/>
                  <a:gd name="T43" fmla="*/ 53 h 82"/>
                  <a:gd name="T44" fmla="*/ 3 w 115"/>
                  <a:gd name="T45" fmla="*/ 62 h 82"/>
                  <a:gd name="T46" fmla="*/ 11 w 115"/>
                  <a:gd name="T47" fmla="*/ 66 h 82"/>
                  <a:gd name="T48" fmla="*/ 2 w 115"/>
                  <a:gd name="T49" fmla="*/ 78 h 82"/>
                  <a:gd name="T50" fmla="*/ 4 w 115"/>
                  <a:gd name="T51" fmla="*/ 80 h 82"/>
                  <a:gd name="T52" fmla="*/ 16 w 115"/>
                  <a:gd name="T53" fmla="*/ 82 h 82"/>
                  <a:gd name="T54" fmla="*/ 49 w 115"/>
                  <a:gd name="T55" fmla="*/ 78 h 82"/>
                  <a:gd name="T56" fmla="*/ 48 w 115"/>
                  <a:gd name="T57" fmla="*/ 69 h 82"/>
                  <a:gd name="T58" fmla="*/ 54 w 115"/>
                  <a:gd name="T59" fmla="*/ 66 h 82"/>
                  <a:gd name="T60" fmla="*/ 60 w 115"/>
                  <a:gd name="T61" fmla="*/ 64 h 82"/>
                  <a:gd name="T62" fmla="*/ 68 w 115"/>
                  <a:gd name="T63" fmla="*/ 61 h 82"/>
                  <a:gd name="T64" fmla="*/ 72 w 115"/>
                  <a:gd name="T65" fmla="*/ 58 h 82"/>
                  <a:gd name="T66" fmla="*/ 75 w 115"/>
                  <a:gd name="T67" fmla="*/ 49 h 82"/>
                  <a:gd name="T68" fmla="*/ 80 w 115"/>
                  <a:gd name="T69" fmla="*/ 46 h 82"/>
                  <a:gd name="T70" fmla="*/ 78 w 115"/>
                  <a:gd name="T71" fmla="*/ 41 h 82"/>
                  <a:gd name="T72" fmla="*/ 87 w 115"/>
                  <a:gd name="T73" fmla="*/ 41 h 82"/>
                  <a:gd name="T74" fmla="*/ 87 w 115"/>
                  <a:gd name="T75" fmla="*/ 34 h 82"/>
                  <a:gd name="T76" fmla="*/ 91 w 115"/>
                  <a:gd name="T77" fmla="*/ 29 h 82"/>
                  <a:gd name="T78" fmla="*/ 90 w 115"/>
                  <a:gd name="T79" fmla="*/ 24 h 82"/>
                  <a:gd name="T80" fmla="*/ 91 w 115"/>
                  <a:gd name="T81" fmla="*/ 20 h 82"/>
                  <a:gd name="T82" fmla="*/ 92 w 115"/>
                  <a:gd name="T83" fmla="*/ 19 h 82"/>
                  <a:gd name="T84" fmla="*/ 96 w 115"/>
                  <a:gd name="T85" fmla="*/ 18 h 82"/>
                  <a:gd name="T86" fmla="*/ 107 w 115"/>
                  <a:gd name="T87" fmla="*/ 15 h 82"/>
                  <a:gd name="T88" fmla="*/ 115 w 115"/>
                  <a:gd name="T89" fmla="*/ 12 h 82"/>
                  <a:gd name="T90" fmla="*/ 111 w 115"/>
                  <a:gd name="T91" fmla="*/ 11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15" h="82">
                    <a:moveTo>
                      <a:pt x="111" y="11"/>
                    </a:moveTo>
                    <a:cubicBezTo>
                      <a:pt x="110" y="12"/>
                      <a:pt x="110" y="10"/>
                      <a:pt x="108" y="9"/>
                    </a:cubicBezTo>
                    <a:cubicBezTo>
                      <a:pt x="107" y="8"/>
                      <a:pt x="103" y="12"/>
                      <a:pt x="99" y="15"/>
                    </a:cubicBezTo>
                    <a:cubicBezTo>
                      <a:pt x="98" y="15"/>
                      <a:pt x="96" y="16"/>
                      <a:pt x="95" y="16"/>
                    </a:cubicBezTo>
                    <a:cubicBezTo>
                      <a:pt x="93" y="17"/>
                      <a:pt x="92" y="17"/>
                      <a:pt x="91" y="16"/>
                    </a:cubicBezTo>
                    <a:cubicBezTo>
                      <a:pt x="89" y="14"/>
                      <a:pt x="94" y="8"/>
                      <a:pt x="91" y="7"/>
                    </a:cubicBezTo>
                    <a:cubicBezTo>
                      <a:pt x="88" y="5"/>
                      <a:pt x="91" y="0"/>
                      <a:pt x="88" y="0"/>
                    </a:cubicBezTo>
                    <a:cubicBezTo>
                      <a:pt x="85" y="0"/>
                      <a:pt x="81" y="5"/>
                      <a:pt x="81" y="7"/>
                    </a:cubicBezTo>
                    <a:cubicBezTo>
                      <a:pt x="81" y="9"/>
                      <a:pt x="73" y="9"/>
                      <a:pt x="73" y="11"/>
                    </a:cubicBezTo>
                    <a:cubicBezTo>
                      <a:pt x="73" y="13"/>
                      <a:pt x="66" y="11"/>
                      <a:pt x="65" y="13"/>
                    </a:cubicBezTo>
                    <a:cubicBezTo>
                      <a:pt x="63" y="16"/>
                      <a:pt x="60" y="11"/>
                      <a:pt x="58" y="11"/>
                    </a:cubicBezTo>
                    <a:cubicBezTo>
                      <a:pt x="55" y="11"/>
                      <a:pt x="54" y="8"/>
                      <a:pt x="51" y="9"/>
                    </a:cubicBezTo>
                    <a:cubicBezTo>
                      <a:pt x="48" y="10"/>
                      <a:pt x="47" y="8"/>
                      <a:pt x="44" y="8"/>
                    </a:cubicBezTo>
                    <a:cubicBezTo>
                      <a:pt x="42" y="7"/>
                      <a:pt x="41" y="12"/>
                      <a:pt x="38" y="11"/>
                    </a:cubicBezTo>
                    <a:cubicBezTo>
                      <a:pt x="35" y="11"/>
                      <a:pt x="34" y="16"/>
                      <a:pt x="33" y="19"/>
                    </a:cubicBezTo>
                    <a:cubicBezTo>
                      <a:pt x="32" y="23"/>
                      <a:pt x="21" y="23"/>
                      <a:pt x="22" y="26"/>
                    </a:cubicBezTo>
                    <a:cubicBezTo>
                      <a:pt x="22" y="30"/>
                      <a:pt x="15" y="31"/>
                      <a:pt x="15" y="29"/>
                    </a:cubicBezTo>
                    <a:cubicBezTo>
                      <a:pt x="14" y="26"/>
                      <a:pt x="10" y="28"/>
                      <a:pt x="9" y="27"/>
                    </a:cubicBezTo>
                    <a:cubicBezTo>
                      <a:pt x="8" y="26"/>
                      <a:pt x="5" y="28"/>
                      <a:pt x="6" y="31"/>
                    </a:cubicBezTo>
                    <a:cubicBezTo>
                      <a:pt x="6" y="34"/>
                      <a:pt x="3" y="36"/>
                      <a:pt x="2" y="37"/>
                    </a:cubicBezTo>
                    <a:cubicBezTo>
                      <a:pt x="2" y="38"/>
                      <a:pt x="0" y="42"/>
                      <a:pt x="1" y="44"/>
                    </a:cubicBezTo>
                    <a:cubicBezTo>
                      <a:pt x="3" y="46"/>
                      <a:pt x="0" y="49"/>
                      <a:pt x="1" y="53"/>
                    </a:cubicBezTo>
                    <a:cubicBezTo>
                      <a:pt x="3" y="56"/>
                      <a:pt x="2" y="61"/>
                      <a:pt x="3" y="62"/>
                    </a:cubicBezTo>
                    <a:cubicBezTo>
                      <a:pt x="3" y="63"/>
                      <a:pt x="9" y="63"/>
                      <a:pt x="11" y="66"/>
                    </a:cubicBezTo>
                    <a:cubicBezTo>
                      <a:pt x="12" y="70"/>
                      <a:pt x="3" y="76"/>
                      <a:pt x="2" y="78"/>
                    </a:cubicBezTo>
                    <a:cubicBezTo>
                      <a:pt x="2" y="78"/>
                      <a:pt x="3" y="79"/>
                      <a:pt x="4" y="80"/>
                    </a:cubicBezTo>
                    <a:cubicBezTo>
                      <a:pt x="8" y="80"/>
                      <a:pt x="12" y="81"/>
                      <a:pt x="16" y="82"/>
                    </a:cubicBezTo>
                    <a:cubicBezTo>
                      <a:pt x="22" y="82"/>
                      <a:pt x="48" y="78"/>
                      <a:pt x="49" y="78"/>
                    </a:cubicBezTo>
                    <a:cubicBezTo>
                      <a:pt x="49" y="77"/>
                      <a:pt x="48" y="71"/>
                      <a:pt x="48" y="69"/>
                    </a:cubicBezTo>
                    <a:cubicBezTo>
                      <a:pt x="48" y="68"/>
                      <a:pt x="52" y="65"/>
                      <a:pt x="54" y="66"/>
                    </a:cubicBezTo>
                    <a:cubicBezTo>
                      <a:pt x="57" y="66"/>
                      <a:pt x="60" y="66"/>
                      <a:pt x="60" y="64"/>
                    </a:cubicBezTo>
                    <a:cubicBezTo>
                      <a:pt x="60" y="62"/>
                      <a:pt x="68" y="59"/>
                      <a:pt x="68" y="61"/>
                    </a:cubicBezTo>
                    <a:cubicBezTo>
                      <a:pt x="69" y="63"/>
                      <a:pt x="72" y="63"/>
                      <a:pt x="72" y="58"/>
                    </a:cubicBezTo>
                    <a:cubicBezTo>
                      <a:pt x="73" y="53"/>
                      <a:pt x="72" y="49"/>
                      <a:pt x="75" y="49"/>
                    </a:cubicBezTo>
                    <a:cubicBezTo>
                      <a:pt x="78" y="49"/>
                      <a:pt x="81" y="47"/>
                      <a:pt x="80" y="46"/>
                    </a:cubicBezTo>
                    <a:cubicBezTo>
                      <a:pt x="80" y="44"/>
                      <a:pt x="77" y="42"/>
                      <a:pt x="78" y="41"/>
                    </a:cubicBezTo>
                    <a:cubicBezTo>
                      <a:pt x="79" y="40"/>
                      <a:pt x="86" y="43"/>
                      <a:pt x="87" y="41"/>
                    </a:cubicBezTo>
                    <a:cubicBezTo>
                      <a:pt x="88" y="39"/>
                      <a:pt x="86" y="36"/>
                      <a:pt x="87" y="34"/>
                    </a:cubicBezTo>
                    <a:cubicBezTo>
                      <a:pt x="89" y="33"/>
                      <a:pt x="92" y="31"/>
                      <a:pt x="91" y="29"/>
                    </a:cubicBezTo>
                    <a:cubicBezTo>
                      <a:pt x="91" y="27"/>
                      <a:pt x="92" y="26"/>
                      <a:pt x="90" y="24"/>
                    </a:cubicBezTo>
                    <a:cubicBezTo>
                      <a:pt x="88" y="22"/>
                      <a:pt x="89" y="20"/>
                      <a:pt x="91" y="20"/>
                    </a:cubicBezTo>
                    <a:cubicBezTo>
                      <a:pt x="91" y="20"/>
                      <a:pt x="92" y="20"/>
                      <a:pt x="92" y="19"/>
                    </a:cubicBezTo>
                    <a:cubicBezTo>
                      <a:pt x="94" y="19"/>
                      <a:pt x="95" y="19"/>
                      <a:pt x="96" y="18"/>
                    </a:cubicBezTo>
                    <a:cubicBezTo>
                      <a:pt x="99" y="16"/>
                      <a:pt x="105" y="14"/>
                      <a:pt x="107" y="15"/>
                    </a:cubicBezTo>
                    <a:cubicBezTo>
                      <a:pt x="109" y="15"/>
                      <a:pt x="113" y="15"/>
                      <a:pt x="115" y="12"/>
                    </a:cubicBezTo>
                    <a:cubicBezTo>
                      <a:pt x="114" y="12"/>
                      <a:pt x="112" y="11"/>
                      <a:pt x="111" y="11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13" name="Freeform 176">
                <a:extLst>
                  <a:ext uri="{FF2B5EF4-FFF2-40B4-BE49-F238E27FC236}">
                    <a16:creationId xmlns:a16="http://schemas.microsoft.com/office/drawing/2014/main" xmlns="" id="{2C985329-0CC9-1940-99DB-2D36D4717A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81519" y="4859809"/>
                <a:ext cx="249041" cy="225565"/>
              </a:xfrm>
              <a:custGeom>
                <a:avLst/>
                <a:gdLst>
                  <a:gd name="T0" fmla="*/ 123 w 133"/>
                  <a:gd name="T1" fmla="*/ 7 h 120"/>
                  <a:gd name="T2" fmla="*/ 113 w 133"/>
                  <a:gd name="T3" fmla="*/ 1 h 120"/>
                  <a:gd name="T4" fmla="*/ 103 w 133"/>
                  <a:gd name="T5" fmla="*/ 3 h 120"/>
                  <a:gd name="T6" fmla="*/ 88 w 133"/>
                  <a:gd name="T7" fmla="*/ 7 h 120"/>
                  <a:gd name="T8" fmla="*/ 86 w 133"/>
                  <a:gd name="T9" fmla="*/ 12 h 120"/>
                  <a:gd name="T10" fmla="*/ 83 w 133"/>
                  <a:gd name="T11" fmla="*/ 22 h 120"/>
                  <a:gd name="T12" fmla="*/ 74 w 133"/>
                  <a:gd name="T13" fmla="*/ 29 h 120"/>
                  <a:gd name="T14" fmla="*/ 71 w 133"/>
                  <a:gd name="T15" fmla="*/ 37 h 120"/>
                  <a:gd name="T16" fmla="*/ 64 w 133"/>
                  <a:gd name="T17" fmla="*/ 49 h 120"/>
                  <a:gd name="T18" fmla="*/ 50 w 133"/>
                  <a:gd name="T19" fmla="*/ 54 h 120"/>
                  <a:gd name="T20" fmla="*/ 45 w 133"/>
                  <a:gd name="T21" fmla="*/ 66 h 120"/>
                  <a:gd name="T22" fmla="*/ 0 w 133"/>
                  <a:gd name="T23" fmla="*/ 68 h 120"/>
                  <a:gd name="T24" fmla="*/ 12 w 133"/>
                  <a:gd name="T25" fmla="*/ 79 h 120"/>
                  <a:gd name="T26" fmla="*/ 18 w 133"/>
                  <a:gd name="T27" fmla="*/ 94 h 120"/>
                  <a:gd name="T28" fmla="*/ 5 w 133"/>
                  <a:gd name="T29" fmla="*/ 105 h 120"/>
                  <a:gd name="T30" fmla="*/ 21 w 133"/>
                  <a:gd name="T31" fmla="*/ 106 h 120"/>
                  <a:gd name="T32" fmla="*/ 40 w 133"/>
                  <a:gd name="T33" fmla="*/ 105 h 120"/>
                  <a:gd name="T34" fmla="*/ 50 w 133"/>
                  <a:gd name="T35" fmla="*/ 111 h 120"/>
                  <a:gd name="T36" fmla="*/ 59 w 133"/>
                  <a:gd name="T37" fmla="*/ 120 h 120"/>
                  <a:gd name="T38" fmla="*/ 60 w 133"/>
                  <a:gd name="T39" fmla="*/ 120 h 120"/>
                  <a:gd name="T40" fmla="*/ 75 w 133"/>
                  <a:gd name="T41" fmla="*/ 114 h 120"/>
                  <a:gd name="T42" fmla="*/ 78 w 133"/>
                  <a:gd name="T43" fmla="*/ 106 h 120"/>
                  <a:gd name="T44" fmla="*/ 70 w 133"/>
                  <a:gd name="T45" fmla="*/ 92 h 120"/>
                  <a:gd name="T46" fmla="*/ 82 w 133"/>
                  <a:gd name="T47" fmla="*/ 85 h 120"/>
                  <a:gd name="T48" fmla="*/ 92 w 133"/>
                  <a:gd name="T49" fmla="*/ 78 h 120"/>
                  <a:gd name="T50" fmla="*/ 102 w 133"/>
                  <a:gd name="T51" fmla="*/ 66 h 120"/>
                  <a:gd name="T52" fmla="*/ 110 w 133"/>
                  <a:gd name="T53" fmla="*/ 57 h 120"/>
                  <a:gd name="T54" fmla="*/ 116 w 133"/>
                  <a:gd name="T55" fmla="*/ 45 h 120"/>
                  <a:gd name="T56" fmla="*/ 107 w 133"/>
                  <a:gd name="T57" fmla="*/ 34 h 120"/>
                  <a:gd name="T58" fmla="*/ 110 w 133"/>
                  <a:gd name="T59" fmla="*/ 22 h 120"/>
                  <a:gd name="T60" fmla="*/ 130 w 133"/>
                  <a:gd name="T61" fmla="*/ 21 h 120"/>
                  <a:gd name="T62" fmla="*/ 127 w 133"/>
                  <a:gd name="T63" fmla="*/ 13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33" h="120">
                    <a:moveTo>
                      <a:pt x="127" y="13"/>
                    </a:moveTo>
                    <a:cubicBezTo>
                      <a:pt x="123" y="11"/>
                      <a:pt x="123" y="8"/>
                      <a:pt x="123" y="7"/>
                    </a:cubicBezTo>
                    <a:cubicBezTo>
                      <a:pt x="123" y="6"/>
                      <a:pt x="118" y="3"/>
                      <a:pt x="115" y="1"/>
                    </a:cubicBezTo>
                    <a:cubicBezTo>
                      <a:pt x="115" y="1"/>
                      <a:pt x="114" y="1"/>
                      <a:pt x="113" y="1"/>
                    </a:cubicBezTo>
                    <a:cubicBezTo>
                      <a:pt x="113" y="1"/>
                      <a:pt x="112" y="1"/>
                      <a:pt x="111" y="0"/>
                    </a:cubicBezTo>
                    <a:cubicBezTo>
                      <a:pt x="109" y="3"/>
                      <a:pt x="105" y="3"/>
                      <a:pt x="103" y="3"/>
                    </a:cubicBezTo>
                    <a:cubicBezTo>
                      <a:pt x="101" y="2"/>
                      <a:pt x="95" y="4"/>
                      <a:pt x="92" y="6"/>
                    </a:cubicBezTo>
                    <a:cubicBezTo>
                      <a:pt x="91" y="7"/>
                      <a:pt x="90" y="7"/>
                      <a:pt x="88" y="7"/>
                    </a:cubicBezTo>
                    <a:cubicBezTo>
                      <a:pt x="88" y="8"/>
                      <a:pt x="87" y="8"/>
                      <a:pt x="87" y="8"/>
                    </a:cubicBezTo>
                    <a:cubicBezTo>
                      <a:pt x="85" y="8"/>
                      <a:pt x="84" y="10"/>
                      <a:pt x="86" y="12"/>
                    </a:cubicBezTo>
                    <a:cubicBezTo>
                      <a:pt x="88" y="14"/>
                      <a:pt x="87" y="15"/>
                      <a:pt x="87" y="17"/>
                    </a:cubicBezTo>
                    <a:cubicBezTo>
                      <a:pt x="88" y="19"/>
                      <a:pt x="85" y="21"/>
                      <a:pt x="83" y="22"/>
                    </a:cubicBezTo>
                    <a:cubicBezTo>
                      <a:pt x="82" y="24"/>
                      <a:pt x="84" y="27"/>
                      <a:pt x="83" y="29"/>
                    </a:cubicBezTo>
                    <a:cubicBezTo>
                      <a:pt x="82" y="31"/>
                      <a:pt x="75" y="28"/>
                      <a:pt x="74" y="29"/>
                    </a:cubicBezTo>
                    <a:cubicBezTo>
                      <a:pt x="73" y="30"/>
                      <a:pt x="76" y="32"/>
                      <a:pt x="76" y="34"/>
                    </a:cubicBezTo>
                    <a:cubicBezTo>
                      <a:pt x="77" y="35"/>
                      <a:pt x="74" y="37"/>
                      <a:pt x="71" y="37"/>
                    </a:cubicBezTo>
                    <a:cubicBezTo>
                      <a:pt x="68" y="37"/>
                      <a:pt x="69" y="41"/>
                      <a:pt x="68" y="46"/>
                    </a:cubicBezTo>
                    <a:cubicBezTo>
                      <a:pt x="68" y="51"/>
                      <a:pt x="65" y="51"/>
                      <a:pt x="64" y="49"/>
                    </a:cubicBezTo>
                    <a:cubicBezTo>
                      <a:pt x="64" y="47"/>
                      <a:pt x="56" y="50"/>
                      <a:pt x="56" y="52"/>
                    </a:cubicBezTo>
                    <a:cubicBezTo>
                      <a:pt x="56" y="54"/>
                      <a:pt x="53" y="54"/>
                      <a:pt x="50" y="54"/>
                    </a:cubicBezTo>
                    <a:cubicBezTo>
                      <a:pt x="48" y="53"/>
                      <a:pt x="44" y="56"/>
                      <a:pt x="44" y="57"/>
                    </a:cubicBezTo>
                    <a:cubicBezTo>
                      <a:pt x="44" y="59"/>
                      <a:pt x="45" y="65"/>
                      <a:pt x="45" y="66"/>
                    </a:cubicBezTo>
                    <a:cubicBezTo>
                      <a:pt x="44" y="66"/>
                      <a:pt x="18" y="70"/>
                      <a:pt x="12" y="70"/>
                    </a:cubicBezTo>
                    <a:cubicBezTo>
                      <a:pt x="8" y="69"/>
                      <a:pt x="4" y="68"/>
                      <a:pt x="0" y="68"/>
                    </a:cubicBezTo>
                    <a:cubicBezTo>
                      <a:pt x="1" y="70"/>
                      <a:pt x="3" y="71"/>
                      <a:pt x="4" y="73"/>
                    </a:cubicBezTo>
                    <a:cubicBezTo>
                      <a:pt x="5" y="75"/>
                      <a:pt x="8" y="78"/>
                      <a:pt x="12" y="79"/>
                    </a:cubicBezTo>
                    <a:cubicBezTo>
                      <a:pt x="16" y="81"/>
                      <a:pt x="14" y="88"/>
                      <a:pt x="16" y="88"/>
                    </a:cubicBezTo>
                    <a:cubicBezTo>
                      <a:pt x="18" y="89"/>
                      <a:pt x="20" y="94"/>
                      <a:pt x="18" y="94"/>
                    </a:cubicBezTo>
                    <a:cubicBezTo>
                      <a:pt x="15" y="95"/>
                      <a:pt x="13" y="95"/>
                      <a:pt x="10" y="97"/>
                    </a:cubicBezTo>
                    <a:cubicBezTo>
                      <a:pt x="8" y="98"/>
                      <a:pt x="5" y="101"/>
                      <a:pt x="5" y="105"/>
                    </a:cubicBezTo>
                    <a:cubicBezTo>
                      <a:pt x="5" y="105"/>
                      <a:pt x="6" y="106"/>
                      <a:pt x="6" y="107"/>
                    </a:cubicBezTo>
                    <a:cubicBezTo>
                      <a:pt x="12" y="107"/>
                      <a:pt x="20" y="107"/>
                      <a:pt x="21" y="106"/>
                    </a:cubicBezTo>
                    <a:cubicBezTo>
                      <a:pt x="22" y="104"/>
                      <a:pt x="25" y="104"/>
                      <a:pt x="27" y="105"/>
                    </a:cubicBezTo>
                    <a:cubicBezTo>
                      <a:pt x="29" y="106"/>
                      <a:pt x="37" y="107"/>
                      <a:pt x="40" y="105"/>
                    </a:cubicBezTo>
                    <a:cubicBezTo>
                      <a:pt x="44" y="103"/>
                      <a:pt x="46" y="105"/>
                      <a:pt x="46" y="107"/>
                    </a:cubicBezTo>
                    <a:cubicBezTo>
                      <a:pt x="46" y="109"/>
                      <a:pt x="48" y="109"/>
                      <a:pt x="50" y="111"/>
                    </a:cubicBezTo>
                    <a:cubicBezTo>
                      <a:pt x="52" y="113"/>
                      <a:pt x="50" y="115"/>
                      <a:pt x="52" y="117"/>
                    </a:cubicBezTo>
                    <a:cubicBezTo>
                      <a:pt x="53" y="118"/>
                      <a:pt x="55" y="118"/>
                      <a:pt x="59" y="120"/>
                    </a:cubicBezTo>
                    <a:cubicBezTo>
                      <a:pt x="59" y="120"/>
                      <a:pt x="59" y="120"/>
                      <a:pt x="60" y="120"/>
                    </a:cubicBezTo>
                    <a:cubicBezTo>
                      <a:pt x="60" y="120"/>
                      <a:pt x="60" y="120"/>
                      <a:pt x="60" y="120"/>
                    </a:cubicBezTo>
                    <a:cubicBezTo>
                      <a:pt x="62" y="118"/>
                      <a:pt x="63" y="114"/>
                      <a:pt x="68" y="115"/>
                    </a:cubicBezTo>
                    <a:cubicBezTo>
                      <a:pt x="73" y="116"/>
                      <a:pt x="72" y="114"/>
                      <a:pt x="75" y="114"/>
                    </a:cubicBezTo>
                    <a:cubicBezTo>
                      <a:pt x="78" y="115"/>
                      <a:pt x="80" y="115"/>
                      <a:pt x="81" y="113"/>
                    </a:cubicBezTo>
                    <a:cubicBezTo>
                      <a:pt x="83" y="111"/>
                      <a:pt x="80" y="107"/>
                      <a:pt x="78" y="106"/>
                    </a:cubicBezTo>
                    <a:cubicBezTo>
                      <a:pt x="77" y="104"/>
                      <a:pt x="75" y="100"/>
                      <a:pt x="75" y="97"/>
                    </a:cubicBezTo>
                    <a:cubicBezTo>
                      <a:pt x="75" y="94"/>
                      <a:pt x="70" y="94"/>
                      <a:pt x="70" y="92"/>
                    </a:cubicBezTo>
                    <a:cubicBezTo>
                      <a:pt x="70" y="89"/>
                      <a:pt x="75" y="85"/>
                      <a:pt x="76" y="84"/>
                    </a:cubicBezTo>
                    <a:cubicBezTo>
                      <a:pt x="77" y="83"/>
                      <a:pt x="81" y="86"/>
                      <a:pt x="82" y="85"/>
                    </a:cubicBezTo>
                    <a:cubicBezTo>
                      <a:pt x="83" y="83"/>
                      <a:pt x="86" y="84"/>
                      <a:pt x="87" y="84"/>
                    </a:cubicBezTo>
                    <a:cubicBezTo>
                      <a:pt x="89" y="85"/>
                      <a:pt x="91" y="81"/>
                      <a:pt x="92" y="78"/>
                    </a:cubicBezTo>
                    <a:cubicBezTo>
                      <a:pt x="92" y="75"/>
                      <a:pt x="97" y="75"/>
                      <a:pt x="98" y="74"/>
                    </a:cubicBezTo>
                    <a:cubicBezTo>
                      <a:pt x="99" y="73"/>
                      <a:pt x="101" y="67"/>
                      <a:pt x="102" y="66"/>
                    </a:cubicBezTo>
                    <a:cubicBezTo>
                      <a:pt x="102" y="64"/>
                      <a:pt x="106" y="65"/>
                      <a:pt x="106" y="62"/>
                    </a:cubicBezTo>
                    <a:cubicBezTo>
                      <a:pt x="106" y="58"/>
                      <a:pt x="108" y="58"/>
                      <a:pt x="110" y="57"/>
                    </a:cubicBezTo>
                    <a:cubicBezTo>
                      <a:pt x="112" y="57"/>
                      <a:pt x="111" y="54"/>
                      <a:pt x="112" y="51"/>
                    </a:cubicBezTo>
                    <a:cubicBezTo>
                      <a:pt x="112" y="49"/>
                      <a:pt x="113" y="46"/>
                      <a:pt x="116" y="45"/>
                    </a:cubicBezTo>
                    <a:cubicBezTo>
                      <a:pt x="118" y="45"/>
                      <a:pt x="115" y="41"/>
                      <a:pt x="112" y="42"/>
                    </a:cubicBezTo>
                    <a:cubicBezTo>
                      <a:pt x="109" y="42"/>
                      <a:pt x="107" y="34"/>
                      <a:pt x="107" y="34"/>
                    </a:cubicBezTo>
                    <a:cubicBezTo>
                      <a:pt x="107" y="34"/>
                      <a:pt x="108" y="27"/>
                      <a:pt x="106" y="26"/>
                    </a:cubicBezTo>
                    <a:cubicBezTo>
                      <a:pt x="104" y="26"/>
                      <a:pt x="107" y="22"/>
                      <a:pt x="110" y="22"/>
                    </a:cubicBezTo>
                    <a:cubicBezTo>
                      <a:pt x="114" y="22"/>
                      <a:pt x="120" y="26"/>
                      <a:pt x="122" y="24"/>
                    </a:cubicBezTo>
                    <a:cubicBezTo>
                      <a:pt x="124" y="23"/>
                      <a:pt x="129" y="22"/>
                      <a:pt x="130" y="21"/>
                    </a:cubicBezTo>
                    <a:cubicBezTo>
                      <a:pt x="131" y="21"/>
                      <a:pt x="132" y="18"/>
                      <a:pt x="133" y="16"/>
                    </a:cubicBezTo>
                    <a:cubicBezTo>
                      <a:pt x="132" y="15"/>
                      <a:pt x="129" y="14"/>
                      <a:pt x="127" y="13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14" name="Freeform 177">
                <a:extLst>
                  <a:ext uri="{FF2B5EF4-FFF2-40B4-BE49-F238E27FC236}">
                    <a16:creationId xmlns:a16="http://schemas.microsoft.com/office/drawing/2014/main" xmlns="" id="{31CCA332-8F06-D044-937B-3F1FF3E81AF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180622" y="5362995"/>
                <a:ext cx="693028" cy="253123"/>
              </a:xfrm>
              <a:custGeom>
                <a:avLst/>
                <a:gdLst>
                  <a:gd name="T0" fmla="*/ 27 w 370"/>
                  <a:gd name="T1" fmla="*/ 57 h 135"/>
                  <a:gd name="T2" fmla="*/ 105 w 370"/>
                  <a:gd name="T3" fmla="*/ 72 h 135"/>
                  <a:gd name="T4" fmla="*/ 16 w 370"/>
                  <a:gd name="T5" fmla="*/ 37 h 135"/>
                  <a:gd name="T6" fmla="*/ 199 w 370"/>
                  <a:gd name="T7" fmla="*/ 95 h 135"/>
                  <a:gd name="T8" fmla="*/ 207 w 370"/>
                  <a:gd name="T9" fmla="*/ 76 h 135"/>
                  <a:gd name="T10" fmla="*/ 219 w 370"/>
                  <a:gd name="T11" fmla="*/ 79 h 135"/>
                  <a:gd name="T12" fmla="*/ 227 w 370"/>
                  <a:gd name="T13" fmla="*/ 54 h 135"/>
                  <a:gd name="T14" fmla="*/ 227 w 370"/>
                  <a:gd name="T15" fmla="*/ 45 h 135"/>
                  <a:gd name="T16" fmla="*/ 212 w 370"/>
                  <a:gd name="T17" fmla="*/ 38 h 135"/>
                  <a:gd name="T18" fmla="*/ 190 w 370"/>
                  <a:gd name="T19" fmla="*/ 69 h 135"/>
                  <a:gd name="T20" fmla="*/ 88 w 370"/>
                  <a:gd name="T21" fmla="*/ 75 h 135"/>
                  <a:gd name="T22" fmla="*/ 85 w 370"/>
                  <a:gd name="T23" fmla="*/ 62 h 135"/>
                  <a:gd name="T24" fmla="*/ 82 w 370"/>
                  <a:gd name="T25" fmla="*/ 68 h 135"/>
                  <a:gd name="T26" fmla="*/ 68 w 370"/>
                  <a:gd name="T27" fmla="*/ 51 h 135"/>
                  <a:gd name="T28" fmla="*/ 56 w 370"/>
                  <a:gd name="T29" fmla="*/ 36 h 135"/>
                  <a:gd name="T30" fmla="*/ 38 w 370"/>
                  <a:gd name="T31" fmla="*/ 24 h 135"/>
                  <a:gd name="T32" fmla="*/ 2 w 370"/>
                  <a:gd name="T33" fmla="*/ 3 h 135"/>
                  <a:gd name="T34" fmla="*/ 33 w 370"/>
                  <a:gd name="T35" fmla="*/ 46 h 135"/>
                  <a:gd name="T36" fmla="*/ 71 w 370"/>
                  <a:gd name="T37" fmla="*/ 91 h 135"/>
                  <a:gd name="T38" fmla="*/ 87 w 370"/>
                  <a:gd name="T39" fmla="*/ 84 h 135"/>
                  <a:gd name="T40" fmla="*/ 266 w 370"/>
                  <a:gd name="T41" fmla="*/ 37 h 135"/>
                  <a:gd name="T42" fmla="*/ 268 w 370"/>
                  <a:gd name="T43" fmla="*/ 46 h 135"/>
                  <a:gd name="T44" fmla="*/ 249 w 370"/>
                  <a:gd name="T45" fmla="*/ 75 h 135"/>
                  <a:gd name="T46" fmla="*/ 198 w 370"/>
                  <a:gd name="T47" fmla="*/ 119 h 135"/>
                  <a:gd name="T48" fmla="*/ 230 w 370"/>
                  <a:gd name="T49" fmla="*/ 115 h 135"/>
                  <a:gd name="T50" fmla="*/ 276 w 370"/>
                  <a:gd name="T51" fmla="*/ 76 h 135"/>
                  <a:gd name="T52" fmla="*/ 156 w 370"/>
                  <a:gd name="T53" fmla="*/ 113 h 135"/>
                  <a:gd name="T54" fmla="*/ 140 w 370"/>
                  <a:gd name="T55" fmla="*/ 105 h 135"/>
                  <a:gd name="T56" fmla="*/ 88 w 370"/>
                  <a:gd name="T57" fmla="*/ 98 h 135"/>
                  <a:gd name="T58" fmla="*/ 94 w 370"/>
                  <a:gd name="T59" fmla="*/ 109 h 135"/>
                  <a:gd name="T60" fmla="*/ 144 w 370"/>
                  <a:gd name="T61" fmla="*/ 117 h 135"/>
                  <a:gd name="T62" fmla="*/ 156 w 370"/>
                  <a:gd name="T63" fmla="*/ 113 h 135"/>
                  <a:gd name="T64" fmla="*/ 323 w 370"/>
                  <a:gd name="T65" fmla="*/ 76 h 135"/>
                  <a:gd name="T66" fmla="*/ 289 w 370"/>
                  <a:gd name="T67" fmla="*/ 59 h 135"/>
                  <a:gd name="T68" fmla="*/ 310 w 370"/>
                  <a:gd name="T69" fmla="*/ 67 h 135"/>
                  <a:gd name="T70" fmla="*/ 298 w 370"/>
                  <a:gd name="T71" fmla="*/ 72 h 135"/>
                  <a:gd name="T72" fmla="*/ 317 w 370"/>
                  <a:gd name="T73" fmla="*/ 81 h 135"/>
                  <a:gd name="T74" fmla="*/ 351 w 370"/>
                  <a:gd name="T75" fmla="*/ 102 h 135"/>
                  <a:gd name="T76" fmla="*/ 362 w 370"/>
                  <a:gd name="T77" fmla="*/ 115 h 135"/>
                  <a:gd name="T78" fmla="*/ 343 w 370"/>
                  <a:gd name="T79" fmla="*/ 61 h 135"/>
                  <a:gd name="T80" fmla="*/ 236 w 370"/>
                  <a:gd name="T81" fmla="*/ 125 h 135"/>
                  <a:gd name="T82" fmla="*/ 240 w 370"/>
                  <a:gd name="T83" fmla="*/ 127 h 135"/>
                  <a:gd name="T84" fmla="*/ 242 w 370"/>
                  <a:gd name="T85" fmla="*/ 124 h 135"/>
                  <a:gd name="T86" fmla="*/ 178 w 370"/>
                  <a:gd name="T87" fmla="*/ 48 h 135"/>
                  <a:gd name="T88" fmla="*/ 183 w 370"/>
                  <a:gd name="T89" fmla="*/ 28 h 135"/>
                  <a:gd name="T90" fmla="*/ 182 w 370"/>
                  <a:gd name="T91" fmla="*/ 14 h 135"/>
                  <a:gd name="T92" fmla="*/ 161 w 370"/>
                  <a:gd name="T93" fmla="*/ 25 h 135"/>
                  <a:gd name="T94" fmla="*/ 144 w 370"/>
                  <a:gd name="T95" fmla="*/ 36 h 135"/>
                  <a:gd name="T96" fmla="*/ 118 w 370"/>
                  <a:gd name="T97" fmla="*/ 37 h 135"/>
                  <a:gd name="T98" fmla="*/ 110 w 370"/>
                  <a:gd name="T99" fmla="*/ 43 h 135"/>
                  <a:gd name="T100" fmla="*/ 129 w 370"/>
                  <a:gd name="T101" fmla="*/ 73 h 135"/>
                  <a:gd name="T102" fmla="*/ 156 w 370"/>
                  <a:gd name="T103" fmla="*/ 80 h 135"/>
                  <a:gd name="T104" fmla="*/ 192 w 370"/>
                  <a:gd name="T105" fmla="*/ 127 h 135"/>
                  <a:gd name="T106" fmla="*/ 192 w 370"/>
                  <a:gd name="T107" fmla="*/ 127 h 135"/>
                  <a:gd name="T108" fmla="*/ 168 w 370"/>
                  <a:gd name="T109" fmla="*/ 120 h 135"/>
                  <a:gd name="T110" fmla="*/ 180 w 370"/>
                  <a:gd name="T111" fmla="*/ 115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70" h="135">
                    <a:moveTo>
                      <a:pt x="27" y="57"/>
                    </a:moveTo>
                    <a:cubicBezTo>
                      <a:pt x="27" y="58"/>
                      <a:pt x="30" y="63"/>
                      <a:pt x="31" y="62"/>
                    </a:cubicBezTo>
                    <a:cubicBezTo>
                      <a:pt x="33" y="60"/>
                      <a:pt x="29" y="53"/>
                      <a:pt x="27" y="57"/>
                    </a:cubicBezTo>
                    <a:close/>
                    <a:moveTo>
                      <a:pt x="105" y="72"/>
                    </a:moveTo>
                    <a:cubicBezTo>
                      <a:pt x="105" y="70"/>
                      <a:pt x="99" y="71"/>
                      <a:pt x="101" y="74"/>
                    </a:cubicBezTo>
                    <a:cubicBezTo>
                      <a:pt x="103" y="77"/>
                      <a:pt x="105" y="74"/>
                      <a:pt x="105" y="72"/>
                    </a:cubicBezTo>
                    <a:close/>
                    <a:moveTo>
                      <a:pt x="16" y="37"/>
                    </a:moveTo>
                    <a:cubicBezTo>
                      <a:pt x="15" y="39"/>
                      <a:pt x="18" y="46"/>
                      <a:pt x="21" y="43"/>
                    </a:cubicBezTo>
                    <a:cubicBezTo>
                      <a:pt x="24" y="40"/>
                      <a:pt x="16" y="34"/>
                      <a:pt x="16" y="37"/>
                    </a:cubicBezTo>
                    <a:close/>
                    <a:moveTo>
                      <a:pt x="195" y="77"/>
                    </a:moveTo>
                    <a:cubicBezTo>
                      <a:pt x="199" y="78"/>
                      <a:pt x="198" y="83"/>
                      <a:pt x="198" y="86"/>
                    </a:cubicBezTo>
                    <a:cubicBezTo>
                      <a:pt x="197" y="89"/>
                      <a:pt x="196" y="96"/>
                      <a:pt x="199" y="95"/>
                    </a:cubicBezTo>
                    <a:cubicBezTo>
                      <a:pt x="202" y="94"/>
                      <a:pt x="205" y="89"/>
                      <a:pt x="203" y="87"/>
                    </a:cubicBezTo>
                    <a:cubicBezTo>
                      <a:pt x="201" y="86"/>
                      <a:pt x="201" y="75"/>
                      <a:pt x="202" y="73"/>
                    </a:cubicBezTo>
                    <a:cubicBezTo>
                      <a:pt x="203" y="70"/>
                      <a:pt x="209" y="72"/>
                      <a:pt x="207" y="76"/>
                    </a:cubicBezTo>
                    <a:cubicBezTo>
                      <a:pt x="205" y="80"/>
                      <a:pt x="211" y="80"/>
                      <a:pt x="211" y="84"/>
                    </a:cubicBezTo>
                    <a:cubicBezTo>
                      <a:pt x="211" y="89"/>
                      <a:pt x="215" y="86"/>
                      <a:pt x="218" y="85"/>
                    </a:cubicBezTo>
                    <a:cubicBezTo>
                      <a:pt x="222" y="84"/>
                      <a:pt x="222" y="82"/>
                      <a:pt x="219" y="79"/>
                    </a:cubicBezTo>
                    <a:cubicBezTo>
                      <a:pt x="216" y="76"/>
                      <a:pt x="221" y="72"/>
                      <a:pt x="217" y="70"/>
                    </a:cubicBezTo>
                    <a:cubicBezTo>
                      <a:pt x="214" y="67"/>
                      <a:pt x="211" y="64"/>
                      <a:pt x="215" y="63"/>
                    </a:cubicBezTo>
                    <a:cubicBezTo>
                      <a:pt x="218" y="62"/>
                      <a:pt x="228" y="56"/>
                      <a:pt x="227" y="54"/>
                    </a:cubicBezTo>
                    <a:cubicBezTo>
                      <a:pt x="226" y="52"/>
                      <a:pt x="212" y="55"/>
                      <a:pt x="210" y="59"/>
                    </a:cubicBezTo>
                    <a:cubicBezTo>
                      <a:pt x="209" y="63"/>
                      <a:pt x="199" y="58"/>
                      <a:pt x="200" y="51"/>
                    </a:cubicBezTo>
                    <a:cubicBezTo>
                      <a:pt x="202" y="44"/>
                      <a:pt x="221" y="42"/>
                      <a:pt x="227" y="45"/>
                    </a:cubicBezTo>
                    <a:cubicBezTo>
                      <a:pt x="233" y="48"/>
                      <a:pt x="239" y="41"/>
                      <a:pt x="241" y="37"/>
                    </a:cubicBezTo>
                    <a:cubicBezTo>
                      <a:pt x="243" y="33"/>
                      <a:pt x="236" y="37"/>
                      <a:pt x="232" y="40"/>
                    </a:cubicBezTo>
                    <a:cubicBezTo>
                      <a:pt x="228" y="43"/>
                      <a:pt x="218" y="40"/>
                      <a:pt x="212" y="38"/>
                    </a:cubicBezTo>
                    <a:cubicBezTo>
                      <a:pt x="207" y="36"/>
                      <a:pt x="207" y="41"/>
                      <a:pt x="202" y="42"/>
                    </a:cubicBezTo>
                    <a:cubicBezTo>
                      <a:pt x="198" y="43"/>
                      <a:pt x="199" y="53"/>
                      <a:pt x="197" y="54"/>
                    </a:cubicBezTo>
                    <a:cubicBezTo>
                      <a:pt x="195" y="55"/>
                      <a:pt x="195" y="62"/>
                      <a:pt x="190" y="69"/>
                    </a:cubicBezTo>
                    <a:cubicBezTo>
                      <a:pt x="186" y="76"/>
                      <a:pt x="192" y="77"/>
                      <a:pt x="195" y="77"/>
                    </a:cubicBezTo>
                    <a:close/>
                    <a:moveTo>
                      <a:pt x="87" y="84"/>
                    </a:moveTo>
                    <a:cubicBezTo>
                      <a:pt x="86" y="80"/>
                      <a:pt x="88" y="77"/>
                      <a:pt x="88" y="75"/>
                    </a:cubicBezTo>
                    <a:cubicBezTo>
                      <a:pt x="88" y="74"/>
                      <a:pt x="89" y="73"/>
                      <a:pt x="91" y="73"/>
                    </a:cubicBezTo>
                    <a:cubicBezTo>
                      <a:pt x="93" y="74"/>
                      <a:pt x="93" y="69"/>
                      <a:pt x="91" y="68"/>
                    </a:cubicBezTo>
                    <a:cubicBezTo>
                      <a:pt x="90" y="68"/>
                      <a:pt x="89" y="62"/>
                      <a:pt x="85" y="62"/>
                    </a:cubicBezTo>
                    <a:cubicBezTo>
                      <a:pt x="81" y="62"/>
                      <a:pt x="81" y="65"/>
                      <a:pt x="84" y="65"/>
                    </a:cubicBezTo>
                    <a:cubicBezTo>
                      <a:pt x="86" y="66"/>
                      <a:pt x="88" y="68"/>
                      <a:pt x="87" y="69"/>
                    </a:cubicBezTo>
                    <a:cubicBezTo>
                      <a:pt x="86" y="71"/>
                      <a:pt x="85" y="68"/>
                      <a:pt x="82" y="68"/>
                    </a:cubicBezTo>
                    <a:cubicBezTo>
                      <a:pt x="79" y="68"/>
                      <a:pt x="81" y="64"/>
                      <a:pt x="77" y="64"/>
                    </a:cubicBezTo>
                    <a:cubicBezTo>
                      <a:pt x="73" y="63"/>
                      <a:pt x="74" y="56"/>
                      <a:pt x="70" y="56"/>
                    </a:cubicBezTo>
                    <a:cubicBezTo>
                      <a:pt x="66" y="56"/>
                      <a:pt x="66" y="53"/>
                      <a:pt x="68" y="51"/>
                    </a:cubicBezTo>
                    <a:cubicBezTo>
                      <a:pt x="71" y="48"/>
                      <a:pt x="64" y="46"/>
                      <a:pt x="64" y="43"/>
                    </a:cubicBezTo>
                    <a:cubicBezTo>
                      <a:pt x="64" y="41"/>
                      <a:pt x="60" y="42"/>
                      <a:pt x="60" y="40"/>
                    </a:cubicBezTo>
                    <a:cubicBezTo>
                      <a:pt x="60" y="37"/>
                      <a:pt x="58" y="39"/>
                      <a:pt x="56" y="36"/>
                    </a:cubicBezTo>
                    <a:cubicBezTo>
                      <a:pt x="54" y="33"/>
                      <a:pt x="53" y="36"/>
                      <a:pt x="51" y="33"/>
                    </a:cubicBezTo>
                    <a:cubicBezTo>
                      <a:pt x="49" y="31"/>
                      <a:pt x="46" y="30"/>
                      <a:pt x="45" y="31"/>
                    </a:cubicBezTo>
                    <a:cubicBezTo>
                      <a:pt x="43" y="31"/>
                      <a:pt x="39" y="28"/>
                      <a:pt x="38" y="24"/>
                    </a:cubicBezTo>
                    <a:cubicBezTo>
                      <a:pt x="37" y="21"/>
                      <a:pt x="26" y="16"/>
                      <a:pt x="24" y="12"/>
                    </a:cubicBezTo>
                    <a:cubicBezTo>
                      <a:pt x="23" y="8"/>
                      <a:pt x="19" y="6"/>
                      <a:pt x="12" y="6"/>
                    </a:cubicBezTo>
                    <a:cubicBezTo>
                      <a:pt x="6" y="7"/>
                      <a:pt x="4" y="0"/>
                      <a:pt x="2" y="3"/>
                    </a:cubicBezTo>
                    <a:cubicBezTo>
                      <a:pt x="0" y="7"/>
                      <a:pt x="9" y="16"/>
                      <a:pt x="13" y="19"/>
                    </a:cubicBezTo>
                    <a:cubicBezTo>
                      <a:pt x="17" y="21"/>
                      <a:pt x="19" y="30"/>
                      <a:pt x="24" y="30"/>
                    </a:cubicBezTo>
                    <a:cubicBezTo>
                      <a:pt x="29" y="31"/>
                      <a:pt x="29" y="46"/>
                      <a:pt x="33" y="46"/>
                    </a:cubicBezTo>
                    <a:cubicBezTo>
                      <a:pt x="36" y="47"/>
                      <a:pt x="44" y="59"/>
                      <a:pt x="45" y="65"/>
                    </a:cubicBezTo>
                    <a:cubicBezTo>
                      <a:pt x="46" y="71"/>
                      <a:pt x="54" y="74"/>
                      <a:pt x="57" y="79"/>
                    </a:cubicBezTo>
                    <a:cubicBezTo>
                      <a:pt x="59" y="83"/>
                      <a:pt x="70" y="89"/>
                      <a:pt x="71" y="91"/>
                    </a:cubicBezTo>
                    <a:cubicBezTo>
                      <a:pt x="73" y="93"/>
                      <a:pt x="74" y="97"/>
                      <a:pt x="75" y="95"/>
                    </a:cubicBezTo>
                    <a:cubicBezTo>
                      <a:pt x="76" y="93"/>
                      <a:pt x="81" y="95"/>
                      <a:pt x="84" y="95"/>
                    </a:cubicBezTo>
                    <a:cubicBezTo>
                      <a:pt x="86" y="96"/>
                      <a:pt x="87" y="87"/>
                      <a:pt x="87" y="84"/>
                    </a:cubicBezTo>
                    <a:close/>
                    <a:moveTo>
                      <a:pt x="268" y="46"/>
                    </a:moveTo>
                    <a:cubicBezTo>
                      <a:pt x="274" y="46"/>
                      <a:pt x="271" y="43"/>
                      <a:pt x="271" y="40"/>
                    </a:cubicBezTo>
                    <a:cubicBezTo>
                      <a:pt x="271" y="36"/>
                      <a:pt x="266" y="39"/>
                      <a:pt x="266" y="37"/>
                    </a:cubicBezTo>
                    <a:cubicBezTo>
                      <a:pt x="266" y="36"/>
                      <a:pt x="265" y="29"/>
                      <a:pt x="261" y="34"/>
                    </a:cubicBezTo>
                    <a:cubicBezTo>
                      <a:pt x="257" y="40"/>
                      <a:pt x="262" y="53"/>
                      <a:pt x="265" y="52"/>
                    </a:cubicBezTo>
                    <a:cubicBezTo>
                      <a:pt x="268" y="51"/>
                      <a:pt x="263" y="45"/>
                      <a:pt x="268" y="46"/>
                    </a:cubicBezTo>
                    <a:close/>
                    <a:moveTo>
                      <a:pt x="249" y="75"/>
                    </a:moveTo>
                    <a:cubicBezTo>
                      <a:pt x="250" y="79"/>
                      <a:pt x="257" y="81"/>
                      <a:pt x="259" y="78"/>
                    </a:cubicBezTo>
                    <a:cubicBezTo>
                      <a:pt x="261" y="75"/>
                      <a:pt x="248" y="71"/>
                      <a:pt x="249" y="75"/>
                    </a:cubicBezTo>
                    <a:close/>
                    <a:moveTo>
                      <a:pt x="230" y="115"/>
                    </a:moveTo>
                    <a:cubicBezTo>
                      <a:pt x="224" y="114"/>
                      <a:pt x="219" y="119"/>
                      <a:pt x="213" y="117"/>
                    </a:cubicBezTo>
                    <a:cubicBezTo>
                      <a:pt x="207" y="114"/>
                      <a:pt x="197" y="117"/>
                      <a:pt x="198" y="119"/>
                    </a:cubicBezTo>
                    <a:cubicBezTo>
                      <a:pt x="199" y="121"/>
                      <a:pt x="205" y="121"/>
                      <a:pt x="211" y="121"/>
                    </a:cubicBezTo>
                    <a:cubicBezTo>
                      <a:pt x="217" y="122"/>
                      <a:pt x="223" y="118"/>
                      <a:pt x="227" y="118"/>
                    </a:cubicBezTo>
                    <a:cubicBezTo>
                      <a:pt x="232" y="118"/>
                      <a:pt x="236" y="116"/>
                      <a:pt x="230" y="115"/>
                    </a:cubicBezTo>
                    <a:close/>
                    <a:moveTo>
                      <a:pt x="281" y="72"/>
                    </a:moveTo>
                    <a:cubicBezTo>
                      <a:pt x="275" y="70"/>
                      <a:pt x="264" y="72"/>
                      <a:pt x="265" y="75"/>
                    </a:cubicBezTo>
                    <a:cubicBezTo>
                      <a:pt x="266" y="78"/>
                      <a:pt x="271" y="76"/>
                      <a:pt x="276" y="76"/>
                    </a:cubicBezTo>
                    <a:cubicBezTo>
                      <a:pt x="281" y="76"/>
                      <a:pt x="284" y="80"/>
                      <a:pt x="286" y="80"/>
                    </a:cubicBezTo>
                    <a:cubicBezTo>
                      <a:pt x="289" y="80"/>
                      <a:pt x="287" y="74"/>
                      <a:pt x="281" y="72"/>
                    </a:cubicBezTo>
                    <a:close/>
                    <a:moveTo>
                      <a:pt x="156" y="113"/>
                    </a:moveTo>
                    <a:cubicBezTo>
                      <a:pt x="155" y="110"/>
                      <a:pt x="146" y="113"/>
                      <a:pt x="142" y="111"/>
                    </a:cubicBezTo>
                    <a:cubicBezTo>
                      <a:pt x="137" y="109"/>
                      <a:pt x="147" y="107"/>
                      <a:pt x="150" y="105"/>
                    </a:cubicBezTo>
                    <a:cubicBezTo>
                      <a:pt x="153" y="103"/>
                      <a:pt x="148" y="103"/>
                      <a:pt x="140" y="105"/>
                    </a:cubicBezTo>
                    <a:cubicBezTo>
                      <a:pt x="133" y="107"/>
                      <a:pt x="124" y="100"/>
                      <a:pt x="124" y="103"/>
                    </a:cubicBezTo>
                    <a:cubicBezTo>
                      <a:pt x="123" y="106"/>
                      <a:pt x="110" y="102"/>
                      <a:pt x="106" y="99"/>
                    </a:cubicBezTo>
                    <a:cubicBezTo>
                      <a:pt x="103" y="97"/>
                      <a:pt x="90" y="94"/>
                      <a:pt x="88" y="98"/>
                    </a:cubicBezTo>
                    <a:cubicBezTo>
                      <a:pt x="85" y="103"/>
                      <a:pt x="83" y="99"/>
                      <a:pt x="84" y="103"/>
                    </a:cubicBezTo>
                    <a:cubicBezTo>
                      <a:pt x="85" y="106"/>
                      <a:pt x="88" y="104"/>
                      <a:pt x="90" y="104"/>
                    </a:cubicBezTo>
                    <a:cubicBezTo>
                      <a:pt x="92" y="104"/>
                      <a:pt x="91" y="108"/>
                      <a:pt x="94" y="109"/>
                    </a:cubicBezTo>
                    <a:cubicBezTo>
                      <a:pt x="97" y="109"/>
                      <a:pt x="107" y="112"/>
                      <a:pt x="108" y="110"/>
                    </a:cubicBezTo>
                    <a:cubicBezTo>
                      <a:pt x="109" y="108"/>
                      <a:pt x="119" y="110"/>
                      <a:pt x="124" y="114"/>
                    </a:cubicBezTo>
                    <a:cubicBezTo>
                      <a:pt x="128" y="118"/>
                      <a:pt x="139" y="118"/>
                      <a:pt x="144" y="117"/>
                    </a:cubicBezTo>
                    <a:cubicBezTo>
                      <a:pt x="148" y="116"/>
                      <a:pt x="153" y="120"/>
                      <a:pt x="154" y="118"/>
                    </a:cubicBezTo>
                    <a:cubicBezTo>
                      <a:pt x="156" y="115"/>
                      <a:pt x="159" y="121"/>
                      <a:pt x="164" y="118"/>
                    </a:cubicBezTo>
                    <a:cubicBezTo>
                      <a:pt x="168" y="114"/>
                      <a:pt x="156" y="116"/>
                      <a:pt x="156" y="113"/>
                    </a:cubicBezTo>
                    <a:close/>
                    <a:moveTo>
                      <a:pt x="343" y="61"/>
                    </a:moveTo>
                    <a:cubicBezTo>
                      <a:pt x="339" y="61"/>
                      <a:pt x="339" y="67"/>
                      <a:pt x="336" y="67"/>
                    </a:cubicBezTo>
                    <a:cubicBezTo>
                      <a:pt x="333" y="67"/>
                      <a:pt x="328" y="74"/>
                      <a:pt x="323" y="76"/>
                    </a:cubicBezTo>
                    <a:cubicBezTo>
                      <a:pt x="317" y="78"/>
                      <a:pt x="317" y="59"/>
                      <a:pt x="314" y="56"/>
                    </a:cubicBezTo>
                    <a:cubicBezTo>
                      <a:pt x="311" y="52"/>
                      <a:pt x="297" y="49"/>
                      <a:pt x="296" y="53"/>
                    </a:cubicBezTo>
                    <a:cubicBezTo>
                      <a:pt x="294" y="57"/>
                      <a:pt x="289" y="55"/>
                      <a:pt x="289" y="59"/>
                    </a:cubicBezTo>
                    <a:cubicBezTo>
                      <a:pt x="288" y="62"/>
                      <a:pt x="290" y="61"/>
                      <a:pt x="293" y="61"/>
                    </a:cubicBezTo>
                    <a:cubicBezTo>
                      <a:pt x="296" y="61"/>
                      <a:pt x="296" y="63"/>
                      <a:pt x="298" y="66"/>
                    </a:cubicBezTo>
                    <a:cubicBezTo>
                      <a:pt x="299" y="69"/>
                      <a:pt x="308" y="67"/>
                      <a:pt x="310" y="67"/>
                    </a:cubicBezTo>
                    <a:cubicBezTo>
                      <a:pt x="313" y="67"/>
                      <a:pt x="314" y="71"/>
                      <a:pt x="310" y="69"/>
                    </a:cubicBezTo>
                    <a:cubicBezTo>
                      <a:pt x="306" y="68"/>
                      <a:pt x="306" y="71"/>
                      <a:pt x="303" y="70"/>
                    </a:cubicBezTo>
                    <a:cubicBezTo>
                      <a:pt x="300" y="70"/>
                      <a:pt x="296" y="70"/>
                      <a:pt x="298" y="72"/>
                    </a:cubicBezTo>
                    <a:cubicBezTo>
                      <a:pt x="300" y="73"/>
                      <a:pt x="303" y="75"/>
                      <a:pt x="303" y="79"/>
                    </a:cubicBezTo>
                    <a:cubicBezTo>
                      <a:pt x="303" y="83"/>
                      <a:pt x="309" y="82"/>
                      <a:pt x="309" y="79"/>
                    </a:cubicBezTo>
                    <a:cubicBezTo>
                      <a:pt x="309" y="76"/>
                      <a:pt x="311" y="80"/>
                      <a:pt x="317" y="81"/>
                    </a:cubicBezTo>
                    <a:cubicBezTo>
                      <a:pt x="322" y="83"/>
                      <a:pt x="319" y="85"/>
                      <a:pt x="324" y="85"/>
                    </a:cubicBezTo>
                    <a:cubicBezTo>
                      <a:pt x="329" y="85"/>
                      <a:pt x="342" y="89"/>
                      <a:pt x="347" y="93"/>
                    </a:cubicBezTo>
                    <a:cubicBezTo>
                      <a:pt x="351" y="96"/>
                      <a:pt x="348" y="99"/>
                      <a:pt x="351" y="102"/>
                    </a:cubicBezTo>
                    <a:cubicBezTo>
                      <a:pt x="354" y="105"/>
                      <a:pt x="355" y="109"/>
                      <a:pt x="351" y="109"/>
                    </a:cubicBezTo>
                    <a:cubicBezTo>
                      <a:pt x="347" y="109"/>
                      <a:pt x="342" y="114"/>
                      <a:pt x="343" y="116"/>
                    </a:cubicBezTo>
                    <a:cubicBezTo>
                      <a:pt x="344" y="118"/>
                      <a:pt x="358" y="115"/>
                      <a:pt x="362" y="115"/>
                    </a:cubicBezTo>
                    <a:cubicBezTo>
                      <a:pt x="364" y="115"/>
                      <a:pt x="366" y="119"/>
                      <a:pt x="370" y="121"/>
                    </a:cubicBezTo>
                    <a:cubicBezTo>
                      <a:pt x="370" y="71"/>
                      <a:pt x="370" y="71"/>
                      <a:pt x="370" y="71"/>
                    </a:cubicBezTo>
                    <a:cubicBezTo>
                      <a:pt x="360" y="67"/>
                      <a:pt x="346" y="61"/>
                      <a:pt x="343" y="61"/>
                    </a:cubicBezTo>
                    <a:close/>
                    <a:moveTo>
                      <a:pt x="240" y="121"/>
                    </a:moveTo>
                    <a:cubicBezTo>
                      <a:pt x="239" y="122"/>
                      <a:pt x="238" y="122"/>
                      <a:pt x="237" y="122"/>
                    </a:cubicBezTo>
                    <a:cubicBezTo>
                      <a:pt x="237" y="123"/>
                      <a:pt x="237" y="124"/>
                      <a:pt x="236" y="125"/>
                    </a:cubicBezTo>
                    <a:cubicBezTo>
                      <a:pt x="235" y="125"/>
                      <a:pt x="234" y="124"/>
                      <a:pt x="233" y="123"/>
                    </a:cubicBezTo>
                    <a:cubicBezTo>
                      <a:pt x="229" y="125"/>
                      <a:pt x="226" y="131"/>
                      <a:pt x="230" y="132"/>
                    </a:cubicBezTo>
                    <a:cubicBezTo>
                      <a:pt x="233" y="134"/>
                      <a:pt x="237" y="130"/>
                      <a:pt x="240" y="127"/>
                    </a:cubicBezTo>
                    <a:cubicBezTo>
                      <a:pt x="240" y="126"/>
                      <a:pt x="240" y="126"/>
                      <a:pt x="241" y="125"/>
                    </a:cubicBezTo>
                    <a:cubicBezTo>
                      <a:pt x="241" y="125"/>
                      <a:pt x="241" y="125"/>
                      <a:pt x="242" y="124"/>
                    </a:cubicBezTo>
                    <a:cubicBezTo>
                      <a:pt x="242" y="124"/>
                      <a:pt x="242" y="124"/>
                      <a:pt x="242" y="124"/>
                    </a:cubicBezTo>
                    <a:cubicBezTo>
                      <a:pt x="242" y="123"/>
                      <a:pt x="241" y="122"/>
                      <a:pt x="240" y="121"/>
                    </a:cubicBezTo>
                    <a:close/>
                    <a:moveTo>
                      <a:pt x="174" y="60"/>
                    </a:moveTo>
                    <a:cubicBezTo>
                      <a:pt x="178" y="57"/>
                      <a:pt x="179" y="52"/>
                      <a:pt x="178" y="48"/>
                    </a:cubicBezTo>
                    <a:cubicBezTo>
                      <a:pt x="178" y="43"/>
                      <a:pt x="189" y="43"/>
                      <a:pt x="191" y="41"/>
                    </a:cubicBezTo>
                    <a:cubicBezTo>
                      <a:pt x="192" y="39"/>
                      <a:pt x="188" y="36"/>
                      <a:pt x="185" y="34"/>
                    </a:cubicBezTo>
                    <a:cubicBezTo>
                      <a:pt x="182" y="33"/>
                      <a:pt x="185" y="30"/>
                      <a:pt x="183" y="28"/>
                    </a:cubicBezTo>
                    <a:cubicBezTo>
                      <a:pt x="180" y="26"/>
                      <a:pt x="177" y="21"/>
                      <a:pt x="180" y="21"/>
                    </a:cubicBezTo>
                    <a:cubicBezTo>
                      <a:pt x="183" y="21"/>
                      <a:pt x="178" y="16"/>
                      <a:pt x="180" y="15"/>
                    </a:cubicBezTo>
                    <a:cubicBezTo>
                      <a:pt x="181" y="15"/>
                      <a:pt x="181" y="14"/>
                      <a:pt x="182" y="14"/>
                    </a:cubicBezTo>
                    <a:cubicBezTo>
                      <a:pt x="180" y="13"/>
                      <a:pt x="179" y="13"/>
                      <a:pt x="178" y="13"/>
                    </a:cubicBezTo>
                    <a:cubicBezTo>
                      <a:pt x="174" y="13"/>
                      <a:pt x="165" y="12"/>
                      <a:pt x="165" y="18"/>
                    </a:cubicBezTo>
                    <a:cubicBezTo>
                      <a:pt x="166" y="24"/>
                      <a:pt x="160" y="22"/>
                      <a:pt x="161" y="25"/>
                    </a:cubicBezTo>
                    <a:cubicBezTo>
                      <a:pt x="161" y="29"/>
                      <a:pt x="158" y="29"/>
                      <a:pt x="158" y="33"/>
                    </a:cubicBezTo>
                    <a:cubicBezTo>
                      <a:pt x="159" y="37"/>
                      <a:pt x="156" y="35"/>
                      <a:pt x="151" y="38"/>
                    </a:cubicBezTo>
                    <a:cubicBezTo>
                      <a:pt x="146" y="40"/>
                      <a:pt x="148" y="36"/>
                      <a:pt x="144" y="36"/>
                    </a:cubicBezTo>
                    <a:cubicBezTo>
                      <a:pt x="139" y="36"/>
                      <a:pt x="138" y="39"/>
                      <a:pt x="135" y="40"/>
                    </a:cubicBezTo>
                    <a:cubicBezTo>
                      <a:pt x="133" y="41"/>
                      <a:pt x="127" y="39"/>
                      <a:pt x="125" y="41"/>
                    </a:cubicBezTo>
                    <a:cubicBezTo>
                      <a:pt x="123" y="42"/>
                      <a:pt x="120" y="37"/>
                      <a:pt x="118" y="37"/>
                    </a:cubicBezTo>
                    <a:cubicBezTo>
                      <a:pt x="117" y="37"/>
                      <a:pt x="116" y="35"/>
                      <a:pt x="116" y="32"/>
                    </a:cubicBezTo>
                    <a:cubicBezTo>
                      <a:pt x="116" y="32"/>
                      <a:pt x="115" y="32"/>
                      <a:pt x="115" y="32"/>
                    </a:cubicBezTo>
                    <a:cubicBezTo>
                      <a:pt x="112" y="32"/>
                      <a:pt x="107" y="40"/>
                      <a:pt x="110" y="43"/>
                    </a:cubicBezTo>
                    <a:cubicBezTo>
                      <a:pt x="113" y="46"/>
                      <a:pt x="112" y="52"/>
                      <a:pt x="114" y="54"/>
                    </a:cubicBezTo>
                    <a:cubicBezTo>
                      <a:pt x="116" y="57"/>
                      <a:pt x="121" y="57"/>
                      <a:pt x="121" y="62"/>
                    </a:cubicBezTo>
                    <a:cubicBezTo>
                      <a:pt x="121" y="67"/>
                      <a:pt x="125" y="75"/>
                      <a:pt x="129" y="73"/>
                    </a:cubicBezTo>
                    <a:cubicBezTo>
                      <a:pt x="132" y="71"/>
                      <a:pt x="134" y="74"/>
                      <a:pt x="135" y="76"/>
                    </a:cubicBezTo>
                    <a:cubicBezTo>
                      <a:pt x="136" y="78"/>
                      <a:pt x="143" y="75"/>
                      <a:pt x="146" y="75"/>
                    </a:cubicBezTo>
                    <a:cubicBezTo>
                      <a:pt x="148" y="75"/>
                      <a:pt x="155" y="77"/>
                      <a:pt x="156" y="80"/>
                    </a:cubicBezTo>
                    <a:cubicBezTo>
                      <a:pt x="156" y="83"/>
                      <a:pt x="163" y="80"/>
                      <a:pt x="168" y="78"/>
                    </a:cubicBezTo>
                    <a:cubicBezTo>
                      <a:pt x="172" y="76"/>
                      <a:pt x="169" y="63"/>
                      <a:pt x="174" y="60"/>
                    </a:cubicBezTo>
                    <a:close/>
                    <a:moveTo>
                      <a:pt x="192" y="127"/>
                    </a:moveTo>
                    <a:cubicBezTo>
                      <a:pt x="193" y="129"/>
                      <a:pt x="197" y="129"/>
                      <a:pt x="199" y="130"/>
                    </a:cubicBezTo>
                    <a:cubicBezTo>
                      <a:pt x="200" y="132"/>
                      <a:pt x="206" y="135"/>
                      <a:pt x="206" y="131"/>
                    </a:cubicBezTo>
                    <a:cubicBezTo>
                      <a:pt x="206" y="127"/>
                      <a:pt x="190" y="124"/>
                      <a:pt x="192" y="127"/>
                    </a:cubicBezTo>
                    <a:close/>
                    <a:moveTo>
                      <a:pt x="180" y="115"/>
                    </a:moveTo>
                    <a:cubicBezTo>
                      <a:pt x="179" y="117"/>
                      <a:pt x="175" y="118"/>
                      <a:pt x="172" y="116"/>
                    </a:cubicBezTo>
                    <a:cubicBezTo>
                      <a:pt x="170" y="114"/>
                      <a:pt x="167" y="118"/>
                      <a:pt x="168" y="120"/>
                    </a:cubicBezTo>
                    <a:cubicBezTo>
                      <a:pt x="169" y="121"/>
                      <a:pt x="174" y="125"/>
                      <a:pt x="180" y="122"/>
                    </a:cubicBezTo>
                    <a:cubicBezTo>
                      <a:pt x="186" y="119"/>
                      <a:pt x="190" y="122"/>
                      <a:pt x="192" y="119"/>
                    </a:cubicBezTo>
                    <a:cubicBezTo>
                      <a:pt x="193" y="116"/>
                      <a:pt x="181" y="113"/>
                      <a:pt x="180" y="115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15" name="Freeform 178">
                <a:extLst>
                  <a:ext uri="{FF2B5EF4-FFF2-40B4-BE49-F238E27FC236}">
                    <a16:creationId xmlns:a16="http://schemas.microsoft.com/office/drawing/2014/main" xmlns="" id="{B5C0ED4D-8AA2-DB42-BD1C-C8FAAD4E5B5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617464" y="5576313"/>
                <a:ext cx="50013" cy="21434"/>
              </a:xfrm>
              <a:custGeom>
                <a:avLst/>
                <a:gdLst>
                  <a:gd name="T0" fmla="*/ 3 w 27"/>
                  <a:gd name="T1" fmla="*/ 9 h 11"/>
                  <a:gd name="T2" fmla="*/ 0 w 27"/>
                  <a:gd name="T3" fmla="*/ 9 h 11"/>
                  <a:gd name="T4" fmla="*/ 3 w 27"/>
                  <a:gd name="T5" fmla="*/ 11 h 11"/>
                  <a:gd name="T6" fmla="*/ 4 w 27"/>
                  <a:gd name="T7" fmla="*/ 8 h 11"/>
                  <a:gd name="T8" fmla="*/ 3 w 27"/>
                  <a:gd name="T9" fmla="*/ 9 h 11"/>
                  <a:gd name="T10" fmla="*/ 3 w 27"/>
                  <a:gd name="T11" fmla="*/ 9 h 11"/>
                  <a:gd name="T12" fmla="*/ 14 w 27"/>
                  <a:gd name="T13" fmla="*/ 2 h 11"/>
                  <a:gd name="T14" fmla="*/ 8 w 27"/>
                  <a:gd name="T15" fmla="*/ 7 h 11"/>
                  <a:gd name="T16" fmla="*/ 7 w 27"/>
                  <a:gd name="T17" fmla="*/ 7 h 11"/>
                  <a:gd name="T18" fmla="*/ 9 w 27"/>
                  <a:gd name="T19" fmla="*/ 10 h 11"/>
                  <a:gd name="T20" fmla="*/ 26 w 27"/>
                  <a:gd name="T21" fmla="*/ 2 h 11"/>
                  <a:gd name="T22" fmla="*/ 14 w 27"/>
                  <a:gd name="T23" fmla="*/ 2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" h="11">
                    <a:moveTo>
                      <a:pt x="3" y="9"/>
                    </a:moveTo>
                    <a:cubicBezTo>
                      <a:pt x="2" y="9"/>
                      <a:pt x="1" y="9"/>
                      <a:pt x="0" y="9"/>
                    </a:cubicBezTo>
                    <a:cubicBezTo>
                      <a:pt x="1" y="10"/>
                      <a:pt x="2" y="11"/>
                      <a:pt x="3" y="11"/>
                    </a:cubicBezTo>
                    <a:cubicBezTo>
                      <a:pt x="4" y="10"/>
                      <a:pt x="4" y="9"/>
                      <a:pt x="4" y="8"/>
                    </a:cubicBezTo>
                    <a:cubicBezTo>
                      <a:pt x="4" y="8"/>
                      <a:pt x="4" y="9"/>
                      <a:pt x="3" y="9"/>
                    </a:cubicBezTo>
                    <a:cubicBezTo>
                      <a:pt x="3" y="9"/>
                      <a:pt x="3" y="9"/>
                      <a:pt x="3" y="9"/>
                    </a:cubicBezTo>
                    <a:close/>
                    <a:moveTo>
                      <a:pt x="14" y="2"/>
                    </a:moveTo>
                    <a:cubicBezTo>
                      <a:pt x="11" y="2"/>
                      <a:pt x="10" y="5"/>
                      <a:pt x="8" y="7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8" y="8"/>
                      <a:pt x="9" y="9"/>
                      <a:pt x="9" y="10"/>
                    </a:cubicBezTo>
                    <a:cubicBezTo>
                      <a:pt x="14" y="7"/>
                      <a:pt x="26" y="4"/>
                      <a:pt x="26" y="2"/>
                    </a:cubicBezTo>
                    <a:cubicBezTo>
                      <a:pt x="27" y="0"/>
                      <a:pt x="19" y="3"/>
                      <a:pt x="14" y="2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16" name="Freeform 179">
                <a:extLst>
                  <a:ext uri="{FF2B5EF4-FFF2-40B4-BE49-F238E27FC236}">
                    <a16:creationId xmlns:a16="http://schemas.microsoft.com/office/drawing/2014/main" xmlns="" id="{5EB03F1E-D1F3-EE4B-BE97-4B5B0F8C5A4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63970" y="4676092"/>
                <a:ext cx="174533" cy="189843"/>
              </a:xfrm>
              <a:custGeom>
                <a:avLst/>
                <a:gdLst>
                  <a:gd name="T0" fmla="*/ 65 w 93"/>
                  <a:gd name="T1" fmla="*/ 87 h 101"/>
                  <a:gd name="T2" fmla="*/ 55 w 93"/>
                  <a:gd name="T3" fmla="*/ 87 h 101"/>
                  <a:gd name="T4" fmla="*/ 48 w 93"/>
                  <a:gd name="T5" fmla="*/ 90 h 101"/>
                  <a:gd name="T6" fmla="*/ 57 w 93"/>
                  <a:gd name="T7" fmla="*/ 95 h 101"/>
                  <a:gd name="T8" fmla="*/ 66 w 93"/>
                  <a:gd name="T9" fmla="*/ 101 h 101"/>
                  <a:gd name="T10" fmla="*/ 68 w 93"/>
                  <a:gd name="T11" fmla="*/ 95 h 101"/>
                  <a:gd name="T12" fmla="*/ 71 w 93"/>
                  <a:gd name="T13" fmla="*/ 88 h 101"/>
                  <a:gd name="T14" fmla="*/ 65 w 93"/>
                  <a:gd name="T15" fmla="*/ 87 h 101"/>
                  <a:gd name="T16" fmla="*/ 19 w 93"/>
                  <a:gd name="T17" fmla="*/ 60 h 101"/>
                  <a:gd name="T18" fmla="*/ 13 w 93"/>
                  <a:gd name="T19" fmla="*/ 62 h 101"/>
                  <a:gd name="T20" fmla="*/ 16 w 93"/>
                  <a:gd name="T21" fmla="*/ 72 h 101"/>
                  <a:gd name="T22" fmla="*/ 19 w 93"/>
                  <a:gd name="T23" fmla="*/ 80 h 101"/>
                  <a:gd name="T24" fmla="*/ 25 w 93"/>
                  <a:gd name="T25" fmla="*/ 76 h 101"/>
                  <a:gd name="T26" fmla="*/ 26 w 93"/>
                  <a:gd name="T27" fmla="*/ 63 h 101"/>
                  <a:gd name="T28" fmla="*/ 19 w 93"/>
                  <a:gd name="T29" fmla="*/ 60 h 101"/>
                  <a:gd name="T30" fmla="*/ 77 w 93"/>
                  <a:gd name="T31" fmla="*/ 56 h 101"/>
                  <a:gd name="T32" fmla="*/ 71 w 93"/>
                  <a:gd name="T33" fmla="*/ 52 h 101"/>
                  <a:gd name="T34" fmla="*/ 59 w 93"/>
                  <a:gd name="T35" fmla="*/ 39 h 101"/>
                  <a:gd name="T36" fmla="*/ 47 w 93"/>
                  <a:gd name="T37" fmla="*/ 27 h 101"/>
                  <a:gd name="T38" fmla="*/ 47 w 93"/>
                  <a:gd name="T39" fmla="*/ 19 h 101"/>
                  <a:gd name="T40" fmla="*/ 51 w 93"/>
                  <a:gd name="T41" fmla="*/ 15 h 101"/>
                  <a:gd name="T42" fmla="*/ 51 w 93"/>
                  <a:gd name="T43" fmla="*/ 4 h 101"/>
                  <a:gd name="T44" fmla="*/ 47 w 93"/>
                  <a:gd name="T45" fmla="*/ 3 h 101"/>
                  <a:gd name="T46" fmla="*/ 46 w 93"/>
                  <a:gd name="T47" fmla="*/ 0 h 101"/>
                  <a:gd name="T48" fmla="*/ 39 w 93"/>
                  <a:gd name="T49" fmla="*/ 1 h 101"/>
                  <a:gd name="T50" fmla="*/ 34 w 93"/>
                  <a:gd name="T51" fmla="*/ 2 h 101"/>
                  <a:gd name="T52" fmla="*/ 33 w 93"/>
                  <a:gd name="T53" fmla="*/ 2 h 101"/>
                  <a:gd name="T54" fmla="*/ 32 w 93"/>
                  <a:gd name="T55" fmla="*/ 3 h 101"/>
                  <a:gd name="T56" fmla="*/ 31 w 93"/>
                  <a:gd name="T57" fmla="*/ 5 h 101"/>
                  <a:gd name="T58" fmla="*/ 28 w 93"/>
                  <a:gd name="T59" fmla="*/ 6 h 101"/>
                  <a:gd name="T60" fmla="*/ 24 w 93"/>
                  <a:gd name="T61" fmla="*/ 7 h 101"/>
                  <a:gd name="T62" fmla="*/ 22 w 93"/>
                  <a:gd name="T63" fmla="*/ 9 h 101"/>
                  <a:gd name="T64" fmla="*/ 19 w 93"/>
                  <a:gd name="T65" fmla="*/ 12 h 101"/>
                  <a:gd name="T66" fmla="*/ 15 w 93"/>
                  <a:gd name="T67" fmla="*/ 6 h 101"/>
                  <a:gd name="T68" fmla="*/ 11 w 93"/>
                  <a:gd name="T69" fmla="*/ 12 h 101"/>
                  <a:gd name="T70" fmla="*/ 4 w 93"/>
                  <a:gd name="T71" fmla="*/ 12 h 101"/>
                  <a:gd name="T72" fmla="*/ 5 w 93"/>
                  <a:gd name="T73" fmla="*/ 16 h 101"/>
                  <a:gd name="T74" fmla="*/ 3 w 93"/>
                  <a:gd name="T75" fmla="*/ 19 h 101"/>
                  <a:gd name="T76" fmla="*/ 2 w 93"/>
                  <a:gd name="T77" fmla="*/ 21 h 101"/>
                  <a:gd name="T78" fmla="*/ 4 w 93"/>
                  <a:gd name="T79" fmla="*/ 25 h 101"/>
                  <a:gd name="T80" fmla="*/ 6 w 93"/>
                  <a:gd name="T81" fmla="*/ 29 h 101"/>
                  <a:gd name="T82" fmla="*/ 10 w 93"/>
                  <a:gd name="T83" fmla="*/ 31 h 101"/>
                  <a:gd name="T84" fmla="*/ 9 w 93"/>
                  <a:gd name="T85" fmla="*/ 33 h 101"/>
                  <a:gd name="T86" fmla="*/ 13 w 93"/>
                  <a:gd name="T87" fmla="*/ 32 h 101"/>
                  <a:gd name="T88" fmla="*/ 18 w 93"/>
                  <a:gd name="T89" fmla="*/ 27 h 101"/>
                  <a:gd name="T90" fmla="*/ 29 w 93"/>
                  <a:gd name="T91" fmla="*/ 32 h 101"/>
                  <a:gd name="T92" fmla="*/ 32 w 93"/>
                  <a:gd name="T93" fmla="*/ 37 h 101"/>
                  <a:gd name="T94" fmla="*/ 40 w 93"/>
                  <a:gd name="T95" fmla="*/ 47 h 101"/>
                  <a:gd name="T96" fmla="*/ 50 w 93"/>
                  <a:gd name="T97" fmla="*/ 56 h 101"/>
                  <a:gd name="T98" fmla="*/ 58 w 93"/>
                  <a:gd name="T99" fmla="*/ 59 h 101"/>
                  <a:gd name="T100" fmla="*/ 65 w 93"/>
                  <a:gd name="T101" fmla="*/ 64 h 101"/>
                  <a:gd name="T102" fmla="*/ 71 w 93"/>
                  <a:gd name="T103" fmla="*/ 69 h 101"/>
                  <a:gd name="T104" fmla="*/ 74 w 93"/>
                  <a:gd name="T105" fmla="*/ 73 h 101"/>
                  <a:gd name="T106" fmla="*/ 74 w 93"/>
                  <a:gd name="T107" fmla="*/ 82 h 101"/>
                  <a:gd name="T108" fmla="*/ 74 w 93"/>
                  <a:gd name="T109" fmla="*/ 89 h 101"/>
                  <a:gd name="T110" fmla="*/ 78 w 93"/>
                  <a:gd name="T111" fmla="*/ 82 h 101"/>
                  <a:gd name="T112" fmla="*/ 83 w 93"/>
                  <a:gd name="T113" fmla="*/ 77 h 101"/>
                  <a:gd name="T114" fmla="*/ 79 w 93"/>
                  <a:gd name="T115" fmla="*/ 71 h 101"/>
                  <a:gd name="T116" fmla="*/ 87 w 93"/>
                  <a:gd name="T117" fmla="*/ 67 h 101"/>
                  <a:gd name="T118" fmla="*/ 93 w 93"/>
                  <a:gd name="T119" fmla="*/ 68 h 101"/>
                  <a:gd name="T120" fmla="*/ 77 w 93"/>
                  <a:gd name="T121" fmla="*/ 56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93" h="101">
                    <a:moveTo>
                      <a:pt x="65" y="87"/>
                    </a:moveTo>
                    <a:cubicBezTo>
                      <a:pt x="60" y="88"/>
                      <a:pt x="58" y="89"/>
                      <a:pt x="55" y="87"/>
                    </a:cubicBezTo>
                    <a:cubicBezTo>
                      <a:pt x="52" y="86"/>
                      <a:pt x="48" y="89"/>
                      <a:pt x="48" y="90"/>
                    </a:cubicBezTo>
                    <a:cubicBezTo>
                      <a:pt x="49" y="92"/>
                      <a:pt x="51" y="93"/>
                      <a:pt x="57" y="95"/>
                    </a:cubicBezTo>
                    <a:cubicBezTo>
                      <a:pt x="63" y="97"/>
                      <a:pt x="63" y="101"/>
                      <a:pt x="66" y="101"/>
                    </a:cubicBezTo>
                    <a:cubicBezTo>
                      <a:pt x="68" y="101"/>
                      <a:pt x="69" y="98"/>
                      <a:pt x="68" y="95"/>
                    </a:cubicBezTo>
                    <a:cubicBezTo>
                      <a:pt x="67" y="92"/>
                      <a:pt x="71" y="88"/>
                      <a:pt x="71" y="88"/>
                    </a:cubicBezTo>
                    <a:cubicBezTo>
                      <a:pt x="72" y="87"/>
                      <a:pt x="70" y="86"/>
                      <a:pt x="65" y="87"/>
                    </a:cubicBezTo>
                    <a:close/>
                    <a:moveTo>
                      <a:pt x="19" y="60"/>
                    </a:moveTo>
                    <a:cubicBezTo>
                      <a:pt x="16" y="63"/>
                      <a:pt x="14" y="60"/>
                      <a:pt x="13" y="62"/>
                    </a:cubicBezTo>
                    <a:cubicBezTo>
                      <a:pt x="12" y="64"/>
                      <a:pt x="17" y="67"/>
                      <a:pt x="16" y="72"/>
                    </a:cubicBezTo>
                    <a:cubicBezTo>
                      <a:pt x="15" y="77"/>
                      <a:pt x="17" y="83"/>
                      <a:pt x="19" y="80"/>
                    </a:cubicBezTo>
                    <a:cubicBezTo>
                      <a:pt x="22" y="77"/>
                      <a:pt x="23" y="78"/>
                      <a:pt x="25" y="76"/>
                    </a:cubicBezTo>
                    <a:cubicBezTo>
                      <a:pt x="26" y="74"/>
                      <a:pt x="25" y="67"/>
                      <a:pt x="26" y="63"/>
                    </a:cubicBezTo>
                    <a:cubicBezTo>
                      <a:pt x="27" y="60"/>
                      <a:pt x="21" y="58"/>
                      <a:pt x="19" y="60"/>
                    </a:cubicBezTo>
                    <a:close/>
                    <a:moveTo>
                      <a:pt x="77" y="56"/>
                    </a:moveTo>
                    <a:cubicBezTo>
                      <a:pt x="74" y="55"/>
                      <a:pt x="76" y="52"/>
                      <a:pt x="71" y="52"/>
                    </a:cubicBezTo>
                    <a:cubicBezTo>
                      <a:pt x="66" y="52"/>
                      <a:pt x="60" y="46"/>
                      <a:pt x="59" y="39"/>
                    </a:cubicBezTo>
                    <a:cubicBezTo>
                      <a:pt x="57" y="32"/>
                      <a:pt x="49" y="32"/>
                      <a:pt x="47" y="27"/>
                    </a:cubicBezTo>
                    <a:cubicBezTo>
                      <a:pt x="45" y="23"/>
                      <a:pt x="49" y="23"/>
                      <a:pt x="47" y="19"/>
                    </a:cubicBezTo>
                    <a:cubicBezTo>
                      <a:pt x="47" y="17"/>
                      <a:pt x="49" y="16"/>
                      <a:pt x="51" y="15"/>
                    </a:cubicBezTo>
                    <a:cubicBezTo>
                      <a:pt x="51" y="11"/>
                      <a:pt x="51" y="7"/>
                      <a:pt x="51" y="4"/>
                    </a:cubicBezTo>
                    <a:cubicBezTo>
                      <a:pt x="50" y="4"/>
                      <a:pt x="48" y="4"/>
                      <a:pt x="47" y="3"/>
                    </a:cubicBezTo>
                    <a:cubicBezTo>
                      <a:pt x="46" y="3"/>
                      <a:pt x="46" y="0"/>
                      <a:pt x="46" y="0"/>
                    </a:cubicBezTo>
                    <a:cubicBezTo>
                      <a:pt x="45" y="0"/>
                      <a:pt x="40" y="0"/>
                      <a:pt x="39" y="1"/>
                    </a:cubicBezTo>
                    <a:cubicBezTo>
                      <a:pt x="38" y="2"/>
                      <a:pt x="36" y="3"/>
                      <a:pt x="34" y="2"/>
                    </a:cubicBezTo>
                    <a:cubicBezTo>
                      <a:pt x="34" y="2"/>
                      <a:pt x="34" y="2"/>
                      <a:pt x="33" y="2"/>
                    </a:cubicBezTo>
                    <a:cubicBezTo>
                      <a:pt x="32" y="3"/>
                      <a:pt x="32" y="3"/>
                      <a:pt x="32" y="3"/>
                    </a:cubicBezTo>
                    <a:cubicBezTo>
                      <a:pt x="32" y="3"/>
                      <a:pt x="32" y="5"/>
                      <a:pt x="31" y="5"/>
                    </a:cubicBezTo>
                    <a:cubicBezTo>
                      <a:pt x="30" y="5"/>
                      <a:pt x="28" y="4"/>
                      <a:pt x="28" y="6"/>
                    </a:cubicBezTo>
                    <a:cubicBezTo>
                      <a:pt x="28" y="8"/>
                      <a:pt x="26" y="7"/>
                      <a:pt x="24" y="7"/>
                    </a:cubicBezTo>
                    <a:cubicBezTo>
                      <a:pt x="23" y="7"/>
                      <a:pt x="22" y="7"/>
                      <a:pt x="22" y="9"/>
                    </a:cubicBezTo>
                    <a:cubicBezTo>
                      <a:pt x="22" y="10"/>
                      <a:pt x="21" y="13"/>
                      <a:pt x="19" y="12"/>
                    </a:cubicBezTo>
                    <a:cubicBezTo>
                      <a:pt x="18" y="10"/>
                      <a:pt x="16" y="6"/>
                      <a:pt x="15" y="6"/>
                    </a:cubicBezTo>
                    <a:cubicBezTo>
                      <a:pt x="14" y="7"/>
                      <a:pt x="13" y="12"/>
                      <a:pt x="11" y="12"/>
                    </a:cubicBezTo>
                    <a:cubicBezTo>
                      <a:pt x="10" y="12"/>
                      <a:pt x="6" y="12"/>
                      <a:pt x="4" y="12"/>
                    </a:cubicBezTo>
                    <a:cubicBezTo>
                      <a:pt x="3" y="14"/>
                      <a:pt x="4" y="16"/>
                      <a:pt x="5" y="16"/>
                    </a:cubicBezTo>
                    <a:cubicBezTo>
                      <a:pt x="6" y="17"/>
                      <a:pt x="4" y="19"/>
                      <a:pt x="3" y="19"/>
                    </a:cubicBezTo>
                    <a:cubicBezTo>
                      <a:pt x="2" y="20"/>
                      <a:pt x="0" y="19"/>
                      <a:pt x="2" y="21"/>
                    </a:cubicBezTo>
                    <a:cubicBezTo>
                      <a:pt x="3" y="23"/>
                      <a:pt x="5" y="23"/>
                      <a:pt x="4" y="25"/>
                    </a:cubicBezTo>
                    <a:cubicBezTo>
                      <a:pt x="3" y="27"/>
                      <a:pt x="4" y="29"/>
                      <a:pt x="6" y="29"/>
                    </a:cubicBezTo>
                    <a:cubicBezTo>
                      <a:pt x="8" y="29"/>
                      <a:pt x="10" y="29"/>
                      <a:pt x="10" y="31"/>
                    </a:cubicBezTo>
                    <a:cubicBezTo>
                      <a:pt x="9" y="31"/>
                      <a:pt x="9" y="32"/>
                      <a:pt x="9" y="33"/>
                    </a:cubicBezTo>
                    <a:cubicBezTo>
                      <a:pt x="10" y="33"/>
                      <a:pt x="11" y="33"/>
                      <a:pt x="13" y="32"/>
                    </a:cubicBezTo>
                    <a:cubicBezTo>
                      <a:pt x="15" y="31"/>
                      <a:pt x="14" y="29"/>
                      <a:pt x="18" y="27"/>
                    </a:cubicBezTo>
                    <a:cubicBezTo>
                      <a:pt x="22" y="26"/>
                      <a:pt x="28" y="30"/>
                      <a:pt x="29" y="32"/>
                    </a:cubicBezTo>
                    <a:cubicBezTo>
                      <a:pt x="31" y="35"/>
                      <a:pt x="32" y="35"/>
                      <a:pt x="32" y="37"/>
                    </a:cubicBezTo>
                    <a:cubicBezTo>
                      <a:pt x="32" y="39"/>
                      <a:pt x="34" y="43"/>
                      <a:pt x="40" y="47"/>
                    </a:cubicBezTo>
                    <a:cubicBezTo>
                      <a:pt x="45" y="50"/>
                      <a:pt x="47" y="54"/>
                      <a:pt x="50" y="56"/>
                    </a:cubicBezTo>
                    <a:cubicBezTo>
                      <a:pt x="53" y="58"/>
                      <a:pt x="56" y="57"/>
                      <a:pt x="58" y="59"/>
                    </a:cubicBezTo>
                    <a:cubicBezTo>
                      <a:pt x="60" y="61"/>
                      <a:pt x="62" y="63"/>
                      <a:pt x="65" y="64"/>
                    </a:cubicBezTo>
                    <a:cubicBezTo>
                      <a:pt x="68" y="65"/>
                      <a:pt x="68" y="68"/>
                      <a:pt x="71" y="69"/>
                    </a:cubicBezTo>
                    <a:cubicBezTo>
                      <a:pt x="74" y="69"/>
                      <a:pt x="72" y="71"/>
                      <a:pt x="74" y="73"/>
                    </a:cubicBezTo>
                    <a:cubicBezTo>
                      <a:pt x="75" y="76"/>
                      <a:pt x="76" y="80"/>
                      <a:pt x="74" y="82"/>
                    </a:cubicBezTo>
                    <a:cubicBezTo>
                      <a:pt x="72" y="85"/>
                      <a:pt x="73" y="89"/>
                      <a:pt x="74" y="89"/>
                    </a:cubicBezTo>
                    <a:cubicBezTo>
                      <a:pt x="75" y="89"/>
                      <a:pt x="78" y="84"/>
                      <a:pt x="78" y="82"/>
                    </a:cubicBezTo>
                    <a:cubicBezTo>
                      <a:pt x="79" y="80"/>
                      <a:pt x="81" y="80"/>
                      <a:pt x="83" y="77"/>
                    </a:cubicBezTo>
                    <a:cubicBezTo>
                      <a:pt x="85" y="75"/>
                      <a:pt x="80" y="74"/>
                      <a:pt x="79" y="71"/>
                    </a:cubicBezTo>
                    <a:cubicBezTo>
                      <a:pt x="78" y="68"/>
                      <a:pt x="83" y="65"/>
                      <a:pt x="87" y="67"/>
                    </a:cubicBezTo>
                    <a:cubicBezTo>
                      <a:pt x="91" y="70"/>
                      <a:pt x="93" y="72"/>
                      <a:pt x="93" y="68"/>
                    </a:cubicBezTo>
                    <a:cubicBezTo>
                      <a:pt x="93" y="64"/>
                      <a:pt x="80" y="58"/>
                      <a:pt x="77" y="56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17" name="Freeform 180">
                <a:extLst>
                  <a:ext uri="{FF2B5EF4-FFF2-40B4-BE49-F238E27FC236}">
                    <a16:creationId xmlns:a16="http://schemas.microsoft.com/office/drawing/2014/main" xmlns="" id="{6D076DF7-2B1E-E342-9DE4-453C531891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38503" y="4745496"/>
                <a:ext cx="18372" cy="24495"/>
              </a:xfrm>
              <a:custGeom>
                <a:avLst/>
                <a:gdLst>
                  <a:gd name="T0" fmla="*/ 4 w 10"/>
                  <a:gd name="T1" fmla="*/ 0 h 13"/>
                  <a:gd name="T2" fmla="*/ 0 w 10"/>
                  <a:gd name="T3" fmla="*/ 6 h 13"/>
                  <a:gd name="T4" fmla="*/ 0 w 10"/>
                  <a:gd name="T5" fmla="*/ 8 h 13"/>
                  <a:gd name="T6" fmla="*/ 6 w 10"/>
                  <a:gd name="T7" fmla="*/ 13 h 13"/>
                  <a:gd name="T8" fmla="*/ 6 w 10"/>
                  <a:gd name="T9" fmla="*/ 13 h 13"/>
                  <a:gd name="T10" fmla="*/ 10 w 10"/>
                  <a:gd name="T11" fmla="*/ 7 h 13"/>
                  <a:gd name="T12" fmla="*/ 4 w 10"/>
                  <a:gd name="T1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13">
                    <a:moveTo>
                      <a:pt x="4" y="0"/>
                    </a:moveTo>
                    <a:cubicBezTo>
                      <a:pt x="2" y="2"/>
                      <a:pt x="0" y="5"/>
                      <a:pt x="0" y="6"/>
                    </a:cubicBezTo>
                    <a:cubicBezTo>
                      <a:pt x="1" y="6"/>
                      <a:pt x="0" y="7"/>
                      <a:pt x="0" y="8"/>
                    </a:cubicBezTo>
                    <a:cubicBezTo>
                      <a:pt x="2" y="10"/>
                      <a:pt x="4" y="12"/>
                      <a:pt x="6" y="13"/>
                    </a:cubicBezTo>
                    <a:cubicBezTo>
                      <a:pt x="6" y="13"/>
                      <a:pt x="6" y="13"/>
                      <a:pt x="6" y="13"/>
                    </a:cubicBezTo>
                    <a:cubicBezTo>
                      <a:pt x="7" y="10"/>
                      <a:pt x="9" y="7"/>
                      <a:pt x="10" y="7"/>
                    </a:cubicBezTo>
                    <a:cubicBezTo>
                      <a:pt x="8" y="5"/>
                      <a:pt x="5" y="2"/>
                      <a:pt x="4" y="0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18" name="Freeform 181">
                <a:extLst>
                  <a:ext uri="{FF2B5EF4-FFF2-40B4-BE49-F238E27FC236}">
                    <a16:creationId xmlns:a16="http://schemas.microsoft.com/office/drawing/2014/main" xmlns="" id="{91F47284-1AB1-4940-A8F5-099B528CCA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43607" y="4691401"/>
                <a:ext cx="62260" cy="75529"/>
              </a:xfrm>
              <a:custGeom>
                <a:avLst/>
                <a:gdLst>
                  <a:gd name="T0" fmla="*/ 29 w 33"/>
                  <a:gd name="T1" fmla="*/ 27 h 40"/>
                  <a:gd name="T2" fmla="*/ 29 w 33"/>
                  <a:gd name="T3" fmla="*/ 21 h 40"/>
                  <a:gd name="T4" fmla="*/ 29 w 33"/>
                  <a:gd name="T5" fmla="*/ 17 h 40"/>
                  <a:gd name="T6" fmla="*/ 20 w 33"/>
                  <a:gd name="T7" fmla="*/ 14 h 40"/>
                  <a:gd name="T8" fmla="*/ 19 w 33"/>
                  <a:gd name="T9" fmla="*/ 9 h 40"/>
                  <a:gd name="T10" fmla="*/ 16 w 33"/>
                  <a:gd name="T11" fmla="*/ 7 h 40"/>
                  <a:gd name="T12" fmla="*/ 13 w 33"/>
                  <a:gd name="T13" fmla="*/ 2 h 40"/>
                  <a:gd name="T14" fmla="*/ 14 w 33"/>
                  <a:gd name="T15" fmla="*/ 2 h 40"/>
                  <a:gd name="T16" fmla="*/ 11 w 33"/>
                  <a:gd name="T17" fmla="*/ 1 h 40"/>
                  <a:gd name="T18" fmla="*/ 8 w 33"/>
                  <a:gd name="T19" fmla="*/ 0 h 40"/>
                  <a:gd name="T20" fmla="*/ 0 w 33"/>
                  <a:gd name="T21" fmla="*/ 3 h 40"/>
                  <a:gd name="T22" fmla="*/ 2 w 33"/>
                  <a:gd name="T23" fmla="*/ 8 h 40"/>
                  <a:gd name="T24" fmla="*/ 4 w 33"/>
                  <a:gd name="T25" fmla="*/ 13 h 40"/>
                  <a:gd name="T26" fmla="*/ 4 w 33"/>
                  <a:gd name="T27" fmla="*/ 26 h 40"/>
                  <a:gd name="T28" fmla="*/ 1 w 33"/>
                  <a:gd name="T29" fmla="*/ 29 h 40"/>
                  <a:gd name="T30" fmla="*/ 7 w 33"/>
                  <a:gd name="T31" fmla="*/ 36 h 40"/>
                  <a:gd name="T32" fmla="*/ 7 w 33"/>
                  <a:gd name="T33" fmla="*/ 36 h 40"/>
                  <a:gd name="T34" fmla="*/ 15 w 33"/>
                  <a:gd name="T35" fmla="*/ 40 h 40"/>
                  <a:gd name="T36" fmla="*/ 28 w 33"/>
                  <a:gd name="T37" fmla="*/ 38 h 40"/>
                  <a:gd name="T38" fmla="*/ 29 w 33"/>
                  <a:gd name="T39" fmla="*/ 35 h 40"/>
                  <a:gd name="T40" fmla="*/ 31 w 33"/>
                  <a:gd name="T41" fmla="*/ 32 h 40"/>
                  <a:gd name="T42" fmla="*/ 29 w 33"/>
                  <a:gd name="T43" fmla="*/ 27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3" h="40">
                    <a:moveTo>
                      <a:pt x="29" y="27"/>
                    </a:moveTo>
                    <a:cubicBezTo>
                      <a:pt x="27" y="25"/>
                      <a:pt x="27" y="23"/>
                      <a:pt x="29" y="21"/>
                    </a:cubicBezTo>
                    <a:cubicBezTo>
                      <a:pt x="30" y="20"/>
                      <a:pt x="29" y="19"/>
                      <a:pt x="29" y="17"/>
                    </a:cubicBezTo>
                    <a:cubicBezTo>
                      <a:pt x="29" y="15"/>
                      <a:pt x="21" y="15"/>
                      <a:pt x="20" y="14"/>
                    </a:cubicBezTo>
                    <a:cubicBezTo>
                      <a:pt x="19" y="14"/>
                      <a:pt x="21" y="9"/>
                      <a:pt x="19" y="9"/>
                    </a:cubicBezTo>
                    <a:cubicBezTo>
                      <a:pt x="17" y="9"/>
                      <a:pt x="16" y="8"/>
                      <a:pt x="16" y="7"/>
                    </a:cubicBezTo>
                    <a:cubicBezTo>
                      <a:pt x="16" y="5"/>
                      <a:pt x="13" y="3"/>
                      <a:pt x="13" y="2"/>
                    </a:cubicBezTo>
                    <a:cubicBezTo>
                      <a:pt x="13" y="2"/>
                      <a:pt x="14" y="2"/>
                      <a:pt x="14" y="2"/>
                    </a:cubicBezTo>
                    <a:cubicBezTo>
                      <a:pt x="13" y="1"/>
                      <a:pt x="12" y="1"/>
                      <a:pt x="11" y="1"/>
                    </a:cubicBezTo>
                    <a:cubicBezTo>
                      <a:pt x="10" y="1"/>
                      <a:pt x="8" y="0"/>
                      <a:pt x="8" y="0"/>
                    </a:cubicBezTo>
                    <a:cubicBezTo>
                      <a:pt x="8" y="0"/>
                      <a:pt x="3" y="2"/>
                      <a:pt x="0" y="3"/>
                    </a:cubicBezTo>
                    <a:cubicBezTo>
                      <a:pt x="0" y="5"/>
                      <a:pt x="0" y="7"/>
                      <a:pt x="2" y="8"/>
                    </a:cubicBezTo>
                    <a:cubicBezTo>
                      <a:pt x="4" y="9"/>
                      <a:pt x="3" y="11"/>
                      <a:pt x="4" y="13"/>
                    </a:cubicBezTo>
                    <a:cubicBezTo>
                      <a:pt x="5" y="16"/>
                      <a:pt x="5" y="26"/>
                      <a:pt x="4" y="26"/>
                    </a:cubicBezTo>
                    <a:cubicBezTo>
                      <a:pt x="3" y="26"/>
                      <a:pt x="2" y="27"/>
                      <a:pt x="1" y="29"/>
                    </a:cubicBezTo>
                    <a:cubicBezTo>
                      <a:pt x="2" y="31"/>
                      <a:pt x="5" y="34"/>
                      <a:pt x="7" y="36"/>
                    </a:cubicBezTo>
                    <a:cubicBezTo>
                      <a:pt x="7" y="36"/>
                      <a:pt x="7" y="36"/>
                      <a:pt x="7" y="36"/>
                    </a:cubicBezTo>
                    <a:cubicBezTo>
                      <a:pt x="9" y="36"/>
                      <a:pt x="15" y="40"/>
                      <a:pt x="15" y="40"/>
                    </a:cubicBezTo>
                    <a:cubicBezTo>
                      <a:pt x="15" y="40"/>
                      <a:pt x="23" y="39"/>
                      <a:pt x="28" y="38"/>
                    </a:cubicBezTo>
                    <a:cubicBezTo>
                      <a:pt x="28" y="37"/>
                      <a:pt x="29" y="36"/>
                      <a:pt x="29" y="35"/>
                    </a:cubicBezTo>
                    <a:cubicBezTo>
                      <a:pt x="28" y="34"/>
                      <a:pt x="30" y="32"/>
                      <a:pt x="31" y="32"/>
                    </a:cubicBezTo>
                    <a:cubicBezTo>
                      <a:pt x="33" y="32"/>
                      <a:pt x="31" y="29"/>
                      <a:pt x="29" y="27"/>
                    </a:cubicBezTo>
                    <a:close/>
                  </a:path>
                </a:pathLst>
              </a:custGeom>
              <a:solidFill>
                <a:schemeClr val="bg2"/>
              </a:solidFill>
              <a:ln w="127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sp>
          <p:nvSpPr>
            <p:cNvPr id="22" name="5-Point Star 21">
              <a:extLst>
                <a:ext uri="{FF2B5EF4-FFF2-40B4-BE49-F238E27FC236}">
                  <a16:creationId xmlns:a16="http://schemas.microsoft.com/office/drawing/2014/main" xmlns="" id="{339080D4-B723-A94C-9943-15A752E59E16}"/>
                </a:ext>
              </a:extLst>
            </p:cNvPr>
            <p:cNvSpPr/>
            <p:nvPr/>
          </p:nvSpPr>
          <p:spPr>
            <a:xfrm>
              <a:off x="4108187" y="4946376"/>
              <a:ext cx="93077" cy="93077"/>
            </a:xfrm>
            <a:prstGeom prst="star5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en-US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xmlns="" id="{E38A7AF9-7779-4146-A84C-3F13E607F04C}"/>
                </a:ext>
              </a:extLst>
            </p:cNvPr>
            <p:cNvSpPr/>
            <p:nvPr/>
          </p:nvSpPr>
          <p:spPr>
            <a:xfrm>
              <a:off x="4052786" y="4881542"/>
              <a:ext cx="47256" cy="4725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en-US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xmlns="" id="{D96BBB92-9D30-F041-A5BC-7C7A281115EC}"/>
                </a:ext>
              </a:extLst>
            </p:cNvPr>
            <p:cNvSpPr/>
            <p:nvPr/>
          </p:nvSpPr>
          <p:spPr>
            <a:xfrm>
              <a:off x="4208788" y="4905170"/>
              <a:ext cx="47256" cy="4725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en-US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xmlns="" id="{7559EA4D-0AE1-2A4E-9524-4E328A024591}"/>
                </a:ext>
              </a:extLst>
            </p:cNvPr>
            <p:cNvSpPr/>
            <p:nvPr/>
          </p:nvSpPr>
          <p:spPr>
            <a:xfrm>
              <a:off x="4291643" y="4820503"/>
              <a:ext cx="47256" cy="4725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en-US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xmlns="" id="{7C323548-F087-104C-A550-65B68C9E7C7F}"/>
                </a:ext>
              </a:extLst>
            </p:cNvPr>
            <p:cNvSpPr/>
            <p:nvPr/>
          </p:nvSpPr>
          <p:spPr>
            <a:xfrm>
              <a:off x="4374796" y="4990691"/>
              <a:ext cx="47256" cy="4725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en-US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xmlns="" id="{29D5C3AB-6F04-E04E-A2FF-8514E4820394}"/>
                </a:ext>
              </a:extLst>
            </p:cNvPr>
            <p:cNvSpPr/>
            <p:nvPr/>
          </p:nvSpPr>
          <p:spPr>
            <a:xfrm>
              <a:off x="4438213" y="4997272"/>
              <a:ext cx="47256" cy="4725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en-US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xmlns="" id="{E7A9EDC5-5331-514A-85AE-660BFC13F109}"/>
                </a:ext>
              </a:extLst>
            </p:cNvPr>
            <p:cNvSpPr/>
            <p:nvPr/>
          </p:nvSpPr>
          <p:spPr>
            <a:xfrm>
              <a:off x="4567503" y="4936311"/>
              <a:ext cx="47256" cy="4725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en-US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xmlns="" id="{019FCECB-68BB-6442-B0EC-73F7AB60E9FF}"/>
                </a:ext>
              </a:extLst>
            </p:cNvPr>
            <p:cNvSpPr/>
            <p:nvPr/>
          </p:nvSpPr>
          <p:spPr>
            <a:xfrm>
              <a:off x="4650266" y="5056053"/>
              <a:ext cx="47256" cy="4725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en-US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xmlns="" id="{C647665D-829A-1847-86CD-3E52C85F6432}"/>
                </a:ext>
              </a:extLst>
            </p:cNvPr>
            <p:cNvSpPr/>
            <p:nvPr/>
          </p:nvSpPr>
          <p:spPr>
            <a:xfrm>
              <a:off x="4671860" y="4914862"/>
              <a:ext cx="47256" cy="4725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en-US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xmlns="" id="{0A3DF585-BF8C-3A41-914A-F48E0D30D327}"/>
                </a:ext>
              </a:extLst>
            </p:cNvPr>
            <p:cNvSpPr/>
            <p:nvPr/>
          </p:nvSpPr>
          <p:spPr>
            <a:xfrm>
              <a:off x="4717581" y="4906427"/>
              <a:ext cx="47256" cy="4725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en-US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xmlns="" id="{76077ED0-B538-AE42-B70A-E23B61ADD060}"/>
                </a:ext>
              </a:extLst>
            </p:cNvPr>
            <p:cNvSpPr/>
            <p:nvPr/>
          </p:nvSpPr>
          <p:spPr>
            <a:xfrm>
              <a:off x="4746681" y="4848841"/>
              <a:ext cx="47256" cy="4725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en-US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xmlns="" id="{154D8922-8069-344A-BA38-B7F99EACBC16}"/>
                </a:ext>
              </a:extLst>
            </p:cNvPr>
            <p:cNvSpPr/>
            <p:nvPr/>
          </p:nvSpPr>
          <p:spPr>
            <a:xfrm>
              <a:off x="4688397" y="4852131"/>
              <a:ext cx="47256" cy="4725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en-US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xmlns="" id="{3140E23F-CBDD-3448-87BA-6C2C423DDFE0}"/>
                </a:ext>
              </a:extLst>
            </p:cNvPr>
            <p:cNvSpPr/>
            <p:nvPr/>
          </p:nvSpPr>
          <p:spPr>
            <a:xfrm>
              <a:off x="4765403" y="4799213"/>
              <a:ext cx="47256" cy="4725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en-US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xmlns="" id="{F97B799B-ADD9-0A45-9211-53E563C280E8}"/>
                </a:ext>
              </a:extLst>
            </p:cNvPr>
            <p:cNvSpPr/>
            <p:nvPr/>
          </p:nvSpPr>
          <p:spPr>
            <a:xfrm>
              <a:off x="5813879" y="4624337"/>
              <a:ext cx="47256" cy="4725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en-US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xmlns="" id="{C9524DE8-B70B-F049-9646-F13A0BB8476E}"/>
                </a:ext>
              </a:extLst>
            </p:cNvPr>
            <p:cNvSpPr/>
            <p:nvPr/>
          </p:nvSpPr>
          <p:spPr>
            <a:xfrm>
              <a:off x="5962486" y="4714302"/>
              <a:ext cx="47256" cy="4725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en-US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xmlns="" id="{FEB22287-8BD2-3741-8244-38B1461AD819}"/>
                </a:ext>
              </a:extLst>
            </p:cNvPr>
            <p:cNvSpPr/>
            <p:nvPr/>
          </p:nvSpPr>
          <p:spPr>
            <a:xfrm>
              <a:off x="7937448" y="6067372"/>
              <a:ext cx="47256" cy="4725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en-US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xmlns="" id="{B7BDFC62-C7FD-8043-B3FE-15E6CB5B9E9A}"/>
                </a:ext>
              </a:extLst>
            </p:cNvPr>
            <p:cNvSpPr/>
            <p:nvPr/>
          </p:nvSpPr>
          <p:spPr>
            <a:xfrm>
              <a:off x="7989626" y="6037962"/>
              <a:ext cx="47256" cy="4725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en-US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xmlns="" id="{2FC89A0C-7DD5-3740-9C75-02CA6A9EA1AE}"/>
                </a:ext>
              </a:extLst>
            </p:cNvPr>
            <p:cNvSpPr/>
            <p:nvPr/>
          </p:nvSpPr>
          <p:spPr>
            <a:xfrm>
              <a:off x="8032736" y="5993902"/>
              <a:ext cx="47256" cy="4725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en-US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xmlns="" id="{70CF0A45-AF83-274F-A56E-5426FBF3D5E8}"/>
                </a:ext>
              </a:extLst>
            </p:cNvPr>
            <p:cNvSpPr/>
            <p:nvPr/>
          </p:nvSpPr>
          <p:spPr>
            <a:xfrm>
              <a:off x="7538641" y="4871257"/>
              <a:ext cx="47256" cy="4725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en-US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xmlns="" id="{F8364C79-7E54-2449-A874-A775BB3D6B49}"/>
                </a:ext>
              </a:extLst>
            </p:cNvPr>
            <p:cNvSpPr/>
            <p:nvPr/>
          </p:nvSpPr>
          <p:spPr>
            <a:xfrm>
              <a:off x="6998182" y="5250435"/>
              <a:ext cx="47256" cy="4725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en-US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xmlns="" id="{B8A3D99C-858B-DD4A-BCEC-A8D1ABC916EE}"/>
                </a:ext>
              </a:extLst>
            </p:cNvPr>
            <p:cNvSpPr/>
            <p:nvPr/>
          </p:nvSpPr>
          <p:spPr>
            <a:xfrm>
              <a:off x="4048315" y="4740759"/>
              <a:ext cx="47256" cy="4725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en-US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219" name="Content Placeholder 7">
            <a:extLst>
              <a:ext uri="{FF2B5EF4-FFF2-40B4-BE49-F238E27FC236}">
                <a16:creationId xmlns:a16="http://schemas.microsoft.com/office/drawing/2014/main" xmlns="" id="{EC12C9CC-7472-DF46-B6B3-EBB29AF03754}"/>
              </a:ext>
            </a:extLst>
          </p:cNvPr>
          <p:cNvSpPr txBox="1">
            <a:spLocks/>
          </p:cNvSpPr>
          <p:nvPr/>
        </p:nvSpPr>
        <p:spPr>
          <a:xfrm>
            <a:off x="4131897" y="4039038"/>
            <a:ext cx="1765300" cy="1998924"/>
          </a:xfrm>
          <a:prstGeom prst="rect">
            <a:avLst/>
          </a:prstGeom>
        </p:spPr>
        <p:txBody>
          <a:bodyPr/>
          <a:lstStyle>
            <a:lvl1pPr marL="228600" indent="-228600" algn="l" defTabSz="51435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120000"/>
              <a:buFont typeface="Verdana" panose="020B0604030504040204" pitchFamily="34" charset="0"/>
              <a:buChar char="›"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51435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666666"/>
              </a:buClr>
              <a:buSzPct val="100000"/>
              <a:buFont typeface="Arial" panose="020B0604020202020204" pitchFamily="34" charset="0"/>
              <a:buChar char="–"/>
              <a:defRPr lang="en-US" sz="16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51435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666666"/>
              </a:buClr>
              <a:buFont typeface="Wingdings" panose="05000000000000000000" pitchFamily="2" charset="2"/>
              <a:buChar char="§"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51435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lang="en-US" sz="12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51435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lang="en-US" sz="11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4144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0"/>
              </a:spcBef>
              <a:spcAft>
                <a:spcPct val="0"/>
              </a:spcAft>
              <a:buClr>
                <a:srgbClr val="FFE245"/>
              </a:buClr>
              <a:buSzPct val="141000"/>
              <a:buNone/>
              <a:defRPr/>
            </a:pPr>
            <a:r>
              <a:rPr lang="en-US" sz="1000" b="1" dirty="0">
                <a:solidFill>
                  <a:schemeClr val="bg1"/>
                </a:solidFill>
              </a:rPr>
              <a:t>Australia: </a:t>
            </a:r>
          </a:p>
          <a:p>
            <a:pPr marL="0" indent="0">
              <a:spcBef>
                <a:spcPts val="200"/>
              </a:spcBef>
              <a:spcAft>
                <a:spcPct val="0"/>
              </a:spcAft>
              <a:buClr>
                <a:srgbClr val="FFE245"/>
              </a:buClr>
              <a:buSzPct val="141000"/>
              <a:buNone/>
              <a:defRPr/>
            </a:pPr>
            <a:r>
              <a:rPr lang="en-US" sz="1000" dirty="0">
                <a:solidFill>
                  <a:schemeClr val="bg1"/>
                </a:solidFill>
              </a:rPr>
              <a:t>Canberra</a:t>
            </a:r>
          </a:p>
          <a:p>
            <a:pPr marL="0" indent="0">
              <a:spcBef>
                <a:spcPts val="200"/>
              </a:spcBef>
              <a:spcAft>
                <a:spcPct val="0"/>
              </a:spcAft>
              <a:buClr>
                <a:srgbClr val="FFE245"/>
              </a:buClr>
              <a:buSzPct val="141000"/>
              <a:buNone/>
              <a:defRPr/>
            </a:pPr>
            <a:r>
              <a:rPr lang="en-US" sz="1000" dirty="0">
                <a:solidFill>
                  <a:schemeClr val="bg1"/>
                </a:solidFill>
              </a:rPr>
              <a:t>Melbourne</a:t>
            </a:r>
          </a:p>
          <a:p>
            <a:pPr marL="0" indent="0">
              <a:spcBef>
                <a:spcPts val="200"/>
              </a:spcBef>
              <a:spcAft>
                <a:spcPct val="0"/>
              </a:spcAft>
              <a:buClr>
                <a:srgbClr val="FFE245"/>
              </a:buClr>
              <a:buSzPct val="141000"/>
              <a:buNone/>
              <a:defRPr/>
            </a:pPr>
            <a:r>
              <a:rPr lang="en-US" sz="1000" dirty="0">
                <a:solidFill>
                  <a:schemeClr val="bg1"/>
                </a:solidFill>
              </a:rPr>
              <a:t>Sydney</a:t>
            </a:r>
          </a:p>
          <a:p>
            <a:pPr marL="0" indent="0">
              <a:spcBef>
                <a:spcPts val="200"/>
              </a:spcBef>
              <a:spcAft>
                <a:spcPct val="0"/>
              </a:spcAft>
              <a:buClr>
                <a:srgbClr val="FFE245"/>
              </a:buClr>
              <a:buSzPct val="141000"/>
              <a:buFont typeface="Lucida Grande" charset="0"/>
              <a:buNone/>
              <a:defRPr/>
            </a:pPr>
            <a:r>
              <a:rPr lang="en-US" sz="1000" b="1" dirty="0">
                <a:solidFill>
                  <a:schemeClr val="bg1"/>
                </a:solidFill>
              </a:rPr>
              <a:t>China: </a:t>
            </a:r>
            <a:r>
              <a:rPr lang="en-US" sz="1000" dirty="0">
                <a:solidFill>
                  <a:schemeClr val="bg1"/>
                </a:solidFill>
              </a:rPr>
              <a:t>Beijing</a:t>
            </a:r>
          </a:p>
          <a:p>
            <a:pPr marL="0" indent="0">
              <a:spcBef>
                <a:spcPts val="200"/>
              </a:spcBef>
              <a:spcAft>
                <a:spcPct val="0"/>
              </a:spcAft>
              <a:buClr>
                <a:srgbClr val="FFE245"/>
              </a:buClr>
              <a:buSzPct val="141000"/>
              <a:buFont typeface="Lucida Grande" charset="0"/>
              <a:buNone/>
              <a:defRPr/>
            </a:pPr>
            <a:r>
              <a:rPr lang="en-US" sz="1000" b="1" dirty="0">
                <a:solidFill>
                  <a:schemeClr val="bg1"/>
                </a:solidFill>
              </a:rPr>
              <a:t>India: </a:t>
            </a:r>
            <a:r>
              <a:rPr lang="en-US" sz="1000" dirty="0">
                <a:solidFill>
                  <a:schemeClr val="bg1"/>
                </a:solidFill>
              </a:rPr>
              <a:t>Chennai</a:t>
            </a:r>
            <a:endParaRPr lang="en-US" sz="1000" b="1" dirty="0">
              <a:solidFill>
                <a:schemeClr val="bg1"/>
              </a:solidFill>
            </a:endParaRPr>
          </a:p>
          <a:p>
            <a:pPr marL="0" indent="0">
              <a:spcBef>
                <a:spcPts val="200"/>
              </a:spcBef>
              <a:spcAft>
                <a:spcPct val="0"/>
              </a:spcAft>
              <a:buClr>
                <a:srgbClr val="8DCC31"/>
              </a:buClr>
              <a:buSzPct val="141000"/>
              <a:buFont typeface="Lucida Grande" charset="0"/>
              <a:buNone/>
              <a:defRPr/>
            </a:pPr>
            <a:r>
              <a:rPr lang="en-US" sz="1000" b="1" dirty="0">
                <a:solidFill>
                  <a:schemeClr val="bg1"/>
                </a:solidFill>
              </a:rPr>
              <a:t>Ireland: </a:t>
            </a:r>
            <a:r>
              <a:rPr lang="en-US" sz="1000" dirty="0">
                <a:solidFill>
                  <a:schemeClr val="bg1"/>
                </a:solidFill>
              </a:rPr>
              <a:t>Dublin</a:t>
            </a:r>
          </a:p>
          <a:p>
            <a:pPr marL="0" indent="0">
              <a:spcBef>
                <a:spcPts val="200"/>
              </a:spcBef>
              <a:spcAft>
                <a:spcPct val="0"/>
              </a:spcAft>
              <a:buClr>
                <a:srgbClr val="8DCC31"/>
              </a:buClr>
              <a:buSzPct val="141000"/>
              <a:buFont typeface="Lucida Grande" charset="0"/>
              <a:buNone/>
              <a:defRPr/>
            </a:pPr>
            <a:r>
              <a:rPr lang="en-US" sz="1000" b="1" dirty="0">
                <a:solidFill>
                  <a:schemeClr val="bg1"/>
                </a:solidFill>
              </a:rPr>
              <a:t>Israel: </a:t>
            </a:r>
            <a:r>
              <a:rPr lang="en-US" sz="1000" dirty="0">
                <a:solidFill>
                  <a:schemeClr val="bg1"/>
                </a:solidFill>
              </a:rPr>
              <a:t>Tel Aviv</a:t>
            </a:r>
          </a:p>
          <a:p>
            <a:pPr marL="0" indent="0">
              <a:spcBef>
                <a:spcPts val="200"/>
              </a:spcBef>
              <a:spcAft>
                <a:spcPct val="0"/>
              </a:spcAft>
              <a:buClr>
                <a:srgbClr val="8DCC31"/>
              </a:buClr>
              <a:buSzPct val="141000"/>
              <a:buFont typeface="Lucida Grande" charset="0"/>
              <a:buNone/>
              <a:defRPr/>
            </a:pPr>
            <a:r>
              <a:rPr lang="en-US" sz="1000" b="1" dirty="0">
                <a:solidFill>
                  <a:schemeClr val="bg1"/>
                </a:solidFill>
              </a:rPr>
              <a:t>Netherlands: </a:t>
            </a:r>
            <a:r>
              <a:rPr lang="en-US" sz="1000" dirty="0">
                <a:solidFill>
                  <a:schemeClr val="bg1"/>
                </a:solidFill>
              </a:rPr>
              <a:t>Amsterdam</a:t>
            </a:r>
          </a:p>
          <a:p>
            <a:pPr marL="0" indent="0">
              <a:spcBef>
                <a:spcPts val="200"/>
              </a:spcBef>
              <a:spcAft>
                <a:spcPct val="0"/>
              </a:spcAft>
              <a:buClr>
                <a:srgbClr val="8DCC31"/>
              </a:buClr>
              <a:buSzPct val="141000"/>
              <a:buFont typeface="Lucida Grande" charset="0"/>
              <a:buNone/>
              <a:defRPr/>
            </a:pPr>
            <a:r>
              <a:rPr lang="en-US" sz="1000" b="1" dirty="0">
                <a:solidFill>
                  <a:schemeClr val="bg1"/>
                </a:solidFill>
              </a:rPr>
              <a:t>Switzerland: </a:t>
            </a:r>
            <a:r>
              <a:rPr lang="en-US" sz="1000" dirty="0">
                <a:solidFill>
                  <a:schemeClr val="bg1"/>
                </a:solidFill>
              </a:rPr>
              <a:t>Lausanne</a:t>
            </a:r>
          </a:p>
          <a:p>
            <a:pPr marL="0" indent="0">
              <a:spcBef>
                <a:spcPts val="200"/>
              </a:spcBef>
              <a:spcAft>
                <a:spcPct val="0"/>
              </a:spcAft>
              <a:buClr>
                <a:srgbClr val="8DCC31"/>
              </a:buClr>
              <a:buSzPct val="141000"/>
              <a:buFont typeface="Lucida Grande" charset="0"/>
              <a:buNone/>
              <a:defRPr/>
            </a:pPr>
            <a:r>
              <a:rPr lang="en-US" sz="1000" b="1" dirty="0">
                <a:solidFill>
                  <a:schemeClr val="bg1"/>
                </a:solidFill>
              </a:rPr>
              <a:t>UK: </a:t>
            </a:r>
            <a:r>
              <a:rPr lang="en-US" sz="1000" dirty="0">
                <a:solidFill>
                  <a:schemeClr val="bg1"/>
                </a:solidFill>
              </a:rPr>
              <a:t>Farnborough</a:t>
            </a:r>
          </a:p>
        </p:txBody>
      </p:sp>
      <p:sp>
        <p:nvSpPr>
          <p:cNvPr id="220" name="Content Placeholder 10">
            <a:extLst>
              <a:ext uri="{FF2B5EF4-FFF2-40B4-BE49-F238E27FC236}">
                <a16:creationId xmlns:a16="http://schemas.microsoft.com/office/drawing/2014/main" xmlns="" id="{CF5354AC-01C1-DB43-86E3-E93D1CCCD67D}"/>
              </a:ext>
            </a:extLst>
          </p:cNvPr>
          <p:cNvSpPr txBox="1">
            <a:spLocks/>
          </p:cNvSpPr>
          <p:nvPr/>
        </p:nvSpPr>
        <p:spPr>
          <a:xfrm>
            <a:off x="607859" y="6013916"/>
            <a:ext cx="8236590" cy="15381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20000"/>
              <a:buFont typeface="Verdana" panose="020B0604030504040204" pitchFamily="34" charset="0"/>
              <a:buChar char="›"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666666"/>
              </a:buClr>
              <a:buSzPct val="100000"/>
              <a:buFont typeface="Arial" panose="020B0604020202020204" pitchFamily="34" charset="0"/>
              <a:buChar char="–"/>
              <a:defRPr lang="en-US" sz="16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666666"/>
              </a:buClr>
              <a:buFont typeface="Wingdings" panose="05000000000000000000" pitchFamily="2" charset="2"/>
              <a:buChar char="§"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6858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lang="en-US" sz="12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lang="en-US" sz="11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800" dirty="0">
                <a:solidFill>
                  <a:schemeClr val="bg1"/>
                </a:solidFill>
              </a:rPr>
              <a:t>* FY18, ended March 31, 2018</a:t>
            </a:r>
          </a:p>
        </p:txBody>
      </p:sp>
    </p:spTree>
    <p:extLst>
      <p:ext uri="{BB962C8B-B14F-4D97-AF65-F5344CB8AC3E}">
        <p14:creationId xmlns:p14="http://schemas.microsoft.com/office/powerpoint/2010/main" val="921853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Placeholder 21">
            <a:extLst>
              <a:ext uri="{FF2B5EF4-FFF2-40B4-BE49-F238E27FC236}">
                <a16:creationId xmlns:a16="http://schemas.microsoft.com/office/drawing/2014/main" xmlns="" id="{B099EE43-0679-AB40-A040-004C4B78ABA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t="15715" b="15715"/>
          <a:stretch>
            <a:fillRect/>
          </a:stretch>
        </p:blipFill>
        <p:spPr/>
      </p:pic>
      <p:pic>
        <p:nvPicPr>
          <p:cNvPr id="24" name="Picture Placeholder 23">
            <a:extLst>
              <a:ext uri="{FF2B5EF4-FFF2-40B4-BE49-F238E27FC236}">
                <a16:creationId xmlns:a16="http://schemas.microsoft.com/office/drawing/2014/main" xmlns="" id="{BD4EDEBA-CF0F-5646-8CC2-1E8AAA500D4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t="15701" b="15701"/>
          <a:stretch>
            <a:fillRect/>
          </a:stretch>
        </p:blipFill>
        <p:spPr/>
      </p:pic>
      <p:pic>
        <p:nvPicPr>
          <p:cNvPr id="18" name="Picture Placeholder 14">
            <a:extLst>
              <a:ext uri="{FF2B5EF4-FFF2-40B4-BE49-F238E27FC236}">
                <a16:creationId xmlns:a16="http://schemas.microsoft.com/office/drawing/2014/main" xmlns="" id="{AC199C2E-8CCF-ED43-B7AB-71467338338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82" b="16682"/>
          <a:stretch>
            <a:fillRect/>
          </a:stretch>
        </p:blipFill>
        <p:spPr>
          <a:xfrm>
            <a:off x="0" y="3882609"/>
            <a:ext cx="4065760" cy="1805328"/>
          </a:xfrm>
        </p:spPr>
      </p:pic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xmlns="" id="{B4D76F95-B9B6-A143-B686-CA45778FDFD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5"/>
          <a:srcRect t="16593" b="16593"/>
          <a:stretch/>
        </p:blipFill>
        <p:spPr/>
      </p:pic>
      <p:sp>
        <p:nvSpPr>
          <p:cNvPr id="6" name="Title 5">
            <a:extLst>
              <a:ext uri="{FF2B5EF4-FFF2-40B4-BE49-F238E27FC236}">
                <a16:creationId xmlns:a16="http://schemas.microsoft.com/office/drawing/2014/main" xmlns="" id="{62D7C247-393D-564D-9740-C6C06DF09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Uni Neue Book" pitchFamily="2" charset="0"/>
              </a:rPr>
              <a:t>Fast connections for consumers and businesses</a:t>
            </a:r>
          </a:p>
        </p:txBody>
      </p:sp>
      <p:pic>
        <p:nvPicPr>
          <p:cNvPr id="20" name="Picture Placeholder 4">
            <a:extLst>
              <a:ext uri="{FF2B5EF4-FFF2-40B4-BE49-F238E27FC236}">
                <a16:creationId xmlns:a16="http://schemas.microsoft.com/office/drawing/2014/main" xmlns="" id="{DA1E7699-E1EA-4347-928F-AB33E5978E46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>
          <a:blip r:embed="rId6"/>
          <a:srcRect t="16564" b="16564"/>
          <a:stretch>
            <a:fillRect/>
          </a:stretch>
        </p:blipFill>
        <p:spPr>
          <a:xfrm>
            <a:off x="8124921" y="3882609"/>
            <a:ext cx="4061801" cy="1805328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2F0AA989-5A0A-604A-9069-6DAAAB248C8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US" sz="1400" dirty="0"/>
              <a:t>Unlimited home internet plans mean </a:t>
            </a:r>
            <a:br>
              <a:rPr lang="en-US" sz="1400" dirty="0"/>
            </a:br>
            <a:r>
              <a:rPr lang="en-US" sz="1400" dirty="0"/>
              <a:t>unlimited possibilities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xmlns="" id="{1FDDA292-609F-EF46-ADB0-E6021EBBA7A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>
            <a:normAutofit/>
          </a:bodyPr>
          <a:lstStyle/>
          <a:p>
            <a:r>
              <a:rPr lang="en-US" sz="1400" dirty="0"/>
              <a:t>Business internet and Wi-Fi for </a:t>
            </a:r>
            <a:br>
              <a:rPr lang="en-US" sz="1400" dirty="0"/>
            </a:br>
            <a:r>
              <a:rPr lang="en-US" sz="1400" dirty="0"/>
              <a:t>hard-to-serve locations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xmlns="" id="{7669B342-E005-9E44-852F-787F9964414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>
            <a:normAutofit/>
          </a:bodyPr>
          <a:lstStyle/>
          <a:p>
            <a:r>
              <a:rPr lang="en-US" sz="1400" dirty="0"/>
              <a:t>The best Wi-Fi in the sky gives every passenger freedom to stream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xmlns="" id="{8E13570F-E6DC-D142-9563-81DED8EB0BB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>
            <a:normAutofit/>
          </a:bodyPr>
          <a:lstStyle/>
          <a:p>
            <a:r>
              <a:rPr lang="en-US" sz="1400" dirty="0"/>
              <a:t>Stay productive and entertained </a:t>
            </a:r>
            <a:br>
              <a:rPr lang="en-US" sz="1400" dirty="0"/>
            </a:br>
            <a:r>
              <a:rPr lang="en-US" sz="1400" dirty="0"/>
              <a:t>on private aircraft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xmlns="" id="{65B1EB77-B9E8-DD46-BD9C-A72319A3729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>
            <a:normAutofit/>
          </a:bodyPr>
          <a:lstStyle/>
          <a:p>
            <a:r>
              <a:rPr lang="en-US" sz="1400" dirty="0"/>
              <a:t>Fast, reliable internet for cruise ships, pleasure craft, and other vessels</a:t>
            </a:r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xmlns="" id="{CD56BB6E-0DC2-5B4F-8F90-078B057F1755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 rotWithShape="1">
          <a:blip r:embed="rId7"/>
          <a:srcRect t="9395" b="9395"/>
          <a:stretch/>
        </p:blipFill>
        <p:spPr>
          <a:xfrm>
            <a:off x="8124923" y="1535113"/>
            <a:ext cx="4075806" cy="1857891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xmlns="" id="{36D313DA-CFE2-E449-8428-C92CBD123368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8124923" y="3393004"/>
            <a:ext cx="4075806" cy="489605"/>
          </a:xfrm>
        </p:spPr>
        <p:txBody>
          <a:bodyPr>
            <a:normAutofit/>
          </a:bodyPr>
          <a:lstStyle/>
          <a:p>
            <a:r>
              <a:rPr lang="en-US" sz="1400" dirty="0"/>
              <a:t>Connecting the unconnected to </a:t>
            </a:r>
            <a:br>
              <a:rPr lang="en-US" sz="1400" dirty="0"/>
            </a:br>
            <a:r>
              <a:rPr lang="en-US" sz="1400" dirty="0"/>
              <a:t>affordable high-speed internet 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xmlns="" id="{085CE6F4-1575-3848-97F3-00650BC536A0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/>
        <p:txBody>
          <a:bodyPr/>
          <a:lstStyle/>
          <a:p>
            <a:r>
              <a:rPr lang="en-US" dirty="0"/>
              <a:t>Viasat Proprietary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xmlns="" id="{5E0C1957-BAD9-1B4C-B647-2C1D498140BE}"/>
              </a:ext>
            </a:extLst>
          </p:cNvPr>
          <p:cNvSpPr>
            <a:spLocks noGrp="1"/>
          </p:cNvSpPr>
          <p:nvPr>
            <p:ph type="sldNum" sz="quarter" idx="31"/>
          </p:nvPr>
        </p:nvSpPr>
        <p:spPr/>
        <p:txBody>
          <a:bodyPr/>
          <a:lstStyle/>
          <a:p>
            <a:fld id="{9D269874-3913-3E4A-9285-BA6A0CAD74F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21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8EB45CF9-9947-CA48-8A48-8B8C95004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Uni Neue Book" pitchFamily="2" charset="0"/>
              </a:rPr>
              <a:t>ViaSat-3: game-changing innovation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4A4C3A1-FC81-D54A-990B-5175345EDC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Expected to be the most cost-efficient, integrated, flexible, global satellite broadband infrastructure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E590D04-7271-3442-A48A-B55EC8B1790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Viasat Proprietary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9D208B5-A6E0-1943-AF71-4B644CA1F96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D269874-3913-3E4A-9285-BA6A0CAD74F5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7" name="Content Placeholder 10">
            <a:extLst>
              <a:ext uri="{FF2B5EF4-FFF2-40B4-BE49-F238E27FC236}">
                <a16:creationId xmlns:a16="http://schemas.microsoft.com/office/drawing/2014/main" xmlns="" id="{964B701A-C2E0-624A-83F8-37DB6FA9B719}"/>
              </a:ext>
            </a:extLst>
          </p:cNvPr>
          <p:cNvSpPr txBox="1">
            <a:spLocks/>
          </p:cNvSpPr>
          <p:nvPr/>
        </p:nvSpPr>
        <p:spPr>
          <a:xfrm>
            <a:off x="1260408" y="1947334"/>
            <a:ext cx="2127593" cy="552020"/>
          </a:xfrm>
          <a:prstGeom prst="rect">
            <a:avLst/>
          </a:prstGeom>
        </p:spPr>
        <p:txBody>
          <a:bodyPr anchor="ctr" anchorCtr="0"/>
          <a:lstStyle>
            <a:lvl1pPr marL="2286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20000"/>
              <a:buFont typeface="Verdana" panose="020B0604030504040204" pitchFamily="34" charset="0"/>
              <a:buChar char="›"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666666"/>
              </a:buClr>
              <a:buSzPct val="100000"/>
              <a:buFont typeface="Arial" panose="020B0604020202020204" pitchFamily="34" charset="0"/>
              <a:buChar char="–"/>
              <a:defRPr lang="en-US" sz="16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666666"/>
              </a:buClr>
              <a:buFont typeface="Wingdings" panose="05000000000000000000" pitchFamily="2" charset="2"/>
              <a:buChar char="§"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6858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lang="en-US" sz="12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lang="en-US" sz="11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chemeClr val="accent2"/>
                </a:solidFill>
              </a:rPr>
              <a:t>Expected capacity</a:t>
            </a: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bg1"/>
                </a:solidFill>
              </a:rPr>
              <a:t>1+ </a:t>
            </a:r>
            <a:r>
              <a:rPr lang="en-US" sz="1200" dirty="0" err="1">
                <a:solidFill>
                  <a:schemeClr val="bg1"/>
                </a:solidFill>
              </a:rPr>
              <a:t>Tbps</a:t>
            </a:r>
            <a:r>
              <a:rPr lang="en-US" sz="1200" dirty="0">
                <a:solidFill>
                  <a:schemeClr val="bg1"/>
                </a:solidFill>
              </a:rPr>
              <a:t> per satellite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F259AF21-10DC-5346-8845-70D5760FC0E2}"/>
              </a:ext>
            </a:extLst>
          </p:cNvPr>
          <p:cNvSpPr/>
          <p:nvPr/>
        </p:nvSpPr>
        <p:spPr>
          <a:xfrm>
            <a:off x="663934" y="2001341"/>
            <a:ext cx="491506" cy="4915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CD3A0567-754B-9745-958D-4471E451B6F5}"/>
              </a:ext>
            </a:extLst>
          </p:cNvPr>
          <p:cNvSpPr/>
          <p:nvPr/>
        </p:nvSpPr>
        <p:spPr>
          <a:xfrm>
            <a:off x="663934" y="2704961"/>
            <a:ext cx="491506" cy="491506"/>
          </a:xfrm>
          <a:prstGeom prst="rect">
            <a:avLst/>
          </a:prstGeom>
          <a:solidFill>
            <a:schemeClr val="accent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2FFF28EE-7FAB-0F47-8C41-056F3B796732}"/>
              </a:ext>
            </a:extLst>
          </p:cNvPr>
          <p:cNvSpPr/>
          <p:nvPr/>
        </p:nvSpPr>
        <p:spPr>
          <a:xfrm>
            <a:off x="663934" y="3362087"/>
            <a:ext cx="491506" cy="49150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C84C2C6E-DB47-AE44-A43D-EBD7F4DF9CD8}"/>
              </a:ext>
            </a:extLst>
          </p:cNvPr>
          <p:cNvSpPr/>
          <p:nvPr/>
        </p:nvSpPr>
        <p:spPr>
          <a:xfrm>
            <a:off x="663934" y="4042460"/>
            <a:ext cx="491506" cy="4915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89487998-0E96-114C-AF9B-D1450094B91F}"/>
              </a:ext>
            </a:extLst>
          </p:cNvPr>
          <p:cNvSpPr/>
          <p:nvPr/>
        </p:nvSpPr>
        <p:spPr>
          <a:xfrm>
            <a:off x="663934" y="4722833"/>
            <a:ext cx="491506" cy="49150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A01DD1AB-1D9C-6746-9C4F-ED09E58E1274}"/>
              </a:ext>
            </a:extLst>
          </p:cNvPr>
          <p:cNvSpPr/>
          <p:nvPr/>
        </p:nvSpPr>
        <p:spPr>
          <a:xfrm>
            <a:off x="663934" y="5403205"/>
            <a:ext cx="491506" cy="491506"/>
          </a:xfrm>
          <a:prstGeom prst="rect">
            <a:avLst/>
          </a:prstGeom>
          <a:solidFill>
            <a:srgbClr val="87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Content Placeholder 10">
            <a:extLst>
              <a:ext uri="{FF2B5EF4-FFF2-40B4-BE49-F238E27FC236}">
                <a16:creationId xmlns:a16="http://schemas.microsoft.com/office/drawing/2014/main" xmlns="" id="{3E00FC56-E536-0F4B-8E79-4828FC78CB06}"/>
              </a:ext>
            </a:extLst>
          </p:cNvPr>
          <p:cNvSpPr txBox="1">
            <a:spLocks/>
          </p:cNvSpPr>
          <p:nvPr/>
        </p:nvSpPr>
        <p:spPr>
          <a:xfrm>
            <a:off x="1260408" y="2632457"/>
            <a:ext cx="2293848" cy="552020"/>
          </a:xfrm>
          <a:prstGeom prst="rect">
            <a:avLst/>
          </a:prstGeom>
        </p:spPr>
        <p:txBody>
          <a:bodyPr anchor="ctr" anchorCtr="0"/>
          <a:lstStyle>
            <a:lvl1pPr marL="2286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20000"/>
              <a:buFont typeface="Verdana" panose="020B0604030504040204" pitchFamily="34" charset="0"/>
              <a:buChar char="›"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666666"/>
              </a:buClr>
              <a:buSzPct val="100000"/>
              <a:buFont typeface="Arial" panose="020B0604020202020204" pitchFamily="34" charset="0"/>
              <a:buChar char="–"/>
              <a:defRPr lang="en-US" sz="16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666666"/>
              </a:buClr>
              <a:buFont typeface="Wingdings" panose="05000000000000000000" pitchFamily="2" charset="2"/>
              <a:buChar char="§"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6858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lang="en-US" sz="12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lang="en-US" sz="11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chemeClr val="accent2"/>
                </a:solidFill>
              </a:rPr>
              <a:t>Global constellation</a:t>
            </a: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bg1"/>
                </a:solidFill>
              </a:rPr>
              <a:t>Americas and EMEA underway</a:t>
            </a:r>
          </a:p>
        </p:txBody>
      </p:sp>
      <p:sp>
        <p:nvSpPr>
          <p:cNvPr id="15" name="Content Placeholder 10">
            <a:extLst>
              <a:ext uri="{FF2B5EF4-FFF2-40B4-BE49-F238E27FC236}">
                <a16:creationId xmlns:a16="http://schemas.microsoft.com/office/drawing/2014/main" xmlns="" id="{29C42ECD-4145-4946-8628-D7A7D5EB368B}"/>
              </a:ext>
            </a:extLst>
          </p:cNvPr>
          <p:cNvSpPr txBox="1">
            <a:spLocks/>
          </p:cNvSpPr>
          <p:nvPr/>
        </p:nvSpPr>
        <p:spPr>
          <a:xfrm>
            <a:off x="1260408" y="3317580"/>
            <a:ext cx="2127593" cy="552020"/>
          </a:xfrm>
          <a:prstGeom prst="rect">
            <a:avLst/>
          </a:prstGeom>
        </p:spPr>
        <p:txBody>
          <a:bodyPr anchor="ctr" anchorCtr="0"/>
          <a:lstStyle>
            <a:lvl1pPr marL="2286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20000"/>
              <a:buFont typeface="Verdana" panose="020B0604030504040204" pitchFamily="34" charset="0"/>
              <a:buChar char="›"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666666"/>
              </a:buClr>
              <a:buSzPct val="100000"/>
              <a:buFont typeface="Arial" panose="020B0604020202020204" pitchFamily="34" charset="0"/>
              <a:buChar char="–"/>
              <a:defRPr lang="en-US" sz="16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666666"/>
              </a:buClr>
              <a:buFont typeface="Wingdings" panose="05000000000000000000" pitchFamily="2" charset="2"/>
              <a:buChar char="§"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6858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lang="en-US" sz="12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lang="en-US" sz="11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chemeClr val="accent2"/>
                </a:solidFill>
              </a:rPr>
              <a:t>Construction start</a:t>
            </a: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bg1"/>
                </a:solidFill>
              </a:rPr>
              <a:t>December 2015</a:t>
            </a:r>
            <a:r>
              <a:rPr lang="en-US" sz="1200" baseline="30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6" name="Content Placeholder 10">
            <a:extLst>
              <a:ext uri="{FF2B5EF4-FFF2-40B4-BE49-F238E27FC236}">
                <a16:creationId xmlns:a16="http://schemas.microsoft.com/office/drawing/2014/main" xmlns="" id="{7F23535D-2222-1B4D-95A3-03B6EDE905C1}"/>
              </a:ext>
            </a:extLst>
          </p:cNvPr>
          <p:cNvSpPr txBox="1">
            <a:spLocks/>
          </p:cNvSpPr>
          <p:nvPr/>
        </p:nvSpPr>
        <p:spPr>
          <a:xfrm>
            <a:off x="1260408" y="4002703"/>
            <a:ext cx="2127593" cy="552020"/>
          </a:xfrm>
          <a:prstGeom prst="rect">
            <a:avLst/>
          </a:prstGeom>
        </p:spPr>
        <p:txBody>
          <a:bodyPr anchor="ctr" anchorCtr="0"/>
          <a:lstStyle>
            <a:lvl1pPr marL="2286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20000"/>
              <a:buFont typeface="Verdana" panose="020B0604030504040204" pitchFamily="34" charset="0"/>
              <a:buChar char="›"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666666"/>
              </a:buClr>
              <a:buSzPct val="100000"/>
              <a:buFont typeface="Arial" panose="020B0604020202020204" pitchFamily="34" charset="0"/>
              <a:buChar char="–"/>
              <a:defRPr lang="en-US" sz="16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666666"/>
              </a:buClr>
              <a:buFont typeface="Wingdings" panose="05000000000000000000" pitchFamily="2" charset="2"/>
              <a:buChar char="§"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6858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lang="en-US" sz="12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lang="en-US" sz="11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chemeClr val="accent2"/>
                </a:solidFill>
              </a:rPr>
              <a:t>Anticipated launch</a:t>
            </a: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bg1"/>
                </a:solidFill>
              </a:rPr>
              <a:t>Late 2019 / early 2020</a:t>
            </a:r>
            <a:r>
              <a:rPr lang="en-US" sz="1200" baseline="30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7" name="Content Placeholder 10">
            <a:extLst>
              <a:ext uri="{FF2B5EF4-FFF2-40B4-BE49-F238E27FC236}">
                <a16:creationId xmlns:a16="http://schemas.microsoft.com/office/drawing/2014/main" xmlns="" id="{32D7F252-73CC-2248-93E8-292493B53F07}"/>
              </a:ext>
            </a:extLst>
          </p:cNvPr>
          <p:cNvSpPr txBox="1">
            <a:spLocks/>
          </p:cNvSpPr>
          <p:nvPr/>
        </p:nvSpPr>
        <p:spPr>
          <a:xfrm>
            <a:off x="1260408" y="4687826"/>
            <a:ext cx="2127593" cy="552020"/>
          </a:xfrm>
          <a:prstGeom prst="rect">
            <a:avLst/>
          </a:prstGeom>
        </p:spPr>
        <p:txBody>
          <a:bodyPr anchor="ctr" anchorCtr="0"/>
          <a:lstStyle>
            <a:lvl1pPr marL="2286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20000"/>
              <a:buFont typeface="Verdana" panose="020B0604030504040204" pitchFamily="34" charset="0"/>
              <a:buChar char="›"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666666"/>
              </a:buClr>
              <a:buSzPct val="100000"/>
              <a:buFont typeface="Arial" panose="020B0604020202020204" pitchFamily="34" charset="0"/>
              <a:buChar char="–"/>
              <a:defRPr lang="en-US" sz="16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666666"/>
              </a:buClr>
              <a:buFont typeface="Wingdings" panose="05000000000000000000" pitchFamily="2" charset="2"/>
              <a:buChar char="§"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6858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lang="en-US" sz="12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lang="en-US" sz="11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chemeClr val="accent2"/>
                </a:solidFill>
              </a:rPr>
              <a:t>Expected design life</a:t>
            </a: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bg1"/>
                </a:solidFill>
              </a:rPr>
              <a:t>~15 years</a:t>
            </a:r>
          </a:p>
        </p:txBody>
      </p:sp>
      <p:sp>
        <p:nvSpPr>
          <p:cNvPr id="18" name="Content Placeholder 10">
            <a:extLst>
              <a:ext uri="{FF2B5EF4-FFF2-40B4-BE49-F238E27FC236}">
                <a16:creationId xmlns:a16="http://schemas.microsoft.com/office/drawing/2014/main" xmlns="" id="{AE00BCD5-F55D-9347-BFEF-C37B26C353AC}"/>
              </a:ext>
            </a:extLst>
          </p:cNvPr>
          <p:cNvSpPr txBox="1">
            <a:spLocks/>
          </p:cNvSpPr>
          <p:nvPr/>
        </p:nvSpPr>
        <p:spPr>
          <a:xfrm>
            <a:off x="1260408" y="5372948"/>
            <a:ext cx="3885142" cy="552020"/>
          </a:xfrm>
          <a:prstGeom prst="rect">
            <a:avLst/>
          </a:prstGeom>
        </p:spPr>
        <p:txBody>
          <a:bodyPr anchor="ctr" anchorCtr="0"/>
          <a:lstStyle>
            <a:lvl1pPr marL="2286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20000"/>
              <a:buFont typeface="Verdana" panose="020B0604030504040204" pitchFamily="34" charset="0"/>
              <a:buChar char="›"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666666"/>
              </a:buClr>
              <a:buSzPct val="100000"/>
              <a:buFont typeface="Arial" panose="020B0604020202020204" pitchFamily="34" charset="0"/>
              <a:buChar char="–"/>
              <a:defRPr lang="en-US" sz="16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666666"/>
              </a:buClr>
              <a:buFont typeface="Wingdings" panose="05000000000000000000" pitchFamily="2" charset="2"/>
              <a:buChar char="§"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6858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lang="en-US" sz="12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lang="en-US" sz="11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chemeClr val="accent2"/>
                </a:solidFill>
              </a:rPr>
              <a:t>Efficient asset</a:t>
            </a: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bg1"/>
                </a:solidFill>
              </a:rPr>
              <a:t>Expected to be ~3-4x more cost efficient than VS-2</a:t>
            </a:r>
          </a:p>
        </p:txBody>
      </p:sp>
      <p:sp>
        <p:nvSpPr>
          <p:cNvPr id="19" name="Content Placeholder 10">
            <a:extLst>
              <a:ext uri="{FF2B5EF4-FFF2-40B4-BE49-F238E27FC236}">
                <a16:creationId xmlns:a16="http://schemas.microsoft.com/office/drawing/2014/main" xmlns="" id="{A78378E5-1089-AB43-A93A-555C8613547D}"/>
              </a:ext>
            </a:extLst>
          </p:cNvPr>
          <p:cNvSpPr txBox="1">
            <a:spLocks/>
          </p:cNvSpPr>
          <p:nvPr/>
        </p:nvSpPr>
        <p:spPr>
          <a:xfrm>
            <a:off x="581212" y="6038923"/>
            <a:ext cx="8226552" cy="15381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20000"/>
              <a:buFont typeface="Verdana" panose="020B0604030504040204" pitchFamily="34" charset="0"/>
              <a:buChar char="›"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666666"/>
              </a:buClr>
              <a:buSzPct val="100000"/>
              <a:buFont typeface="Arial" panose="020B0604020202020204" pitchFamily="34" charset="0"/>
              <a:buChar char="–"/>
              <a:defRPr lang="en-US" sz="16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666666"/>
              </a:buClr>
              <a:buFont typeface="Wingdings" panose="05000000000000000000" pitchFamily="2" charset="2"/>
              <a:buChar char="§"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6858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lang="en-US" sz="12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lang="en-US" sz="11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800" dirty="0">
                <a:solidFill>
                  <a:schemeClr val="bg1"/>
                </a:solidFill>
              </a:rPr>
              <a:t>(1) Americas and EMEA. (2) First ViaSat-3 class satellite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01C2127D-D67B-794C-860F-089C4ED004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429" y="2181743"/>
            <a:ext cx="416052" cy="3657601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A51D879D-5C1C-2241-AC85-337A8E492454}"/>
              </a:ext>
            </a:extLst>
          </p:cNvPr>
          <p:cNvGrpSpPr/>
          <p:nvPr/>
        </p:nvGrpSpPr>
        <p:grpSpPr>
          <a:xfrm>
            <a:off x="5316843" y="1749110"/>
            <a:ext cx="6175145" cy="4471770"/>
            <a:chOff x="5316843" y="1720967"/>
            <a:chExt cx="6175145" cy="4471770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xmlns="" id="{DD4A61BB-0B4E-6140-9324-CDC6A01A6F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9574" b="15804"/>
            <a:stretch/>
          </p:blipFill>
          <p:spPr>
            <a:xfrm>
              <a:off x="5316843" y="2632456"/>
              <a:ext cx="6175145" cy="3560281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12BC5922-9491-B64A-BAF0-E3F0A66F3E5E}"/>
                </a:ext>
              </a:extLst>
            </p:cNvPr>
            <p:cNvSpPr txBox="1"/>
            <p:nvPr/>
          </p:nvSpPr>
          <p:spPr>
            <a:xfrm>
              <a:off x="10609729" y="3993776"/>
              <a:ext cx="0" cy="0"/>
            </a:xfrm>
            <a:prstGeom prst="rect">
              <a:avLst/>
            </a:prstGeom>
            <a:noFill/>
          </p:spPr>
          <p:txBody>
            <a:bodyPr wrap="none" lIns="0" tIns="0" rIns="0" bIns="0" rtlCol="0" anchor="t" anchorCtr="0">
              <a:noAutofit/>
            </a:bodyPr>
            <a:lstStyle/>
            <a:p>
              <a:pPr marL="228600" indent="-228600" algn="l" defTabSz="6858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2"/>
                </a:buClr>
                <a:buSzPct val="120000"/>
                <a:buFont typeface="Verdana" panose="020B0604030504040204" pitchFamily="34" charset="0"/>
                <a:buChar char="›"/>
              </a:pPr>
              <a:endParaRPr lang="en-US" sz="18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D15A35DB-D2EC-3B4D-9012-2531F29AEC6D}"/>
                </a:ext>
              </a:extLst>
            </p:cNvPr>
            <p:cNvSpPr txBox="1"/>
            <p:nvPr/>
          </p:nvSpPr>
          <p:spPr>
            <a:xfrm>
              <a:off x="10506416" y="4001392"/>
              <a:ext cx="0" cy="0"/>
            </a:xfrm>
            <a:prstGeom prst="rect">
              <a:avLst/>
            </a:prstGeom>
            <a:noFill/>
          </p:spPr>
          <p:txBody>
            <a:bodyPr wrap="none" lIns="0" tIns="0" rIns="0" bIns="0" rtlCol="0" anchor="t" anchorCtr="0">
              <a:noAutofit/>
            </a:bodyPr>
            <a:lstStyle/>
            <a:p>
              <a:pPr marL="228600" indent="-228600" algn="l" defTabSz="6858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2"/>
                </a:buClr>
                <a:buSzPct val="120000"/>
                <a:buFont typeface="Verdana" panose="020B0604030504040204" pitchFamily="34" charset="0"/>
                <a:buChar char="›"/>
              </a:pPr>
              <a:endParaRPr lang="en-US" sz="18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6" name="Triangle 22">
              <a:extLst>
                <a:ext uri="{FF2B5EF4-FFF2-40B4-BE49-F238E27FC236}">
                  <a16:creationId xmlns:a16="http://schemas.microsoft.com/office/drawing/2014/main" xmlns="" id="{F4D28574-FCCD-1E4C-92CC-45758E96D5EC}"/>
                </a:ext>
              </a:extLst>
            </p:cNvPr>
            <p:cNvSpPr/>
            <p:nvPr/>
          </p:nvSpPr>
          <p:spPr>
            <a:xfrm>
              <a:off x="5618756" y="2426203"/>
              <a:ext cx="1827530" cy="1221434"/>
            </a:xfrm>
            <a:custGeom>
              <a:avLst/>
              <a:gdLst>
                <a:gd name="connsiteX0" fmla="*/ 0 w 1868899"/>
                <a:gd name="connsiteY0" fmla="*/ 1249083 h 1249083"/>
                <a:gd name="connsiteX1" fmla="*/ 934450 w 1868899"/>
                <a:gd name="connsiteY1" fmla="*/ 0 h 1249083"/>
                <a:gd name="connsiteX2" fmla="*/ 1868899 w 1868899"/>
                <a:gd name="connsiteY2" fmla="*/ 1249083 h 1249083"/>
                <a:gd name="connsiteX3" fmla="*/ 0 w 1868899"/>
                <a:gd name="connsiteY3" fmla="*/ 1249083 h 1249083"/>
                <a:gd name="connsiteX0" fmla="*/ 0 w 1868899"/>
                <a:gd name="connsiteY0" fmla="*/ 1249083 h 1249083"/>
                <a:gd name="connsiteX1" fmla="*/ 934450 w 1868899"/>
                <a:gd name="connsiteY1" fmla="*/ 0 h 1249083"/>
                <a:gd name="connsiteX2" fmla="*/ 1868899 w 1868899"/>
                <a:gd name="connsiteY2" fmla="*/ 1249083 h 1249083"/>
                <a:gd name="connsiteX3" fmla="*/ 0 w 1868899"/>
                <a:gd name="connsiteY3" fmla="*/ 1249083 h 1249083"/>
                <a:gd name="connsiteX0" fmla="*/ 0 w 1868899"/>
                <a:gd name="connsiteY0" fmla="*/ 1249083 h 1249083"/>
                <a:gd name="connsiteX1" fmla="*/ 934450 w 1868899"/>
                <a:gd name="connsiteY1" fmla="*/ 0 h 1249083"/>
                <a:gd name="connsiteX2" fmla="*/ 1868899 w 1868899"/>
                <a:gd name="connsiteY2" fmla="*/ 1249083 h 1249083"/>
                <a:gd name="connsiteX3" fmla="*/ 0 w 1868899"/>
                <a:gd name="connsiteY3" fmla="*/ 1249083 h 1249083"/>
                <a:gd name="connsiteX0" fmla="*/ 0 w 1868899"/>
                <a:gd name="connsiteY0" fmla="*/ 1249083 h 1249083"/>
                <a:gd name="connsiteX1" fmla="*/ 934450 w 1868899"/>
                <a:gd name="connsiteY1" fmla="*/ 0 h 1249083"/>
                <a:gd name="connsiteX2" fmla="*/ 1868899 w 1868899"/>
                <a:gd name="connsiteY2" fmla="*/ 1249083 h 1249083"/>
                <a:gd name="connsiteX3" fmla="*/ 0 w 1868899"/>
                <a:gd name="connsiteY3" fmla="*/ 1249083 h 1249083"/>
                <a:gd name="connsiteX0" fmla="*/ 0 w 1868899"/>
                <a:gd name="connsiteY0" fmla="*/ 1249083 h 1249083"/>
                <a:gd name="connsiteX1" fmla="*/ 934450 w 1868899"/>
                <a:gd name="connsiteY1" fmla="*/ 0 h 1249083"/>
                <a:gd name="connsiteX2" fmla="*/ 1868899 w 1868899"/>
                <a:gd name="connsiteY2" fmla="*/ 1249083 h 1249083"/>
                <a:gd name="connsiteX3" fmla="*/ 0 w 1868899"/>
                <a:gd name="connsiteY3" fmla="*/ 1249083 h 1249083"/>
                <a:gd name="connsiteX0" fmla="*/ 0 w 1869156"/>
                <a:gd name="connsiteY0" fmla="*/ 1249083 h 1287470"/>
                <a:gd name="connsiteX1" fmla="*/ 934450 w 1869156"/>
                <a:gd name="connsiteY1" fmla="*/ 0 h 1287470"/>
                <a:gd name="connsiteX2" fmla="*/ 1868899 w 1869156"/>
                <a:gd name="connsiteY2" fmla="*/ 1249083 h 1287470"/>
                <a:gd name="connsiteX3" fmla="*/ 1017970 w 1869156"/>
                <a:gd name="connsiteY3" fmla="*/ 992095 h 1287470"/>
                <a:gd name="connsiteX4" fmla="*/ 0 w 1869156"/>
                <a:gd name="connsiteY4" fmla="*/ 1249083 h 1287470"/>
                <a:gd name="connsiteX0" fmla="*/ 0 w 1869137"/>
                <a:gd name="connsiteY0" fmla="*/ 1249083 h 1286152"/>
                <a:gd name="connsiteX1" fmla="*/ 934450 w 1869137"/>
                <a:gd name="connsiteY1" fmla="*/ 0 h 1286152"/>
                <a:gd name="connsiteX2" fmla="*/ 1868899 w 1869137"/>
                <a:gd name="connsiteY2" fmla="*/ 1249083 h 1286152"/>
                <a:gd name="connsiteX3" fmla="*/ 973520 w 1869137"/>
                <a:gd name="connsiteY3" fmla="*/ 973045 h 1286152"/>
                <a:gd name="connsiteX4" fmla="*/ 0 w 1869137"/>
                <a:gd name="connsiteY4" fmla="*/ 1249083 h 1286152"/>
                <a:gd name="connsiteX0" fmla="*/ 0 w 1870886"/>
                <a:gd name="connsiteY0" fmla="*/ 1249083 h 1287600"/>
                <a:gd name="connsiteX1" fmla="*/ 934450 w 1870886"/>
                <a:gd name="connsiteY1" fmla="*/ 0 h 1287600"/>
                <a:gd name="connsiteX2" fmla="*/ 1868899 w 1870886"/>
                <a:gd name="connsiteY2" fmla="*/ 1249083 h 1287600"/>
                <a:gd name="connsiteX3" fmla="*/ 973520 w 1870886"/>
                <a:gd name="connsiteY3" fmla="*/ 973045 h 1287600"/>
                <a:gd name="connsiteX4" fmla="*/ 0 w 1870886"/>
                <a:gd name="connsiteY4" fmla="*/ 1249083 h 1287600"/>
                <a:gd name="connsiteX0" fmla="*/ 0 w 1870886"/>
                <a:gd name="connsiteY0" fmla="*/ 1249083 h 1287600"/>
                <a:gd name="connsiteX1" fmla="*/ 934450 w 1870886"/>
                <a:gd name="connsiteY1" fmla="*/ 0 h 1287600"/>
                <a:gd name="connsiteX2" fmla="*/ 1868899 w 1870886"/>
                <a:gd name="connsiteY2" fmla="*/ 1249083 h 1287600"/>
                <a:gd name="connsiteX3" fmla="*/ 973520 w 1870886"/>
                <a:gd name="connsiteY3" fmla="*/ 973045 h 1287600"/>
                <a:gd name="connsiteX4" fmla="*/ 0 w 1870886"/>
                <a:gd name="connsiteY4" fmla="*/ 1249083 h 1287600"/>
                <a:gd name="connsiteX0" fmla="*/ 0 w 1868899"/>
                <a:gd name="connsiteY0" fmla="*/ 1249083 h 1249083"/>
                <a:gd name="connsiteX1" fmla="*/ 934450 w 1868899"/>
                <a:gd name="connsiteY1" fmla="*/ 0 h 1249083"/>
                <a:gd name="connsiteX2" fmla="*/ 1868899 w 1868899"/>
                <a:gd name="connsiteY2" fmla="*/ 1249083 h 1249083"/>
                <a:gd name="connsiteX3" fmla="*/ 973520 w 1868899"/>
                <a:gd name="connsiteY3" fmla="*/ 973045 h 1249083"/>
                <a:gd name="connsiteX4" fmla="*/ 0 w 1868899"/>
                <a:gd name="connsiteY4" fmla="*/ 1249083 h 1249083"/>
                <a:gd name="connsiteX0" fmla="*/ 0 w 1868899"/>
                <a:gd name="connsiteY0" fmla="*/ 1249083 h 1249083"/>
                <a:gd name="connsiteX1" fmla="*/ 934450 w 1868899"/>
                <a:gd name="connsiteY1" fmla="*/ 0 h 1249083"/>
                <a:gd name="connsiteX2" fmla="*/ 1868899 w 1868899"/>
                <a:gd name="connsiteY2" fmla="*/ 1249083 h 1249083"/>
                <a:gd name="connsiteX3" fmla="*/ 973520 w 1868899"/>
                <a:gd name="connsiteY3" fmla="*/ 973045 h 1249083"/>
                <a:gd name="connsiteX4" fmla="*/ 0 w 1868899"/>
                <a:gd name="connsiteY4" fmla="*/ 1249083 h 1249083"/>
                <a:gd name="connsiteX0" fmla="*/ 0 w 1868899"/>
                <a:gd name="connsiteY0" fmla="*/ 1249083 h 1249083"/>
                <a:gd name="connsiteX1" fmla="*/ 934450 w 1868899"/>
                <a:gd name="connsiteY1" fmla="*/ 0 h 1249083"/>
                <a:gd name="connsiteX2" fmla="*/ 1868899 w 1868899"/>
                <a:gd name="connsiteY2" fmla="*/ 1249083 h 1249083"/>
                <a:gd name="connsiteX3" fmla="*/ 973520 w 1868899"/>
                <a:gd name="connsiteY3" fmla="*/ 973045 h 1249083"/>
                <a:gd name="connsiteX4" fmla="*/ 0 w 1868899"/>
                <a:gd name="connsiteY4" fmla="*/ 1249083 h 124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68899" h="1249083">
                  <a:moveTo>
                    <a:pt x="0" y="1249083"/>
                  </a:moveTo>
                  <a:lnTo>
                    <a:pt x="934450" y="0"/>
                  </a:lnTo>
                  <a:lnTo>
                    <a:pt x="1868899" y="1249083"/>
                  </a:lnTo>
                  <a:cubicBezTo>
                    <a:pt x="1778044" y="1138207"/>
                    <a:pt x="1675528" y="985745"/>
                    <a:pt x="973520" y="973045"/>
                  </a:cubicBezTo>
                  <a:cubicBezTo>
                    <a:pt x="271512" y="960345"/>
                    <a:pt x="102820" y="1147732"/>
                    <a:pt x="0" y="1249083"/>
                  </a:cubicBezTo>
                  <a:close/>
                </a:path>
              </a:pathLst>
            </a:custGeom>
            <a:solidFill>
              <a:schemeClr val="accent2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en-US" b="1" dirty="0">
                <a:solidFill>
                  <a:schemeClr val="bg1"/>
                </a:solidFill>
                <a:latin typeface="+mj-lt"/>
              </a:endParaRPr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xmlns="" id="{9EF93B2F-252A-D740-BE34-85A22E9366C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03088" y="1720967"/>
              <a:ext cx="857034" cy="857034"/>
            </a:xfrm>
            <a:prstGeom prst="rect">
              <a:avLst/>
            </a:prstGeom>
          </p:spPr>
        </p:pic>
        <p:sp>
          <p:nvSpPr>
            <p:cNvPr id="38" name="Triangle 22">
              <a:extLst>
                <a:ext uri="{FF2B5EF4-FFF2-40B4-BE49-F238E27FC236}">
                  <a16:creationId xmlns:a16="http://schemas.microsoft.com/office/drawing/2014/main" xmlns="" id="{CADC7C23-4231-124A-B965-6E179A8E2629}"/>
                </a:ext>
              </a:extLst>
            </p:cNvPr>
            <p:cNvSpPr/>
            <p:nvPr/>
          </p:nvSpPr>
          <p:spPr>
            <a:xfrm>
              <a:off x="7490470" y="2426203"/>
              <a:ext cx="1827530" cy="1221434"/>
            </a:xfrm>
            <a:custGeom>
              <a:avLst/>
              <a:gdLst>
                <a:gd name="connsiteX0" fmla="*/ 0 w 1868899"/>
                <a:gd name="connsiteY0" fmla="*/ 1249083 h 1249083"/>
                <a:gd name="connsiteX1" fmla="*/ 934450 w 1868899"/>
                <a:gd name="connsiteY1" fmla="*/ 0 h 1249083"/>
                <a:gd name="connsiteX2" fmla="*/ 1868899 w 1868899"/>
                <a:gd name="connsiteY2" fmla="*/ 1249083 h 1249083"/>
                <a:gd name="connsiteX3" fmla="*/ 0 w 1868899"/>
                <a:gd name="connsiteY3" fmla="*/ 1249083 h 1249083"/>
                <a:gd name="connsiteX0" fmla="*/ 0 w 1868899"/>
                <a:gd name="connsiteY0" fmla="*/ 1249083 h 1249083"/>
                <a:gd name="connsiteX1" fmla="*/ 934450 w 1868899"/>
                <a:gd name="connsiteY1" fmla="*/ 0 h 1249083"/>
                <a:gd name="connsiteX2" fmla="*/ 1868899 w 1868899"/>
                <a:gd name="connsiteY2" fmla="*/ 1249083 h 1249083"/>
                <a:gd name="connsiteX3" fmla="*/ 0 w 1868899"/>
                <a:gd name="connsiteY3" fmla="*/ 1249083 h 1249083"/>
                <a:gd name="connsiteX0" fmla="*/ 0 w 1868899"/>
                <a:gd name="connsiteY0" fmla="*/ 1249083 h 1249083"/>
                <a:gd name="connsiteX1" fmla="*/ 934450 w 1868899"/>
                <a:gd name="connsiteY1" fmla="*/ 0 h 1249083"/>
                <a:gd name="connsiteX2" fmla="*/ 1868899 w 1868899"/>
                <a:gd name="connsiteY2" fmla="*/ 1249083 h 1249083"/>
                <a:gd name="connsiteX3" fmla="*/ 0 w 1868899"/>
                <a:gd name="connsiteY3" fmla="*/ 1249083 h 1249083"/>
                <a:gd name="connsiteX0" fmla="*/ 0 w 1868899"/>
                <a:gd name="connsiteY0" fmla="*/ 1249083 h 1249083"/>
                <a:gd name="connsiteX1" fmla="*/ 934450 w 1868899"/>
                <a:gd name="connsiteY1" fmla="*/ 0 h 1249083"/>
                <a:gd name="connsiteX2" fmla="*/ 1868899 w 1868899"/>
                <a:gd name="connsiteY2" fmla="*/ 1249083 h 1249083"/>
                <a:gd name="connsiteX3" fmla="*/ 0 w 1868899"/>
                <a:gd name="connsiteY3" fmla="*/ 1249083 h 1249083"/>
                <a:gd name="connsiteX0" fmla="*/ 0 w 1868899"/>
                <a:gd name="connsiteY0" fmla="*/ 1249083 h 1249083"/>
                <a:gd name="connsiteX1" fmla="*/ 934450 w 1868899"/>
                <a:gd name="connsiteY1" fmla="*/ 0 h 1249083"/>
                <a:gd name="connsiteX2" fmla="*/ 1868899 w 1868899"/>
                <a:gd name="connsiteY2" fmla="*/ 1249083 h 1249083"/>
                <a:gd name="connsiteX3" fmla="*/ 0 w 1868899"/>
                <a:gd name="connsiteY3" fmla="*/ 1249083 h 1249083"/>
                <a:gd name="connsiteX0" fmla="*/ 0 w 1869156"/>
                <a:gd name="connsiteY0" fmla="*/ 1249083 h 1287470"/>
                <a:gd name="connsiteX1" fmla="*/ 934450 w 1869156"/>
                <a:gd name="connsiteY1" fmla="*/ 0 h 1287470"/>
                <a:gd name="connsiteX2" fmla="*/ 1868899 w 1869156"/>
                <a:gd name="connsiteY2" fmla="*/ 1249083 h 1287470"/>
                <a:gd name="connsiteX3" fmla="*/ 1017970 w 1869156"/>
                <a:gd name="connsiteY3" fmla="*/ 992095 h 1287470"/>
                <a:gd name="connsiteX4" fmla="*/ 0 w 1869156"/>
                <a:gd name="connsiteY4" fmla="*/ 1249083 h 1287470"/>
                <a:gd name="connsiteX0" fmla="*/ 0 w 1869137"/>
                <a:gd name="connsiteY0" fmla="*/ 1249083 h 1286152"/>
                <a:gd name="connsiteX1" fmla="*/ 934450 w 1869137"/>
                <a:gd name="connsiteY1" fmla="*/ 0 h 1286152"/>
                <a:gd name="connsiteX2" fmla="*/ 1868899 w 1869137"/>
                <a:gd name="connsiteY2" fmla="*/ 1249083 h 1286152"/>
                <a:gd name="connsiteX3" fmla="*/ 973520 w 1869137"/>
                <a:gd name="connsiteY3" fmla="*/ 973045 h 1286152"/>
                <a:gd name="connsiteX4" fmla="*/ 0 w 1869137"/>
                <a:gd name="connsiteY4" fmla="*/ 1249083 h 1286152"/>
                <a:gd name="connsiteX0" fmla="*/ 0 w 1870886"/>
                <a:gd name="connsiteY0" fmla="*/ 1249083 h 1287600"/>
                <a:gd name="connsiteX1" fmla="*/ 934450 w 1870886"/>
                <a:gd name="connsiteY1" fmla="*/ 0 h 1287600"/>
                <a:gd name="connsiteX2" fmla="*/ 1868899 w 1870886"/>
                <a:gd name="connsiteY2" fmla="*/ 1249083 h 1287600"/>
                <a:gd name="connsiteX3" fmla="*/ 973520 w 1870886"/>
                <a:gd name="connsiteY3" fmla="*/ 973045 h 1287600"/>
                <a:gd name="connsiteX4" fmla="*/ 0 w 1870886"/>
                <a:gd name="connsiteY4" fmla="*/ 1249083 h 1287600"/>
                <a:gd name="connsiteX0" fmla="*/ 0 w 1870886"/>
                <a:gd name="connsiteY0" fmla="*/ 1249083 h 1287600"/>
                <a:gd name="connsiteX1" fmla="*/ 934450 w 1870886"/>
                <a:gd name="connsiteY1" fmla="*/ 0 h 1287600"/>
                <a:gd name="connsiteX2" fmla="*/ 1868899 w 1870886"/>
                <a:gd name="connsiteY2" fmla="*/ 1249083 h 1287600"/>
                <a:gd name="connsiteX3" fmla="*/ 973520 w 1870886"/>
                <a:gd name="connsiteY3" fmla="*/ 973045 h 1287600"/>
                <a:gd name="connsiteX4" fmla="*/ 0 w 1870886"/>
                <a:gd name="connsiteY4" fmla="*/ 1249083 h 1287600"/>
                <a:gd name="connsiteX0" fmla="*/ 0 w 1868899"/>
                <a:gd name="connsiteY0" fmla="*/ 1249083 h 1249083"/>
                <a:gd name="connsiteX1" fmla="*/ 934450 w 1868899"/>
                <a:gd name="connsiteY1" fmla="*/ 0 h 1249083"/>
                <a:gd name="connsiteX2" fmla="*/ 1868899 w 1868899"/>
                <a:gd name="connsiteY2" fmla="*/ 1249083 h 1249083"/>
                <a:gd name="connsiteX3" fmla="*/ 973520 w 1868899"/>
                <a:gd name="connsiteY3" fmla="*/ 973045 h 1249083"/>
                <a:gd name="connsiteX4" fmla="*/ 0 w 1868899"/>
                <a:gd name="connsiteY4" fmla="*/ 1249083 h 1249083"/>
                <a:gd name="connsiteX0" fmla="*/ 0 w 1868899"/>
                <a:gd name="connsiteY0" fmla="*/ 1249083 h 1249083"/>
                <a:gd name="connsiteX1" fmla="*/ 934450 w 1868899"/>
                <a:gd name="connsiteY1" fmla="*/ 0 h 1249083"/>
                <a:gd name="connsiteX2" fmla="*/ 1868899 w 1868899"/>
                <a:gd name="connsiteY2" fmla="*/ 1249083 h 1249083"/>
                <a:gd name="connsiteX3" fmla="*/ 973520 w 1868899"/>
                <a:gd name="connsiteY3" fmla="*/ 973045 h 1249083"/>
                <a:gd name="connsiteX4" fmla="*/ 0 w 1868899"/>
                <a:gd name="connsiteY4" fmla="*/ 1249083 h 1249083"/>
                <a:gd name="connsiteX0" fmla="*/ 0 w 1868899"/>
                <a:gd name="connsiteY0" fmla="*/ 1249083 h 1249083"/>
                <a:gd name="connsiteX1" fmla="*/ 934450 w 1868899"/>
                <a:gd name="connsiteY1" fmla="*/ 0 h 1249083"/>
                <a:gd name="connsiteX2" fmla="*/ 1868899 w 1868899"/>
                <a:gd name="connsiteY2" fmla="*/ 1249083 h 1249083"/>
                <a:gd name="connsiteX3" fmla="*/ 973520 w 1868899"/>
                <a:gd name="connsiteY3" fmla="*/ 973045 h 1249083"/>
                <a:gd name="connsiteX4" fmla="*/ 0 w 1868899"/>
                <a:gd name="connsiteY4" fmla="*/ 1249083 h 124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68899" h="1249083">
                  <a:moveTo>
                    <a:pt x="0" y="1249083"/>
                  </a:moveTo>
                  <a:lnTo>
                    <a:pt x="934450" y="0"/>
                  </a:lnTo>
                  <a:lnTo>
                    <a:pt x="1868899" y="1249083"/>
                  </a:lnTo>
                  <a:cubicBezTo>
                    <a:pt x="1778044" y="1138207"/>
                    <a:pt x="1675528" y="985745"/>
                    <a:pt x="973520" y="973045"/>
                  </a:cubicBezTo>
                  <a:cubicBezTo>
                    <a:pt x="271512" y="960345"/>
                    <a:pt x="102820" y="1147732"/>
                    <a:pt x="0" y="1249083"/>
                  </a:cubicBezTo>
                  <a:close/>
                </a:path>
              </a:pathLst>
            </a:custGeom>
            <a:solidFill>
              <a:schemeClr val="accent2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en-US" b="1" dirty="0">
                <a:solidFill>
                  <a:schemeClr val="bg1"/>
                </a:solidFill>
                <a:latin typeface="+mj-lt"/>
              </a:endParaRPr>
            </a:p>
          </p:txBody>
        </p: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xmlns="" id="{46AC3E51-EA4B-5F4F-83DB-ADD112FA133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974802" y="1720967"/>
              <a:ext cx="857034" cy="857034"/>
            </a:xfrm>
            <a:prstGeom prst="rect">
              <a:avLst/>
            </a:prstGeom>
          </p:spPr>
        </p:pic>
        <p:sp>
          <p:nvSpPr>
            <p:cNvPr id="40" name="Triangle 22">
              <a:extLst>
                <a:ext uri="{FF2B5EF4-FFF2-40B4-BE49-F238E27FC236}">
                  <a16:creationId xmlns:a16="http://schemas.microsoft.com/office/drawing/2014/main" xmlns="" id="{97F6418B-08CB-184B-B449-638D43BEC12B}"/>
                </a:ext>
              </a:extLst>
            </p:cNvPr>
            <p:cNvSpPr/>
            <p:nvPr/>
          </p:nvSpPr>
          <p:spPr>
            <a:xfrm>
              <a:off x="9352281" y="2426203"/>
              <a:ext cx="1827530" cy="1221434"/>
            </a:xfrm>
            <a:custGeom>
              <a:avLst/>
              <a:gdLst>
                <a:gd name="connsiteX0" fmla="*/ 0 w 1868899"/>
                <a:gd name="connsiteY0" fmla="*/ 1249083 h 1249083"/>
                <a:gd name="connsiteX1" fmla="*/ 934450 w 1868899"/>
                <a:gd name="connsiteY1" fmla="*/ 0 h 1249083"/>
                <a:gd name="connsiteX2" fmla="*/ 1868899 w 1868899"/>
                <a:gd name="connsiteY2" fmla="*/ 1249083 h 1249083"/>
                <a:gd name="connsiteX3" fmla="*/ 0 w 1868899"/>
                <a:gd name="connsiteY3" fmla="*/ 1249083 h 1249083"/>
                <a:gd name="connsiteX0" fmla="*/ 0 w 1868899"/>
                <a:gd name="connsiteY0" fmla="*/ 1249083 h 1249083"/>
                <a:gd name="connsiteX1" fmla="*/ 934450 w 1868899"/>
                <a:gd name="connsiteY1" fmla="*/ 0 h 1249083"/>
                <a:gd name="connsiteX2" fmla="*/ 1868899 w 1868899"/>
                <a:gd name="connsiteY2" fmla="*/ 1249083 h 1249083"/>
                <a:gd name="connsiteX3" fmla="*/ 0 w 1868899"/>
                <a:gd name="connsiteY3" fmla="*/ 1249083 h 1249083"/>
                <a:gd name="connsiteX0" fmla="*/ 0 w 1868899"/>
                <a:gd name="connsiteY0" fmla="*/ 1249083 h 1249083"/>
                <a:gd name="connsiteX1" fmla="*/ 934450 w 1868899"/>
                <a:gd name="connsiteY1" fmla="*/ 0 h 1249083"/>
                <a:gd name="connsiteX2" fmla="*/ 1868899 w 1868899"/>
                <a:gd name="connsiteY2" fmla="*/ 1249083 h 1249083"/>
                <a:gd name="connsiteX3" fmla="*/ 0 w 1868899"/>
                <a:gd name="connsiteY3" fmla="*/ 1249083 h 1249083"/>
                <a:gd name="connsiteX0" fmla="*/ 0 w 1868899"/>
                <a:gd name="connsiteY0" fmla="*/ 1249083 h 1249083"/>
                <a:gd name="connsiteX1" fmla="*/ 934450 w 1868899"/>
                <a:gd name="connsiteY1" fmla="*/ 0 h 1249083"/>
                <a:gd name="connsiteX2" fmla="*/ 1868899 w 1868899"/>
                <a:gd name="connsiteY2" fmla="*/ 1249083 h 1249083"/>
                <a:gd name="connsiteX3" fmla="*/ 0 w 1868899"/>
                <a:gd name="connsiteY3" fmla="*/ 1249083 h 1249083"/>
                <a:gd name="connsiteX0" fmla="*/ 0 w 1868899"/>
                <a:gd name="connsiteY0" fmla="*/ 1249083 h 1249083"/>
                <a:gd name="connsiteX1" fmla="*/ 934450 w 1868899"/>
                <a:gd name="connsiteY1" fmla="*/ 0 h 1249083"/>
                <a:gd name="connsiteX2" fmla="*/ 1868899 w 1868899"/>
                <a:gd name="connsiteY2" fmla="*/ 1249083 h 1249083"/>
                <a:gd name="connsiteX3" fmla="*/ 0 w 1868899"/>
                <a:gd name="connsiteY3" fmla="*/ 1249083 h 1249083"/>
                <a:gd name="connsiteX0" fmla="*/ 0 w 1869156"/>
                <a:gd name="connsiteY0" fmla="*/ 1249083 h 1287470"/>
                <a:gd name="connsiteX1" fmla="*/ 934450 w 1869156"/>
                <a:gd name="connsiteY1" fmla="*/ 0 h 1287470"/>
                <a:gd name="connsiteX2" fmla="*/ 1868899 w 1869156"/>
                <a:gd name="connsiteY2" fmla="*/ 1249083 h 1287470"/>
                <a:gd name="connsiteX3" fmla="*/ 1017970 w 1869156"/>
                <a:gd name="connsiteY3" fmla="*/ 992095 h 1287470"/>
                <a:gd name="connsiteX4" fmla="*/ 0 w 1869156"/>
                <a:gd name="connsiteY4" fmla="*/ 1249083 h 1287470"/>
                <a:gd name="connsiteX0" fmla="*/ 0 w 1869137"/>
                <a:gd name="connsiteY0" fmla="*/ 1249083 h 1286152"/>
                <a:gd name="connsiteX1" fmla="*/ 934450 w 1869137"/>
                <a:gd name="connsiteY1" fmla="*/ 0 h 1286152"/>
                <a:gd name="connsiteX2" fmla="*/ 1868899 w 1869137"/>
                <a:gd name="connsiteY2" fmla="*/ 1249083 h 1286152"/>
                <a:gd name="connsiteX3" fmla="*/ 973520 w 1869137"/>
                <a:gd name="connsiteY3" fmla="*/ 973045 h 1286152"/>
                <a:gd name="connsiteX4" fmla="*/ 0 w 1869137"/>
                <a:gd name="connsiteY4" fmla="*/ 1249083 h 1286152"/>
                <a:gd name="connsiteX0" fmla="*/ 0 w 1870886"/>
                <a:gd name="connsiteY0" fmla="*/ 1249083 h 1287600"/>
                <a:gd name="connsiteX1" fmla="*/ 934450 w 1870886"/>
                <a:gd name="connsiteY1" fmla="*/ 0 h 1287600"/>
                <a:gd name="connsiteX2" fmla="*/ 1868899 w 1870886"/>
                <a:gd name="connsiteY2" fmla="*/ 1249083 h 1287600"/>
                <a:gd name="connsiteX3" fmla="*/ 973520 w 1870886"/>
                <a:gd name="connsiteY3" fmla="*/ 973045 h 1287600"/>
                <a:gd name="connsiteX4" fmla="*/ 0 w 1870886"/>
                <a:gd name="connsiteY4" fmla="*/ 1249083 h 1287600"/>
                <a:gd name="connsiteX0" fmla="*/ 0 w 1870886"/>
                <a:gd name="connsiteY0" fmla="*/ 1249083 h 1287600"/>
                <a:gd name="connsiteX1" fmla="*/ 934450 w 1870886"/>
                <a:gd name="connsiteY1" fmla="*/ 0 h 1287600"/>
                <a:gd name="connsiteX2" fmla="*/ 1868899 w 1870886"/>
                <a:gd name="connsiteY2" fmla="*/ 1249083 h 1287600"/>
                <a:gd name="connsiteX3" fmla="*/ 973520 w 1870886"/>
                <a:gd name="connsiteY3" fmla="*/ 973045 h 1287600"/>
                <a:gd name="connsiteX4" fmla="*/ 0 w 1870886"/>
                <a:gd name="connsiteY4" fmla="*/ 1249083 h 1287600"/>
                <a:gd name="connsiteX0" fmla="*/ 0 w 1868899"/>
                <a:gd name="connsiteY0" fmla="*/ 1249083 h 1249083"/>
                <a:gd name="connsiteX1" fmla="*/ 934450 w 1868899"/>
                <a:gd name="connsiteY1" fmla="*/ 0 h 1249083"/>
                <a:gd name="connsiteX2" fmla="*/ 1868899 w 1868899"/>
                <a:gd name="connsiteY2" fmla="*/ 1249083 h 1249083"/>
                <a:gd name="connsiteX3" fmla="*/ 973520 w 1868899"/>
                <a:gd name="connsiteY3" fmla="*/ 973045 h 1249083"/>
                <a:gd name="connsiteX4" fmla="*/ 0 w 1868899"/>
                <a:gd name="connsiteY4" fmla="*/ 1249083 h 1249083"/>
                <a:gd name="connsiteX0" fmla="*/ 0 w 1868899"/>
                <a:gd name="connsiteY0" fmla="*/ 1249083 h 1249083"/>
                <a:gd name="connsiteX1" fmla="*/ 934450 w 1868899"/>
                <a:gd name="connsiteY1" fmla="*/ 0 h 1249083"/>
                <a:gd name="connsiteX2" fmla="*/ 1868899 w 1868899"/>
                <a:gd name="connsiteY2" fmla="*/ 1249083 h 1249083"/>
                <a:gd name="connsiteX3" fmla="*/ 973520 w 1868899"/>
                <a:gd name="connsiteY3" fmla="*/ 973045 h 1249083"/>
                <a:gd name="connsiteX4" fmla="*/ 0 w 1868899"/>
                <a:gd name="connsiteY4" fmla="*/ 1249083 h 1249083"/>
                <a:gd name="connsiteX0" fmla="*/ 0 w 1868899"/>
                <a:gd name="connsiteY0" fmla="*/ 1249083 h 1249083"/>
                <a:gd name="connsiteX1" fmla="*/ 934450 w 1868899"/>
                <a:gd name="connsiteY1" fmla="*/ 0 h 1249083"/>
                <a:gd name="connsiteX2" fmla="*/ 1868899 w 1868899"/>
                <a:gd name="connsiteY2" fmla="*/ 1249083 h 1249083"/>
                <a:gd name="connsiteX3" fmla="*/ 973520 w 1868899"/>
                <a:gd name="connsiteY3" fmla="*/ 973045 h 1249083"/>
                <a:gd name="connsiteX4" fmla="*/ 0 w 1868899"/>
                <a:gd name="connsiteY4" fmla="*/ 1249083 h 124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68899" h="1249083">
                  <a:moveTo>
                    <a:pt x="0" y="1249083"/>
                  </a:moveTo>
                  <a:lnTo>
                    <a:pt x="934450" y="0"/>
                  </a:lnTo>
                  <a:lnTo>
                    <a:pt x="1868899" y="1249083"/>
                  </a:lnTo>
                  <a:cubicBezTo>
                    <a:pt x="1778044" y="1138207"/>
                    <a:pt x="1675528" y="985745"/>
                    <a:pt x="973520" y="973045"/>
                  </a:cubicBezTo>
                  <a:cubicBezTo>
                    <a:pt x="271512" y="960345"/>
                    <a:pt x="102820" y="1147732"/>
                    <a:pt x="0" y="1249083"/>
                  </a:cubicBezTo>
                  <a:close/>
                </a:path>
              </a:pathLst>
            </a:custGeom>
            <a:solidFill>
              <a:schemeClr val="accent2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en-US" b="1" dirty="0">
                <a:solidFill>
                  <a:schemeClr val="bg1"/>
                </a:solidFill>
                <a:latin typeface="+mj-lt"/>
              </a:endParaRPr>
            </a:p>
          </p:txBody>
        </p: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xmlns="" id="{5966DC82-2044-EA44-98EF-5609F78CE5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836613" y="1720967"/>
              <a:ext cx="857034" cy="8570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4513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55" b="15155"/>
          <a:stretch>
            <a:fillRect/>
          </a:stretch>
        </p:blipFill>
        <p:spPr>
          <a:xfrm>
            <a:off x="0" y="0"/>
            <a:ext cx="12192000" cy="6004845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35364"/>
            <a:ext cx="12192000" cy="21920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722120"/>
            <a:ext cx="12192000" cy="2045579"/>
          </a:xfrm>
        </p:spPr>
        <p:txBody>
          <a:bodyPr/>
          <a:lstStyle/>
          <a:p>
            <a:pPr algn="ctr"/>
            <a:r>
              <a:rPr lang="en-US" sz="4800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How to Navigate an Offer</a:t>
            </a:r>
            <a:endParaRPr lang="en-US" sz="48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2894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3274" y="1343024"/>
            <a:ext cx="5741399" cy="538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00124" y="552450"/>
            <a:ext cx="7953375" cy="914400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20000"/>
            </a:pPr>
            <a:r>
              <a:rPr lang="en-US" sz="4800" b="1" kern="1200" dirty="0" smtClean="0">
                <a:solidFill>
                  <a:schemeClr val="accent2"/>
                </a:solidFill>
                <a:latin typeface="+mj-lt"/>
                <a:ea typeface="+mn-ea"/>
                <a:cs typeface="+mn-cs"/>
              </a:rPr>
              <a:t>You’ve got job offers, great job! </a:t>
            </a:r>
          </a:p>
        </p:txBody>
      </p:sp>
    </p:spTree>
    <p:extLst>
      <p:ext uri="{BB962C8B-B14F-4D97-AF65-F5344CB8AC3E}">
        <p14:creationId xmlns:p14="http://schemas.microsoft.com/office/powerpoint/2010/main" val="1998184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ight Theme">
  <a:themeElements>
    <a:clrScheme name="Viasat">
      <a:dk1>
        <a:sysClr val="windowText" lastClr="000000"/>
      </a:dk1>
      <a:lt1>
        <a:sysClr val="window" lastClr="FFFFFF"/>
      </a:lt1>
      <a:dk2>
        <a:srgbClr val="202E39"/>
      </a:dk2>
      <a:lt2>
        <a:srgbClr val="C8C8C8"/>
      </a:lt2>
      <a:accent1>
        <a:srgbClr val="013064"/>
      </a:accent1>
      <a:accent2>
        <a:srgbClr val="009FE3"/>
      </a:accent2>
      <a:accent3>
        <a:srgbClr val="BFD733"/>
      </a:accent3>
      <a:accent4>
        <a:srgbClr val="EF8201"/>
      </a:accent4>
      <a:accent5>
        <a:srgbClr val="CF4520"/>
      </a:accent5>
      <a:accent6>
        <a:srgbClr val="014656"/>
      </a:accent6>
      <a:hlink>
        <a:srgbClr val="009FE3"/>
      </a:hlink>
      <a:folHlink>
        <a:srgbClr val="999999"/>
      </a:folHlink>
    </a:clrScheme>
    <a:fontScheme name="Custom 10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 defTabSz="685800">
          <a:defRPr b="1" dirty="0">
            <a:solidFill>
              <a:schemeClr val="bg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1">
              <a:lumMod val="85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 anchor="t" anchorCtr="0">
        <a:noAutofit/>
      </a:bodyPr>
      <a:lstStyle>
        <a:defPPr marL="228600" indent="-228600" algn="l" defTabSz="685800" rtl="0" eaLnBrk="1" latinLnBrk="0" hangingPunct="1">
          <a:lnSpc>
            <a:spcPct val="100000"/>
          </a:lnSpc>
          <a:spcBef>
            <a:spcPts val="600"/>
          </a:spcBef>
          <a:spcAft>
            <a:spcPts val="600"/>
          </a:spcAft>
          <a:buClr>
            <a:schemeClr val="accent2"/>
          </a:buClr>
          <a:buSzPct val="120000"/>
          <a:buFont typeface="Verdana" panose="020B0604030504040204" pitchFamily="34" charset="0"/>
          <a:buChar char="›"/>
          <a:defRPr sz="1800" b="0" kern="1200" dirty="0" smtClean="0">
            <a:solidFill>
              <a:schemeClr val="tx2"/>
            </a:solidFill>
            <a:latin typeface="+mn-lt"/>
            <a:ea typeface="+mn-ea"/>
            <a:cs typeface="+mn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ark Theme">
  <a:themeElements>
    <a:clrScheme name="Viasat">
      <a:dk1>
        <a:sysClr val="windowText" lastClr="000000"/>
      </a:dk1>
      <a:lt1>
        <a:sysClr val="window" lastClr="FFFFFF"/>
      </a:lt1>
      <a:dk2>
        <a:srgbClr val="202E39"/>
      </a:dk2>
      <a:lt2>
        <a:srgbClr val="C8C8C8"/>
      </a:lt2>
      <a:accent1>
        <a:srgbClr val="013064"/>
      </a:accent1>
      <a:accent2>
        <a:srgbClr val="009FE3"/>
      </a:accent2>
      <a:accent3>
        <a:srgbClr val="BFD733"/>
      </a:accent3>
      <a:accent4>
        <a:srgbClr val="EF8201"/>
      </a:accent4>
      <a:accent5>
        <a:srgbClr val="CF4520"/>
      </a:accent5>
      <a:accent6>
        <a:srgbClr val="014656"/>
      </a:accent6>
      <a:hlink>
        <a:srgbClr val="009FE3"/>
      </a:hlink>
      <a:folHlink>
        <a:srgbClr val="999999"/>
      </a:folHlink>
    </a:clrScheme>
    <a:fontScheme name="Custom 10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 defTabSz="685800">
          <a:defRPr b="1" dirty="0">
            <a:solidFill>
              <a:schemeClr val="bg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1">
              <a:lumMod val="85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 anchor="t" anchorCtr="0">
        <a:noAutofit/>
      </a:bodyPr>
      <a:lstStyle>
        <a:defPPr marL="228600" indent="-228600" algn="l" defTabSz="685800" rtl="0" eaLnBrk="1" latinLnBrk="0" hangingPunct="1">
          <a:lnSpc>
            <a:spcPct val="100000"/>
          </a:lnSpc>
          <a:spcBef>
            <a:spcPts val="600"/>
          </a:spcBef>
          <a:spcAft>
            <a:spcPts val="600"/>
          </a:spcAft>
          <a:buClr>
            <a:schemeClr val="accent2"/>
          </a:buClr>
          <a:buSzPct val="120000"/>
          <a:buFont typeface="Verdana" panose="020B0604030504040204" pitchFamily="34" charset="0"/>
          <a:buChar char="›"/>
          <a:defRPr sz="1800" b="0" kern="1200" dirty="0" err="1" smtClean="0">
            <a:solidFill>
              <a:schemeClr val="bg1"/>
            </a:solidFill>
            <a:latin typeface="+mn-lt"/>
            <a:ea typeface="+mn-ea"/>
            <a:cs typeface="+mn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10327</TotalTime>
  <Words>1316</Words>
  <Application>Microsoft Office PowerPoint</Application>
  <PresentationFormat>Widescreen</PresentationFormat>
  <Paragraphs>205</Paragraphs>
  <Slides>25</Slides>
  <Notes>8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6" baseType="lpstr">
      <vt:lpstr>Arial</vt:lpstr>
      <vt:lpstr>Calibri</vt:lpstr>
      <vt:lpstr>Calibri Light</vt:lpstr>
      <vt:lpstr>Century Gothic</vt:lpstr>
      <vt:lpstr>Lucida Grande</vt:lpstr>
      <vt:lpstr>Uni Neue</vt:lpstr>
      <vt:lpstr>Uni Neue Book</vt:lpstr>
      <vt:lpstr>Verdana</vt:lpstr>
      <vt:lpstr>Wingdings</vt:lpstr>
      <vt:lpstr>Light Theme</vt:lpstr>
      <vt:lpstr>Dark Theme</vt:lpstr>
      <vt:lpstr>Who am I? </vt:lpstr>
      <vt:lpstr>Viasat: Overview</vt:lpstr>
      <vt:lpstr>PowerPoint Presentation</vt:lpstr>
      <vt:lpstr>Half of the world has no internet access. Let’s change that. </vt:lpstr>
      <vt:lpstr>At a glance</vt:lpstr>
      <vt:lpstr>Fast connections for consumers and businesses</vt:lpstr>
      <vt:lpstr>ViaSat-3: game-changing innovation</vt:lpstr>
      <vt:lpstr>How to Navigate an Offer</vt:lpstr>
      <vt:lpstr>PowerPoint Presentation</vt:lpstr>
      <vt:lpstr>Understanding the Offer Stage!</vt:lpstr>
      <vt:lpstr>Compensation</vt:lpstr>
      <vt:lpstr>Factors in Determining Compensation</vt:lpstr>
      <vt:lpstr>Direct Forms of Compensation</vt:lpstr>
      <vt:lpstr>Indirect Forms of Compensation</vt:lpstr>
      <vt:lpstr>Benefits at a Glance</vt:lpstr>
      <vt:lpstr>What’s Important to You? </vt:lpstr>
      <vt:lpstr>Reviewing your Offer… things to think about</vt:lpstr>
      <vt:lpstr>The Negotiating Checklist</vt:lpstr>
      <vt:lpstr>Be Aware: Facts</vt:lpstr>
      <vt:lpstr>What to Say and What Not to Say</vt:lpstr>
      <vt:lpstr>Common Mistakes</vt:lpstr>
      <vt:lpstr>Resources</vt:lpstr>
      <vt:lpstr>Examples</vt:lpstr>
      <vt:lpstr>Quick Reminders!</vt:lpstr>
      <vt:lpstr>Questions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Viasat, Inc.</dc:creator>
  <cp:lastModifiedBy>Lobb, Brandon</cp:lastModifiedBy>
  <cp:revision>688</cp:revision>
  <cp:lastPrinted>2019-02-25T19:41:44Z</cp:lastPrinted>
  <dcterms:created xsi:type="dcterms:W3CDTF">2017-07-28T19:18:52Z</dcterms:created>
  <dcterms:modified xsi:type="dcterms:W3CDTF">2020-02-11T01:23:16Z</dcterms:modified>
</cp:coreProperties>
</file>