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  <p:sldId id="271" r:id="rId6"/>
    <p:sldId id="276" r:id="rId7"/>
    <p:sldId id="277" r:id="rId8"/>
    <p:sldId id="278" r:id="rId9"/>
    <p:sldId id="279" r:id="rId10"/>
    <p:sldId id="280" r:id="rId11"/>
    <p:sldId id="281" r:id="rId12"/>
    <p:sldId id="272" r:id="rId13"/>
    <p:sldId id="273" r:id="rId14"/>
    <p:sldId id="274" r:id="rId15"/>
    <p:sldId id="275" r:id="rId16"/>
    <p:sldId id="258" r:id="rId17"/>
    <p:sldId id="259" r:id="rId18"/>
    <p:sldId id="260" r:id="rId19"/>
    <p:sldId id="257" r:id="rId20"/>
    <p:sldId id="261" r:id="rId21"/>
    <p:sldId id="262" r:id="rId22"/>
    <p:sldId id="264" r:id="rId23"/>
    <p:sldId id="263" r:id="rId24"/>
    <p:sldId id="26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BC7F8B-4D2D-4575-89D1-BE37A1AA8F69}" v="79" dt="2020-05-01T18:32:07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d C-P" userId="29ec57c61e1ec1ca" providerId="LiveId" clId="{B4BC7F8B-4D2D-4575-89D1-BE37A1AA8F69}"/>
    <pc:docChg chg="undo custSel mod addSld delSld modSld">
      <pc:chgData name="Tod C-P" userId="29ec57c61e1ec1ca" providerId="LiveId" clId="{B4BC7F8B-4D2D-4575-89D1-BE37A1AA8F69}" dt="2020-05-01T18:40:34.121" v="4265" actId="27636"/>
      <pc:docMkLst>
        <pc:docMk/>
      </pc:docMkLst>
      <pc:sldChg chg="addSp modSp mod setBg">
        <pc:chgData name="Tod C-P" userId="29ec57c61e1ec1ca" providerId="LiveId" clId="{B4BC7F8B-4D2D-4575-89D1-BE37A1AA8F69}" dt="2020-05-01T16:45:21.424" v="510" actId="20577"/>
        <pc:sldMkLst>
          <pc:docMk/>
          <pc:sldMk cId="657797463" sldId="258"/>
        </pc:sldMkLst>
        <pc:spChg chg="mod">
          <ac:chgData name="Tod C-P" userId="29ec57c61e1ec1ca" providerId="LiveId" clId="{B4BC7F8B-4D2D-4575-89D1-BE37A1AA8F69}" dt="2020-05-01T16:45:21.424" v="510" actId="20577"/>
          <ac:spMkLst>
            <pc:docMk/>
            <pc:sldMk cId="657797463" sldId="258"/>
            <ac:spMk id="2" creationId="{5FD3B01F-7ADC-4314-995C-C788F6D83B42}"/>
          </ac:spMkLst>
        </pc:spChg>
        <pc:spChg chg="mod">
          <ac:chgData name="Tod C-P" userId="29ec57c61e1ec1ca" providerId="LiveId" clId="{B4BC7F8B-4D2D-4575-89D1-BE37A1AA8F69}" dt="2020-05-01T16:43:40.979" v="501" actId="26606"/>
          <ac:spMkLst>
            <pc:docMk/>
            <pc:sldMk cId="657797463" sldId="258"/>
            <ac:spMk id="4" creationId="{9A9AA634-0B7B-48BA-B545-5D8374296673}"/>
          </ac:spMkLst>
        </pc:spChg>
        <pc:spChg chg="add">
          <ac:chgData name="Tod C-P" userId="29ec57c61e1ec1ca" providerId="LiveId" clId="{B4BC7F8B-4D2D-4575-89D1-BE37A1AA8F69}" dt="2020-05-01T16:43:40.979" v="501" actId="26606"/>
          <ac:spMkLst>
            <pc:docMk/>
            <pc:sldMk cId="657797463" sldId="258"/>
            <ac:spMk id="71" creationId="{D3E17859-C5F0-476F-A082-A4CB8841DB24}"/>
          </ac:spMkLst>
        </pc:spChg>
        <pc:spChg chg="add">
          <ac:chgData name="Tod C-P" userId="29ec57c61e1ec1ca" providerId="LiveId" clId="{B4BC7F8B-4D2D-4575-89D1-BE37A1AA8F69}" dt="2020-05-01T16:43:40.979" v="501" actId="26606"/>
          <ac:spMkLst>
            <pc:docMk/>
            <pc:sldMk cId="657797463" sldId="258"/>
            <ac:spMk id="73" creationId="{70BEB1E7-2F88-40BC-B73D-42E5B6F80BFC}"/>
          </ac:spMkLst>
        </pc:spChg>
        <pc:spChg chg="add">
          <ac:chgData name="Tod C-P" userId="29ec57c61e1ec1ca" providerId="LiveId" clId="{B4BC7F8B-4D2D-4575-89D1-BE37A1AA8F69}" dt="2020-05-01T16:43:40.979" v="501" actId="26606"/>
          <ac:spMkLst>
            <pc:docMk/>
            <pc:sldMk cId="657797463" sldId="258"/>
            <ac:spMk id="75" creationId="{A7B99495-F43F-4D80-A44F-2CB4764EB90B}"/>
          </ac:spMkLst>
        </pc:spChg>
        <pc:picChg chg="mod">
          <ac:chgData name="Tod C-P" userId="29ec57c61e1ec1ca" providerId="LiveId" clId="{B4BC7F8B-4D2D-4575-89D1-BE37A1AA8F69}" dt="2020-05-01T16:43:40.979" v="501" actId="26606"/>
          <ac:picMkLst>
            <pc:docMk/>
            <pc:sldMk cId="657797463" sldId="258"/>
            <ac:picMk id="1026" creationId="{79A24D00-8E1E-441F-BCD3-7708DD13355B}"/>
          </ac:picMkLst>
        </pc:picChg>
      </pc:sldChg>
      <pc:sldChg chg="addSp modSp mod setBg">
        <pc:chgData name="Tod C-P" userId="29ec57c61e1ec1ca" providerId="LiveId" clId="{B4BC7F8B-4D2D-4575-89D1-BE37A1AA8F69}" dt="2020-05-01T16:44:49.509" v="508" actId="26606"/>
        <pc:sldMkLst>
          <pc:docMk/>
          <pc:sldMk cId="3103892799" sldId="263"/>
        </pc:sldMkLst>
        <pc:spChg chg="mod">
          <ac:chgData name="Tod C-P" userId="29ec57c61e1ec1ca" providerId="LiveId" clId="{B4BC7F8B-4D2D-4575-89D1-BE37A1AA8F69}" dt="2020-05-01T16:44:49.509" v="508" actId="26606"/>
          <ac:spMkLst>
            <pc:docMk/>
            <pc:sldMk cId="3103892799" sldId="263"/>
            <ac:spMk id="2" creationId="{BC34EA64-6B33-43D1-9625-5D9343F92A14}"/>
          </ac:spMkLst>
        </pc:spChg>
        <pc:spChg chg="mod">
          <ac:chgData name="Tod C-P" userId="29ec57c61e1ec1ca" providerId="LiveId" clId="{B4BC7F8B-4D2D-4575-89D1-BE37A1AA8F69}" dt="2020-05-01T16:44:49.509" v="508" actId="26606"/>
          <ac:spMkLst>
            <pc:docMk/>
            <pc:sldMk cId="3103892799" sldId="263"/>
            <ac:spMk id="3" creationId="{52EF04A5-1C53-452F-8922-412D7A7EA8A5}"/>
          </ac:spMkLst>
        </pc:spChg>
        <pc:spChg chg="add">
          <ac:chgData name="Tod C-P" userId="29ec57c61e1ec1ca" providerId="LiveId" clId="{B4BC7F8B-4D2D-4575-89D1-BE37A1AA8F69}" dt="2020-05-01T16:44:49.509" v="508" actId="26606"/>
          <ac:spMkLst>
            <pc:docMk/>
            <pc:sldMk cId="3103892799" sldId="263"/>
            <ac:spMk id="71" creationId="{7025EFD5-738C-41B9-87FE-0C00E211BD8B}"/>
          </ac:spMkLst>
        </pc:spChg>
        <pc:spChg chg="add">
          <ac:chgData name="Tod C-P" userId="29ec57c61e1ec1ca" providerId="LiveId" clId="{B4BC7F8B-4D2D-4575-89D1-BE37A1AA8F69}" dt="2020-05-01T16:44:49.509" v="508" actId="26606"/>
          <ac:spMkLst>
            <pc:docMk/>
            <pc:sldMk cId="3103892799" sldId="263"/>
            <ac:spMk id="73" creationId="{835EF3DD-7D43-4A27-8967-A92FD8CC9365}"/>
          </ac:spMkLst>
        </pc:spChg>
        <pc:picChg chg="mod ord">
          <ac:chgData name="Tod C-P" userId="29ec57c61e1ec1ca" providerId="LiveId" clId="{B4BC7F8B-4D2D-4575-89D1-BE37A1AA8F69}" dt="2020-05-01T16:44:49.509" v="508" actId="26606"/>
          <ac:picMkLst>
            <pc:docMk/>
            <pc:sldMk cId="3103892799" sldId="263"/>
            <ac:picMk id="5122" creationId="{1656D4E1-96B6-4559-9AED-7200F2D10DE6}"/>
          </ac:picMkLst>
        </pc:picChg>
      </pc:sldChg>
      <pc:sldChg chg="addSp delSp modSp mod setBg">
        <pc:chgData name="Tod C-P" userId="29ec57c61e1ec1ca" providerId="LiveId" clId="{B4BC7F8B-4D2D-4575-89D1-BE37A1AA8F69}" dt="2020-05-01T16:44:39.042" v="507" actId="26606"/>
        <pc:sldMkLst>
          <pc:docMk/>
          <pc:sldMk cId="263971789" sldId="264"/>
        </pc:sldMkLst>
        <pc:spChg chg="mod">
          <ac:chgData name="Tod C-P" userId="29ec57c61e1ec1ca" providerId="LiveId" clId="{B4BC7F8B-4D2D-4575-89D1-BE37A1AA8F69}" dt="2020-05-01T16:44:39.042" v="507" actId="26606"/>
          <ac:spMkLst>
            <pc:docMk/>
            <pc:sldMk cId="263971789" sldId="264"/>
            <ac:spMk id="2" creationId="{C0229BF4-DB22-4BF5-A3B1-20A267569CA6}"/>
          </ac:spMkLst>
        </pc:spChg>
        <pc:spChg chg="mod ord">
          <ac:chgData name="Tod C-P" userId="29ec57c61e1ec1ca" providerId="LiveId" clId="{B4BC7F8B-4D2D-4575-89D1-BE37A1AA8F69}" dt="2020-05-01T16:44:39.042" v="507" actId="26606"/>
          <ac:spMkLst>
            <pc:docMk/>
            <pc:sldMk cId="263971789" sldId="264"/>
            <ac:spMk id="4" creationId="{495809C9-9605-460E-B32D-A7E4FCBD8C8F}"/>
          </ac:spMkLst>
        </pc:spChg>
        <pc:spChg chg="add del">
          <ac:chgData name="Tod C-P" userId="29ec57c61e1ec1ca" providerId="LiveId" clId="{B4BC7F8B-4D2D-4575-89D1-BE37A1AA8F69}" dt="2020-05-01T16:44:12.765" v="503" actId="26606"/>
          <ac:spMkLst>
            <pc:docMk/>
            <pc:sldMk cId="263971789" sldId="264"/>
            <ac:spMk id="71" creationId="{4037C1C0-FADA-40C7-B923-037899A24F09}"/>
          </ac:spMkLst>
        </pc:spChg>
        <pc:spChg chg="add del">
          <ac:chgData name="Tod C-P" userId="29ec57c61e1ec1ca" providerId="LiveId" clId="{B4BC7F8B-4D2D-4575-89D1-BE37A1AA8F69}" dt="2020-05-01T16:44:12.765" v="503" actId="26606"/>
          <ac:spMkLst>
            <pc:docMk/>
            <pc:sldMk cId="263971789" sldId="264"/>
            <ac:spMk id="73" creationId="{4B56CC07-3AFD-4C79-AFB2-0428FBBD79D1}"/>
          </ac:spMkLst>
        </pc:spChg>
        <pc:spChg chg="add del">
          <ac:chgData name="Tod C-P" userId="29ec57c61e1ec1ca" providerId="LiveId" clId="{B4BC7F8B-4D2D-4575-89D1-BE37A1AA8F69}" dt="2020-05-01T16:44:23.901" v="505" actId="26606"/>
          <ac:spMkLst>
            <pc:docMk/>
            <pc:sldMk cId="263971789" sldId="264"/>
            <ac:spMk id="6148" creationId="{4037C1C0-FADA-40C7-B923-037899A24F09}"/>
          </ac:spMkLst>
        </pc:spChg>
        <pc:spChg chg="add del">
          <ac:chgData name="Tod C-P" userId="29ec57c61e1ec1ca" providerId="LiveId" clId="{B4BC7F8B-4D2D-4575-89D1-BE37A1AA8F69}" dt="2020-05-01T16:44:23.901" v="505" actId="26606"/>
          <ac:spMkLst>
            <pc:docMk/>
            <pc:sldMk cId="263971789" sldId="264"/>
            <ac:spMk id="6149" creationId="{4B56CC07-3AFD-4C79-AFB2-0428FBBD79D1}"/>
          </ac:spMkLst>
        </pc:spChg>
        <pc:picChg chg="mod">
          <ac:chgData name="Tod C-P" userId="29ec57c61e1ec1ca" providerId="LiveId" clId="{B4BC7F8B-4D2D-4575-89D1-BE37A1AA8F69}" dt="2020-05-01T16:44:39.042" v="507" actId="26606"/>
          <ac:picMkLst>
            <pc:docMk/>
            <pc:sldMk cId="263971789" sldId="264"/>
            <ac:picMk id="6146" creationId="{00BA6768-A004-40FF-AC25-B3E889516089}"/>
          </ac:picMkLst>
        </pc:picChg>
      </pc:sldChg>
      <pc:sldChg chg="new del">
        <pc:chgData name="Tod C-P" userId="29ec57c61e1ec1ca" providerId="LiveId" clId="{B4BC7F8B-4D2D-4575-89D1-BE37A1AA8F69}" dt="2020-05-01T16:32:20.885" v="71" actId="47"/>
        <pc:sldMkLst>
          <pc:docMk/>
          <pc:sldMk cId="3713027165" sldId="266"/>
        </pc:sldMkLst>
      </pc:sldChg>
      <pc:sldChg chg="addSp delSp modSp add mod">
        <pc:chgData name="Tod C-P" userId="29ec57c61e1ec1ca" providerId="LiveId" clId="{B4BC7F8B-4D2D-4575-89D1-BE37A1AA8F69}" dt="2020-05-01T16:32:17.449" v="70" actId="1076"/>
        <pc:sldMkLst>
          <pc:docMk/>
          <pc:sldMk cId="2698196262" sldId="267"/>
        </pc:sldMkLst>
        <pc:spChg chg="del mod">
          <ac:chgData name="Tod C-P" userId="29ec57c61e1ec1ca" providerId="LiveId" clId="{B4BC7F8B-4D2D-4575-89D1-BE37A1AA8F69}" dt="2020-05-01T16:32:06.518" v="55" actId="478"/>
          <ac:spMkLst>
            <pc:docMk/>
            <pc:sldMk cId="2698196262" sldId="267"/>
            <ac:spMk id="2" creationId="{00000000-0000-0000-0000-000000000000}"/>
          </ac:spMkLst>
        </pc:spChg>
        <pc:spChg chg="mod">
          <ac:chgData name="Tod C-P" userId="29ec57c61e1ec1ca" providerId="LiveId" clId="{B4BC7F8B-4D2D-4575-89D1-BE37A1AA8F69}" dt="2020-05-01T16:31:54.063" v="51" actId="20577"/>
          <ac:spMkLst>
            <pc:docMk/>
            <pc:sldMk cId="2698196262" sldId="267"/>
            <ac:spMk id="3" creationId="{00000000-0000-0000-0000-000000000000}"/>
          </ac:spMkLst>
        </pc:spChg>
        <pc:spChg chg="mod">
          <ac:chgData name="Tod C-P" userId="29ec57c61e1ec1ca" providerId="LiveId" clId="{B4BC7F8B-4D2D-4575-89D1-BE37A1AA8F69}" dt="2020-05-01T16:32:17.449" v="70" actId="1076"/>
          <ac:spMkLst>
            <pc:docMk/>
            <pc:sldMk cId="2698196262" sldId="267"/>
            <ac:spMk id="5" creationId="{00000000-0000-0000-0000-000000000000}"/>
          </ac:spMkLst>
        </pc:spChg>
        <pc:spChg chg="add del mod">
          <ac:chgData name="Tod C-P" userId="29ec57c61e1ec1ca" providerId="LiveId" clId="{B4BC7F8B-4D2D-4575-89D1-BE37A1AA8F69}" dt="2020-05-01T16:32:09.207" v="56" actId="478"/>
          <ac:spMkLst>
            <pc:docMk/>
            <pc:sldMk cId="2698196262" sldId="267"/>
            <ac:spMk id="6" creationId="{E77BADF6-5C79-4C6D-A914-A39A8C086121}"/>
          </ac:spMkLst>
        </pc:spChg>
        <pc:picChg chg="mod">
          <ac:chgData name="Tod C-P" userId="29ec57c61e1ec1ca" providerId="LiveId" clId="{B4BC7F8B-4D2D-4575-89D1-BE37A1AA8F69}" dt="2020-05-01T16:32:02.275" v="53" actId="1076"/>
          <ac:picMkLst>
            <pc:docMk/>
            <pc:sldMk cId="2698196262" sldId="267"/>
            <ac:picMk id="1026" creationId="{00000000-0000-0000-0000-000000000000}"/>
          </ac:picMkLst>
        </pc:picChg>
      </pc:sldChg>
      <pc:sldChg chg="addSp delSp modSp new mod setBg">
        <pc:chgData name="Tod C-P" userId="29ec57c61e1ec1ca" providerId="LiveId" clId="{B4BC7F8B-4D2D-4575-89D1-BE37A1AA8F69}" dt="2020-05-01T16:34:34.991" v="87" actId="14100"/>
        <pc:sldMkLst>
          <pc:docMk/>
          <pc:sldMk cId="3114346821" sldId="268"/>
        </pc:sldMkLst>
        <pc:spChg chg="add del">
          <ac:chgData name="Tod C-P" userId="29ec57c61e1ec1ca" providerId="LiveId" clId="{B4BC7F8B-4D2D-4575-89D1-BE37A1AA8F69}" dt="2020-05-01T16:33:37.694" v="74"/>
          <ac:spMkLst>
            <pc:docMk/>
            <pc:sldMk cId="3114346821" sldId="268"/>
            <ac:spMk id="2" creationId="{D9399E87-7DAE-427B-A52D-753CCECD85CE}"/>
          </ac:spMkLst>
        </pc:spChg>
        <pc:spChg chg="add del">
          <ac:chgData name="Tod C-P" userId="29ec57c61e1ec1ca" providerId="LiveId" clId="{B4BC7F8B-4D2D-4575-89D1-BE37A1AA8F69}" dt="2020-05-01T16:34:18.037" v="77" actId="26606"/>
          <ac:spMkLst>
            <pc:docMk/>
            <pc:sldMk cId="3114346821" sldId="268"/>
            <ac:spMk id="8" creationId="{F3060C83-F051-4F0E-ABAD-AA0DFC48B218}"/>
          </ac:spMkLst>
        </pc:spChg>
        <pc:spChg chg="add del">
          <ac:chgData name="Tod C-P" userId="29ec57c61e1ec1ca" providerId="LiveId" clId="{B4BC7F8B-4D2D-4575-89D1-BE37A1AA8F69}" dt="2020-05-01T16:34:18.037" v="77" actId="26606"/>
          <ac:spMkLst>
            <pc:docMk/>
            <pc:sldMk cId="3114346821" sldId="268"/>
            <ac:spMk id="10" creationId="{83C98ABE-055B-441F-B07E-44F97F083C39}"/>
          </ac:spMkLst>
        </pc:spChg>
        <pc:spChg chg="add del">
          <ac:chgData name="Tod C-P" userId="29ec57c61e1ec1ca" providerId="LiveId" clId="{B4BC7F8B-4D2D-4575-89D1-BE37A1AA8F69}" dt="2020-05-01T16:34:18.037" v="77" actId="26606"/>
          <ac:spMkLst>
            <pc:docMk/>
            <pc:sldMk cId="3114346821" sldId="268"/>
            <ac:spMk id="12" creationId="{29FDB030-9B49-4CED-8CCD-4D99382388AC}"/>
          </ac:spMkLst>
        </pc:spChg>
        <pc:spChg chg="add del">
          <ac:chgData name="Tod C-P" userId="29ec57c61e1ec1ca" providerId="LiveId" clId="{B4BC7F8B-4D2D-4575-89D1-BE37A1AA8F69}" dt="2020-05-01T16:34:18.037" v="77" actId="26606"/>
          <ac:spMkLst>
            <pc:docMk/>
            <pc:sldMk cId="3114346821" sldId="268"/>
            <ac:spMk id="14" creationId="{3783CA14-24A1-485C-8B30-D6A5D87987AD}"/>
          </ac:spMkLst>
        </pc:spChg>
        <pc:spChg chg="add del">
          <ac:chgData name="Tod C-P" userId="29ec57c61e1ec1ca" providerId="LiveId" clId="{B4BC7F8B-4D2D-4575-89D1-BE37A1AA8F69}" dt="2020-05-01T16:34:18.037" v="77" actId="26606"/>
          <ac:spMkLst>
            <pc:docMk/>
            <pc:sldMk cId="3114346821" sldId="268"/>
            <ac:spMk id="16" creationId="{9A97C86A-04D6-40F7-AE84-31AB43E6A846}"/>
          </ac:spMkLst>
        </pc:spChg>
        <pc:spChg chg="add del">
          <ac:chgData name="Tod C-P" userId="29ec57c61e1ec1ca" providerId="LiveId" clId="{B4BC7F8B-4D2D-4575-89D1-BE37A1AA8F69}" dt="2020-05-01T16:34:18.037" v="77" actId="26606"/>
          <ac:spMkLst>
            <pc:docMk/>
            <pc:sldMk cId="3114346821" sldId="268"/>
            <ac:spMk id="18" creationId="{FF9F2414-84E8-453E-B1F3-389FDE8192D9}"/>
          </ac:spMkLst>
        </pc:spChg>
        <pc:spChg chg="add del">
          <ac:chgData name="Tod C-P" userId="29ec57c61e1ec1ca" providerId="LiveId" clId="{B4BC7F8B-4D2D-4575-89D1-BE37A1AA8F69}" dt="2020-05-01T16:34:18.037" v="77" actId="26606"/>
          <ac:spMkLst>
            <pc:docMk/>
            <pc:sldMk cId="3114346821" sldId="268"/>
            <ac:spMk id="20" creationId="{3ECA69A1-7536-43AC-85EF-C7106179F5ED}"/>
          </ac:spMkLst>
        </pc:spChg>
        <pc:spChg chg="add del">
          <ac:chgData name="Tod C-P" userId="29ec57c61e1ec1ca" providerId="LiveId" clId="{B4BC7F8B-4D2D-4575-89D1-BE37A1AA8F69}" dt="2020-05-01T16:34:19.821" v="79" actId="26606"/>
          <ac:spMkLst>
            <pc:docMk/>
            <pc:sldMk cId="3114346821" sldId="268"/>
            <ac:spMk id="22" creationId="{CA815F2C-4E80-4019-8E59-FAD3F7F8473D}"/>
          </ac:spMkLst>
        </pc:spChg>
        <pc:spChg chg="add del">
          <ac:chgData name="Tod C-P" userId="29ec57c61e1ec1ca" providerId="LiveId" clId="{B4BC7F8B-4D2D-4575-89D1-BE37A1AA8F69}" dt="2020-05-01T16:34:21.696" v="81" actId="26606"/>
          <ac:spMkLst>
            <pc:docMk/>
            <pc:sldMk cId="3114346821" sldId="268"/>
            <ac:spMk id="24" creationId="{B9FF99BD-075F-4761-A995-6FC574BD25EA}"/>
          </ac:spMkLst>
        </pc:spChg>
        <pc:spChg chg="add del">
          <ac:chgData name="Tod C-P" userId="29ec57c61e1ec1ca" providerId="LiveId" clId="{B4BC7F8B-4D2D-4575-89D1-BE37A1AA8F69}" dt="2020-05-01T16:34:21.696" v="81" actId="26606"/>
          <ac:spMkLst>
            <pc:docMk/>
            <pc:sldMk cId="3114346821" sldId="268"/>
            <ac:spMk id="25" creationId="{A7B21A54-9BA3-4EA9-B460-5A829ADD9051}"/>
          </ac:spMkLst>
        </pc:spChg>
        <pc:spChg chg="add del">
          <ac:chgData name="Tod C-P" userId="29ec57c61e1ec1ca" providerId="LiveId" clId="{B4BC7F8B-4D2D-4575-89D1-BE37A1AA8F69}" dt="2020-05-01T16:34:21.696" v="81" actId="26606"/>
          <ac:spMkLst>
            <pc:docMk/>
            <pc:sldMk cId="3114346821" sldId="268"/>
            <ac:spMk id="26" creationId="{6FA8F714-B9D8-488A-8CCA-E9948FF913A9}"/>
          </ac:spMkLst>
        </pc:spChg>
        <pc:spChg chg="add del">
          <ac:chgData name="Tod C-P" userId="29ec57c61e1ec1ca" providerId="LiveId" clId="{B4BC7F8B-4D2D-4575-89D1-BE37A1AA8F69}" dt="2020-05-01T16:34:22.459" v="83" actId="26606"/>
          <ac:spMkLst>
            <pc:docMk/>
            <pc:sldMk cId="3114346821" sldId="268"/>
            <ac:spMk id="28" creationId="{CA815F2C-4E80-4019-8E59-FAD3F7F8473D}"/>
          </ac:spMkLst>
        </pc:spChg>
        <pc:spChg chg="add">
          <ac:chgData name="Tod C-P" userId="29ec57c61e1ec1ca" providerId="LiveId" clId="{B4BC7F8B-4D2D-4575-89D1-BE37A1AA8F69}" dt="2020-05-01T16:34:22.470" v="84" actId="26606"/>
          <ac:spMkLst>
            <pc:docMk/>
            <pc:sldMk cId="3114346821" sldId="268"/>
            <ac:spMk id="30" creationId="{F3060C83-F051-4F0E-ABAD-AA0DFC48B218}"/>
          </ac:spMkLst>
        </pc:spChg>
        <pc:spChg chg="add">
          <ac:chgData name="Tod C-P" userId="29ec57c61e1ec1ca" providerId="LiveId" clId="{B4BC7F8B-4D2D-4575-89D1-BE37A1AA8F69}" dt="2020-05-01T16:34:22.470" v="84" actId="26606"/>
          <ac:spMkLst>
            <pc:docMk/>
            <pc:sldMk cId="3114346821" sldId="268"/>
            <ac:spMk id="31" creationId="{83C98ABE-055B-441F-B07E-44F97F083C39}"/>
          </ac:spMkLst>
        </pc:spChg>
        <pc:spChg chg="add">
          <ac:chgData name="Tod C-P" userId="29ec57c61e1ec1ca" providerId="LiveId" clId="{B4BC7F8B-4D2D-4575-89D1-BE37A1AA8F69}" dt="2020-05-01T16:34:22.470" v="84" actId="26606"/>
          <ac:spMkLst>
            <pc:docMk/>
            <pc:sldMk cId="3114346821" sldId="268"/>
            <ac:spMk id="32" creationId="{29FDB030-9B49-4CED-8CCD-4D99382388AC}"/>
          </ac:spMkLst>
        </pc:spChg>
        <pc:spChg chg="add">
          <ac:chgData name="Tod C-P" userId="29ec57c61e1ec1ca" providerId="LiveId" clId="{B4BC7F8B-4D2D-4575-89D1-BE37A1AA8F69}" dt="2020-05-01T16:34:22.470" v="84" actId="26606"/>
          <ac:spMkLst>
            <pc:docMk/>
            <pc:sldMk cId="3114346821" sldId="268"/>
            <ac:spMk id="33" creationId="{3783CA14-24A1-485C-8B30-D6A5D87987AD}"/>
          </ac:spMkLst>
        </pc:spChg>
        <pc:spChg chg="add">
          <ac:chgData name="Tod C-P" userId="29ec57c61e1ec1ca" providerId="LiveId" clId="{B4BC7F8B-4D2D-4575-89D1-BE37A1AA8F69}" dt="2020-05-01T16:34:22.470" v="84" actId="26606"/>
          <ac:spMkLst>
            <pc:docMk/>
            <pc:sldMk cId="3114346821" sldId="268"/>
            <ac:spMk id="34" creationId="{9A97C86A-04D6-40F7-AE84-31AB43E6A846}"/>
          </ac:spMkLst>
        </pc:spChg>
        <pc:spChg chg="add">
          <ac:chgData name="Tod C-P" userId="29ec57c61e1ec1ca" providerId="LiveId" clId="{B4BC7F8B-4D2D-4575-89D1-BE37A1AA8F69}" dt="2020-05-01T16:34:22.470" v="84" actId="26606"/>
          <ac:spMkLst>
            <pc:docMk/>
            <pc:sldMk cId="3114346821" sldId="268"/>
            <ac:spMk id="35" creationId="{FF9F2414-84E8-453E-B1F3-389FDE8192D9}"/>
          </ac:spMkLst>
        </pc:spChg>
        <pc:spChg chg="add">
          <ac:chgData name="Tod C-P" userId="29ec57c61e1ec1ca" providerId="LiveId" clId="{B4BC7F8B-4D2D-4575-89D1-BE37A1AA8F69}" dt="2020-05-01T16:34:22.470" v="84" actId="26606"/>
          <ac:spMkLst>
            <pc:docMk/>
            <pc:sldMk cId="3114346821" sldId="268"/>
            <ac:spMk id="36" creationId="{3ECA69A1-7536-43AC-85EF-C7106179F5ED}"/>
          </ac:spMkLst>
        </pc:spChg>
        <pc:picChg chg="add mod">
          <ac:chgData name="Tod C-P" userId="29ec57c61e1ec1ca" providerId="LiveId" clId="{B4BC7F8B-4D2D-4575-89D1-BE37A1AA8F69}" dt="2020-05-01T16:34:34.991" v="87" actId="14100"/>
          <ac:picMkLst>
            <pc:docMk/>
            <pc:sldMk cId="3114346821" sldId="268"/>
            <ac:picMk id="3" creationId="{496AC3B3-3029-4A34-A6B2-919B07C3D54D}"/>
          </ac:picMkLst>
        </pc:picChg>
      </pc:sldChg>
      <pc:sldChg chg="addSp delSp modSp add mod setBg">
        <pc:chgData name="Tod C-P" userId="29ec57c61e1ec1ca" providerId="LiveId" clId="{B4BC7F8B-4D2D-4575-89D1-BE37A1AA8F69}" dt="2020-05-01T16:55:11.262" v="543" actId="20577"/>
        <pc:sldMkLst>
          <pc:docMk/>
          <pc:sldMk cId="1755589951" sldId="269"/>
        </pc:sldMkLst>
        <pc:spChg chg="mod">
          <ac:chgData name="Tod C-P" userId="29ec57c61e1ec1ca" providerId="LiveId" clId="{B4BC7F8B-4D2D-4575-89D1-BE37A1AA8F69}" dt="2020-05-01T16:42:28.050" v="495" actId="26606"/>
          <ac:spMkLst>
            <pc:docMk/>
            <pc:sldMk cId="1755589951" sldId="269"/>
            <ac:spMk id="2" creationId="{5FD3B01F-7ADC-4314-995C-C788F6D83B42}"/>
          </ac:spMkLst>
        </pc:spChg>
        <pc:spChg chg="add mod ord">
          <ac:chgData name="Tod C-P" userId="29ec57c61e1ec1ca" providerId="LiveId" clId="{B4BC7F8B-4D2D-4575-89D1-BE37A1AA8F69}" dt="2020-05-01T16:42:55.308" v="498" actId="113"/>
          <ac:spMkLst>
            <pc:docMk/>
            <pc:sldMk cId="1755589951" sldId="269"/>
            <ac:spMk id="3" creationId="{234B0EB9-B81E-423B-8525-1CCB32F64166}"/>
          </ac:spMkLst>
        </pc:spChg>
        <pc:spChg chg="mod">
          <ac:chgData name="Tod C-P" userId="29ec57c61e1ec1ca" providerId="LiveId" clId="{B4BC7F8B-4D2D-4575-89D1-BE37A1AA8F69}" dt="2020-05-01T16:55:11.262" v="543" actId="20577"/>
          <ac:spMkLst>
            <pc:docMk/>
            <pc:sldMk cId="1755589951" sldId="269"/>
            <ac:spMk id="4" creationId="{9A9AA634-0B7B-48BA-B545-5D8374296673}"/>
          </ac:spMkLst>
        </pc:spChg>
        <pc:spChg chg="add">
          <ac:chgData name="Tod C-P" userId="29ec57c61e1ec1ca" providerId="LiveId" clId="{B4BC7F8B-4D2D-4575-89D1-BE37A1AA8F69}" dt="2020-05-01T16:42:28.050" v="495" actId="26606"/>
          <ac:spMkLst>
            <pc:docMk/>
            <pc:sldMk cId="1755589951" sldId="269"/>
            <ac:spMk id="11" creationId="{1CD81A2A-6ED4-4EF4-A14C-912D31E14800}"/>
          </ac:spMkLst>
        </pc:spChg>
        <pc:spChg chg="add">
          <ac:chgData name="Tod C-P" userId="29ec57c61e1ec1ca" providerId="LiveId" clId="{B4BC7F8B-4D2D-4575-89D1-BE37A1AA8F69}" dt="2020-05-01T16:42:28.050" v="495" actId="26606"/>
          <ac:spMkLst>
            <pc:docMk/>
            <pc:sldMk cId="1755589951" sldId="269"/>
            <ac:spMk id="13" creationId="{1661932C-CA15-4E17-B115-FAE7CBEE4789}"/>
          </ac:spMkLst>
        </pc:spChg>
        <pc:spChg chg="add">
          <ac:chgData name="Tod C-P" userId="29ec57c61e1ec1ca" providerId="LiveId" clId="{B4BC7F8B-4D2D-4575-89D1-BE37A1AA8F69}" dt="2020-05-01T16:42:28.050" v="495" actId="26606"/>
          <ac:spMkLst>
            <pc:docMk/>
            <pc:sldMk cId="1755589951" sldId="269"/>
            <ac:spMk id="15" creationId="{8590ADD5-9383-4D3D-9047-3DA2593CCB5D}"/>
          </ac:spMkLst>
        </pc:spChg>
        <pc:spChg chg="add">
          <ac:chgData name="Tod C-P" userId="29ec57c61e1ec1ca" providerId="LiveId" clId="{B4BC7F8B-4D2D-4575-89D1-BE37A1AA8F69}" dt="2020-05-01T16:42:28.050" v="495" actId="26606"/>
          <ac:spMkLst>
            <pc:docMk/>
            <pc:sldMk cId="1755589951" sldId="269"/>
            <ac:spMk id="17" creationId="{DABE3E45-88CF-45D8-8D40-C773324D93F6}"/>
          </ac:spMkLst>
        </pc:spChg>
        <pc:spChg chg="add">
          <ac:chgData name="Tod C-P" userId="29ec57c61e1ec1ca" providerId="LiveId" clId="{B4BC7F8B-4D2D-4575-89D1-BE37A1AA8F69}" dt="2020-05-01T16:42:28.050" v="495" actId="26606"/>
          <ac:spMkLst>
            <pc:docMk/>
            <pc:sldMk cId="1755589951" sldId="269"/>
            <ac:spMk id="21" creationId="{B91ECDA9-56DC-4270-8F33-01C5637B8CEB}"/>
          </ac:spMkLst>
        </pc:spChg>
        <pc:spChg chg="add">
          <ac:chgData name="Tod C-P" userId="29ec57c61e1ec1ca" providerId="LiveId" clId="{B4BC7F8B-4D2D-4575-89D1-BE37A1AA8F69}" dt="2020-05-01T16:42:28.050" v="495" actId="26606"/>
          <ac:spMkLst>
            <pc:docMk/>
            <pc:sldMk cId="1755589951" sldId="269"/>
            <ac:spMk id="23" creationId="{75F47824-961D-465D-84F9-EAE11BC6173B}"/>
          </ac:spMkLst>
        </pc:spChg>
        <pc:spChg chg="add">
          <ac:chgData name="Tod C-P" userId="29ec57c61e1ec1ca" providerId="LiveId" clId="{B4BC7F8B-4D2D-4575-89D1-BE37A1AA8F69}" dt="2020-05-01T16:42:28.050" v="495" actId="26606"/>
          <ac:spMkLst>
            <pc:docMk/>
            <pc:sldMk cId="1755589951" sldId="269"/>
            <ac:spMk id="25" creationId="{FEC9DA3E-C1D7-472D-B7C0-F71AE41FBA23}"/>
          </ac:spMkLst>
        </pc:spChg>
        <pc:picChg chg="add mod">
          <ac:chgData name="Tod C-P" userId="29ec57c61e1ec1ca" providerId="LiveId" clId="{B4BC7F8B-4D2D-4575-89D1-BE37A1AA8F69}" dt="2020-05-01T16:42:28.050" v="495" actId="26606"/>
          <ac:picMkLst>
            <pc:docMk/>
            <pc:sldMk cId="1755589951" sldId="269"/>
            <ac:picMk id="6" creationId="{904370EA-39A8-48E6-A3CB-675B5EE62407}"/>
          </ac:picMkLst>
        </pc:picChg>
        <pc:picChg chg="del">
          <ac:chgData name="Tod C-P" userId="29ec57c61e1ec1ca" providerId="LiveId" clId="{B4BC7F8B-4D2D-4575-89D1-BE37A1AA8F69}" dt="2020-05-01T16:35:42.397" v="133" actId="478"/>
          <ac:picMkLst>
            <pc:docMk/>
            <pc:sldMk cId="1755589951" sldId="269"/>
            <ac:picMk id="1026" creationId="{79A24D00-8E1E-441F-BCD3-7708DD13355B}"/>
          </ac:picMkLst>
        </pc:picChg>
        <pc:cxnChg chg="add">
          <ac:chgData name="Tod C-P" userId="29ec57c61e1ec1ca" providerId="LiveId" clId="{B4BC7F8B-4D2D-4575-89D1-BE37A1AA8F69}" dt="2020-05-01T16:42:28.050" v="495" actId="26606"/>
          <ac:cxnSpMkLst>
            <pc:docMk/>
            <pc:sldMk cId="1755589951" sldId="269"/>
            <ac:cxnSpMk id="19" creationId="{49CD1692-827B-4C8D-B4A1-134FD04CF45C}"/>
          </ac:cxnSpMkLst>
        </pc:cxnChg>
      </pc:sldChg>
      <pc:sldChg chg="new del">
        <pc:chgData name="Tod C-P" userId="29ec57c61e1ec1ca" providerId="LiveId" clId="{B4BC7F8B-4D2D-4575-89D1-BE37A1AA8F69}" dt="2020-05-01T16:35:21.311" v="89" actId="680"/>
        <pc:sldMkLst>
          <pc:docMk/>
          <pc:sldMk cId="3450827086" sldId="269"/>
        </pc:sldMkLst>
      </pc:sldChg>
      <pc:sldChg chg="addSp modSp new mod setBg">
        <pc:chgData name="Tod C-P" userId="29ec57c61e1ec1ca" providerId="LiveId" clId="{B4BC7F8B-4D2D-4575-89D1-BE37A1AA8F69}" dt="2020-05-01T17:00:53.619" v="1220" actId="26606"/>
        <pc:sldMkLst>
          <pc:docMk/>
          <pc:sldMk cId="213764722" sldId="270"/>
        </pc:sldMkLst>
        <pc:spChg chg="mod">
          <ac:chgData name="Tod C-P" userId="29ec57c61e1ec1ca" providerId="LiveId" clId="{B4BC7F8B-4D2D-4575-89D1-BE37A1AA8F69}" dt="2020-05-01T17:00:53.619" v="1220" actId="26606"/>
          <ac:spMkLst>
            <pc:docMk/>
            <pc:sldMk cId="213764722" sldId="270"/>
            <ac:spMk id="2" creationId="{D652116B-43E7-4BCF-9E15-B0FEE895CA78}"/>
          </ac:spMkLst>
        </pc:spChg>
        <pc:spChg chg="mod ord">
          <ac:chgData name="Tod C-P" userId="29ec57c61e1ec1ca" providerId="LiveId" clId="{B4BC7F8B-4D2D-4575-89D1-BE37A1AA8F69}" dt="2020-05-01T17:00:53.619" v="1220" actId="26606"/>
          <ac:spMkLst>
            <pc:docMk/>
            <pc:sldMk cId="213764722" sldId="270"/>
            <ac:spMk id="3" creationId="{2F919DB8-7C3F-43A6-A427-C5CCF11BEB68}"/>
          </ac:spMkLst>
        </pc:spChg>
        <pc:spChg chg="add">
          <ac:chgData name="Tod C-P" userId="29ec57c61e1ec1ca" providerId="LiveId" clId="{B4BC7F8B-4D2D-4575-89D1-BE37A1AA8F69}" dt="2020-05-01T17:00:53.619" v="1220" actId="26606"/>
          <ac:spMkLst>
            <pc:docMk/>
            <pc:sldMk cId="213764722" sldId="270"/>
            <ac:spMk id="10" creationId="{2B566528-1B12-4246-9431-5C2D7D081168}"/>
          </ac:spMkLst>
        </pc:spChg>
        <pc:grpChg chg="add">
          <ac:chgData name="Tod C-P" userId="29ec57c61e1ec1ca" providerId="LiveId" clId="{B4BC7F8B-4D2D-4575-89D1-BE37A1AA8F69}" dt="2020-05-01T17:00:53.619" v="1220" actId="26606"/>
          <ac:grpSpMkLst>
            <pc:docMk/>
            <pc:sldMk cId="213764722" sldId="270"/>
            <ac:grpSpMk id="12" creationId="{C34A4475-365F-4381-A542-4698D63774B8}"/>
          </ac:grpSpMkLst>
        </pc:grpChg>
        <pc:grpChg chg="add">
          <ac:chgData name="Tod C-P" userId="29ec57c61e1ec1ca" providerId="LiveId" clId="{B4BC7F8B-4D2D-4575-89D1-BE37A1AA8F69}" dt="2020-05-01T17:00:53.619" v="1220" actId="26606"/>
          <ac:grpSpMkLst>
            <pc:docMk/>
            <pc:sldMk cId="213764722" sldId="270"/>
            <ac:grpSpMk id="16" creationId="{DC8D6E3B-FFED-480F-941D-FE376375B8B7}"/>
          </ac:grpSpMkLst>
        </pc:grpChg>
        <pc:picChg chg="add mod">
          <ac:chgData name="Tod C-P" userId="29ec57c61e1ec1ca" providerId="LiveId" clId="{B4BC7F8B-4D2D-4575-89D1-BE37A1AA8F69}" dt="2020-05-01T17:00:53.619" v="1220" actId="26606"/>
          <ac:picMkLst>
            <pc:docMk/>
            <pc:sldMk cId="213764722" sldId="270"/>
            <ac:picMk id="5" creationId="{C3A6EE2D-6535-400F-8E88-E91726854132}"/>
          </ac:picMkLst>
        </pc:picChg>
      </pc:sldChg>
      <pc:sldChg chg="addSp delSp modSp new mod setBg">
        <pc:chgData name="Tod C-P" userId="29ec57c61e1ec1ca" providerId="LiveId" clId="{B4BC7F8B-4D2D-4575-89D1-BE37A1AA8F69}" dt="2020-05-01T17:33:10.714" v="1256" actId="26606"/>
        <pc:sldMkLst>
          <pc:docMk/>
          <pc:sldMk cId="2593111523" sldId="271"/>
        </pc:sldMkLst>
        <pc:spChg chg="del mod">
          <ac:chgData name="Tod C-P" userId="29ec57c61e1ec1ca" providerId="LiveId" clId="{B4BC7F8B-4D2D-4575-89D1-BE37A1AA8F69}" dt="2020-05-01T17:32:57.867" v="1252" actId="478"/>
          <ac:spMkLst>
            <pc:docMk/>
            <pc:sldMk cId="2593111523" sldId="271"/>
            <ac:spMk id="2" creationId="{5C23F5C4-E0F0-4435-8742-CA5836CD63FE}"/>
          </ac:spMkLst>
        </pc:spChg>
        <pc:spChg chg="del mod">
          <ac:chgData name="Tod C-P" userId="29ec57c61e1ec1ca" providerId="LiveId" clId="{B4BC7F8B-4D2D-4575-89D1-BE37A1AA8F69}" dt="2020-05-01T17:32:49.750" v="1250" actId="478"/>
          <ac:spMkLst>
            <pc:docMk/>
            <pc:sldMk cId="2593111523" sldId="271"/>
            <ac:spMk id="3" creationId="{7E52C26A-844E-4165-9104-48D31CD87405}"/>
          </ac:spMkLst>
        </pc:spChg>
        <pc:spChg chg="add del mod">
          <ac:chgData name="Tod C-P" userId="29ec57c61e1ec1ca" providerId="LiveId" clId="{B4BC7F8B-4D2D-4575-89D1-BE37A1AA8F69}" dt="2020-05-01T17:32:54.464" v="1251" actId="478"/>
          <ac:spMkLst>
            <pc:docMk/>
            <pc:sldMk cId="2593111523" sldId="271"/>
            <ac:spMk id="5" creationId="{5E8BC643-1F72-49F3-96F7-5E40B3C0C8A5}"/>
          </ac:spMkLst>
        </pc:spChg>
        <pc:spChg chg="add del mod">
          <ac:chgData name="Tod C-P" userId="29ec57c61e1ec1ca" providerId="LiveId" clId="{B4BC7F8B-4D2D-4575-89D1-BE37A1AA8F69}" dt="2020-05-01T17:32:59.679" v="1254" actId="478"/>
          <ac:spMkLst>
            <pc:docMk/>
            <pc:sldMk cId="2593111523" sldId="271"/>
            <ac:spMk id="7" creationId="{C9C5F0D5-F79D-44C8-9F59-410EBD4DAB92}"/>
          </ac:spMkLst>
        </pc:spChg>
        <pc:spChg chg="add">
          <ac:chgData name="Tod C-P" userId="29ec57c61e1ec1ca" providerId="LiveId" clId="{B4BC7F8B-4D2D-4575-89D1-BE37A1AA8F69}" dt="2020-05-01T17:33:10.714" v="1256" actId="26606"/>
          <ac:spMkLst>
            <pc:docMk/>
            <pc:sldMk cId="2593111523" sldId="271"/>
            <ac:spMk id="71" creationId="{F3060C83-F051-4F0E-ABAD-AA0DFC48B218}"/>
          </ac:spMkLst>
        </pc:spChg>
        <pc:spChg chg="add">
          <ac:chgData name="Tod C-P" userId="29ec57c61e1ec1ca" providerId="LiveId" clId="{B4BC7F8B-4D2D-4575-89D1-BE37A1AA8F69}" dt="2020-05-01T17:33:10.714" v="1256" actId="26606"/>
          <ac:spMkLst>
            <pc:docMk/>
            <pc:sldMk cId="2593111523" sldId="271"/>
            <ac:spMk id="73" creationId="{83C98ABE-055B-441F-B07E-44F97F083C39}"/>
          </ac:spMkLst>
        </pc:spChg>
        <pc:spChg chg="add">
          <ac:chgData name="Tod C-P" userId="29ec57c61e1ec1ca" providerId="LiveId" clId="{B4BC7F8B-4D2D-4575-89D1-BE37A1AA8F69}" dt="2020-05-01T17:33:10.714" v="1256" actId="26606"/>
          <ac:spMkLst>
            <pc:docMk/>
            <pc:sldMk cId="2593111523" sldId="271"/>
            <ac:spMk id="75" creationId="{29FDB030-9B49-4CED-8CCD-4D99382388AC}"/>
          </ac:spMkLst>
        </pc:spChg>
        <pc:spChg chg="add">
          <ac:chgData name="Tod C-P" userId="29ec57c61e1ec1ca" providerId="LiveId" clId="{B4BC7F8B-4D2D-4575-89D1-BE37A1AA8F69}" dt="2020-05-01T17:33:10.714" v="1256" actId="26606"/>
          <ac:spMkLst>
            <pc:docMk/>
            <pc:sldMk cId="2593111523" sldId="271"/>
            <ac:spMk id="77" creationId="{3783CA14-24A1-485C-8B30-D6A5D87987AD}"/>
          </ac:spMkLst>
        </pc:spChg>
        <pc:spChg chg="add">
          <ac:chgData name="Tod C-P" userId="29ec57c61e1ec1ca" providerId="LiveId" clId="{B4BC7F8B-4D2D-4575-89D1-BE37A1AA8F69}" dt="2020-05-01T17:33:10.714" v="1256" actId="26606"/>
          <ac:spMkLst>
            <pc:docMk/>
            <pc:sldMk cId="2593111523" sldId="271"/>
            <ac:spMk id="79" creationId="{9A97C86A-04D6-40F7-AE84-31AB43E6A846}"/>
          </ac:spMkLst>
        </pc:spChg>
        <pc:spChg chg="add">
          <ac:chgData name="Tod C-P" userId="29ec57c61e1ec1ca" providerId="LiveId" clId="{B4BC7F8B-4D2D-4575-89D1-BE37A1AA8F69}" dt="2020-05-01T17:33:10.714" v="1256" actId="26606"/>
          <ac:spMkLst>
            <pc:docMk/>
            <pc:sldMk cId="2593111523" sldId="271"/>
            <ac:spMk id="81" creationId="{FF9F2414-84E8-453E-B1F3-389FDE8192D9}"/>
          </ac:spMkLst>
        </pc:spChg>
        <pc:spChg chg="add">
          <ac:chgData name="Tod C-P" userId="29ec57c61e1ec1ca" providerId="LiveId" clId="{B4BC7F8B-4D2D-4575-89D1-BE37A1AA8F69}" dt="2020-05-01T17:33:10.714" v="1256" actId="26606"/>
          <ac:spMkLst>
            <pc:docMk/>
            <pc:sldMk cId="2593111523" sldId="271"/>
            <ac:spMk id="83" creationId="{3ECA69A1-7536-43AC-85EF-C7106179F5ED}"/>
          </ac:spMkLst>
        </pc:spChg>
        <pc:picChg chg="add mod">
          <ac:chgData name="Tod C-P" userId="29ec57c61e1ec1ca" providerId="LiveId" clId="{B4BC7F8B-4D2D-4575-89D1-BE37A1AA8F69}" dt="2020-05-01T17:33:10.714" v="1256" actId="26606"/>
          <ac:picMkLst>
            <pc:docMk/>
            <pc:sldMk cId="2593111523" sldId="271"/>
            <ac:picMk id="2050" creationId="{C59E7425-932D-4C32-B54F-B48ADF64B170}"/>
          </ac:picMkLst>
        </pc:picChg>
      </pc:sldChg>
      <pc:sldChg chg="addSp delSp modSp new mod setBg">
        <pc:chgData name="Tod C-P" userId="29ec57c61e1ec1ca" providerId="LiveId" clId="{B4BC7F8B-4D2D-4575-89D1-BE37A1AA8F69}" dt="2020-05-01T17:50:53.678" v="1925" actId="1076"/>
        <pc:sldMkLst>
          <pc:docMk/>
          <pc:sldMk cId="2049281211" sldId="272"/>
        </pc:sldMkLst>
        <pc:spChg chg="mod">
          <ac:chgData name="Tod C-P" userId="29ec57c61e1ec1ca" providerId="LiveId" clId="{B4BC7F8B-4D2D-4575-89D1-BE37A1AA8F69}" dt="2020-05-01T17:50:43.612" v="1921" actId="26606"/>
          <ac:spMkLst>
            <pc:docMk/>
            <pc:sldMk cId="2049281211" sldId="272"/>
            <ac:spMk id="2" creationId="{F5627D65-C177-40DB-9E0E-70265AEFDA04}"/>
          </ac:spMkLst>
        </pc:spChg>
        <pc:spChg chg="mod">
          <ac:chgData name="Tod C-P" userId="29ec57c61e1ec1ca" providerId="LiveId" clId="{B4BC7F8B-4D2D-4575-89D1-BE37A1AA8F69}" dt="2020-05-01T17:50:43.612" v="1921" actId="26606"/>
          <ac:spMkLst>
            <pc:docMk/>
            <pc:sldMk cId="2049281211" sldId="272"/>
            <ac:spMk id="3" creationId="{EEC2581A-A74D-4C1C-915A-63636F709B62}"/>
          </ac:spMkLst>
        </pc:spChg>
        <pc:spChg chg="add">
          <ac:chgData name="Tod C-P" userId="29ec57c61e1ec1ca" providerId="LiveId" clId="{B4BC7F8B-4D2D-4575-89D1-BE37A1AA8F69}" dt="2020-05-01T17:50:43.612" v="1921" actId="26606"/>
          <ac:spMkLst>
            <pc:docMk/>
            <pc:sldMk cId="2049281211" sldId="272"/>
            <ac:spMk id="10" creationId="{59A309A7-1751-4ABE-A3C1-EEC40366AD89}"/>
          </ac:spMkLst>
        </pc:spChg>
        <pc:spChg chg="add">
          <ac:chgData name="Tod C-P" userId="29ec57c61e1ec1ca" providerId="LiveId" clId="{B4BC7F8B-4D2D-4575-89D1-BE37A1AA8F69}" dt="2020-05-01T17:50:43.612" v="1921" actId="26606"/>
          <ac:spMkLst>
            <pc:docMk/>
            <pc:sldMk cId="2049281211" sldId="272"/>
            <ac:spMk id="12" creationId="{967D8EB6-EAE1-4F9C-B398-83321E287204}"/>
          </ac:spMkLst>
        </pc:spChg>
        <pc:picChg chg="add mod">
          <ac:chgData name="Tod C-P" userId="29ec57c61e1ec1ca" providerId="LiveId" clId="{B4BC7F8B-4D2D-4575-89D1-BE37A1AA8F69}" dt="2020-05-01T17:50:53.678" v="1925" actId="1076"/>
          <ac:picMkLst>
            <pc:docMk/>
            <pc:sldMk cId="2049281211" sldId="272"/>
            <ac:picMk id="5" creationId="{8210C8AC-D438-4CAB-BA17-4478AA95DE3E}"/>
          </ac:picMkLst>
        </pc:picChg>
        <pc:picChg chg="add del mod">
          <ac:chgData name="Tod C-P" userId="29ec57c61e1ec1ca" providerId="LiveId" clId="{B4BC7F8B-4D2D-4575-89D1-BE37A1AA8F69}" dt="2020-05-01T17:50:29.225" v="1919" actId="21"/>
          <ac:picMkLst>
            <pc:docMk/>
            <pc:sldMk cId="2049281211" sldId="272"/>
            <ac:picMk id="3074" creationId="{5C1B53F3-E981-4916-BDB2-63F2A26F3FE3}"/>
          </ac:picMkLst>
        </pc:picChg>
      </pc:sldChg>
      <pc:sldChg chg="addSp delSp modSp new mod setBg">
        <pc:chgData name="Tod C-P" userId="29ec57c61e1ec1ca" providerId="LiveId" clId="{B4BC7F8B-4D2D-4575-89D1-BE37A1AA8F69}" dt="2020-05-01T17:55:37.545" v="1997" actId="26606"/>
        <pc:sldMkLst>
          <pc:docMk/>
          <pc:sldMk cId="3812830941" sldId="273"/>
        </pc:sldMkLst>
        <pc:spChg chg="mod">
          <ac:chgData name="Tod C-P" userId="29ec57c61e1ec1ca" providerId="LiveId" clId="{B4BC7F8B-4D2D-4575-89D1-BE37A1AA8F69}" dt="2020-05-01T17:55:37.545" v="1997" actId="26606"/>
          <ac:spMkLst>
            <pc:docMk/>
            <pc:sldMk cId="3812830941" sldId="273"/>
            <ac:spMk id="2" creationId="{DE969347-71BD-4DAF-B194-912AD38C74F9}"/>
          </ac:spMkLst>
        </pc:spChg>
        <pc:spChg chg="mod ord">
          <ac:chgData name="Tod C-P" userId="29ec57c61e1ec1ca" providerId="LiveId" clId="{B4BC7F8B-4D2D-4575-89D1-BE37A1AA8F69}" dt="2020-05-01T17:55:37.545" v="1997" actId="26606"/>
          <ac:spMkLst>
            <pc:docMk/>
            <pc:sldMk cId="3812830941" sldId="273"/>
            <ac:spMk id="3" creationId="{181AC460-D5F4-4EE6-B83D-B54A8E03C819}"/>
          </ac:spMkLst>
        </pc:spChg>
        <pc:spChg chg="add del">
          <ac:chgData name="Tod C-P" userId="29ec57c61e1ec1ca" providerId="LiveId" clId="{B4BC7F8B-4D2D-4575-89D1-BE37A1AA8F69}" dt="2020-05-01T17:55:37.545" v="1997" actId="26606"/>
          <ac:spMkLst>
            <pc:docMk/>
            <pc:sldMk cId="3812830941" sldId="273"/>
            <ac:spMk id="10" creationId="{53E60C6D-4E85-4E14-BCDF-BF15C241F7CA}"/>
          </ac:spMkLst>
        </pc:spChg>
        <pc:spChg chg="add del">
          <ac:chgData name="Tod C-P" userId="29ec57c61e1ec1ca" providerId="LiveId" clId="{B4BC7F8B-4D2D-4575-89D1-BE37A1AA8F69}" dt="2020-05-01T17:55:37.545" v="1997" actId="26606"/>
          <ac:spMkLst>
            <pc:docMk/>
            <pc:sldMk cId="3812830941" sldId="273"/>
            <ac:spMk id="12" creationId="{7D42D292-4C48-479B-9E59-E29CD9871C0C}"/>
          </ac:spMkLst>
        </pc:spChg>
        <pc:spChg chg="add del">
          <ac:chgData name="Tod C-P" userId="29ec57c61e1ec1ca" providerId="LiveId" clId="{B4BC7F8B-4D2D-4575-89D1-BE37A1AA8F69}" dt="2020-05-01T17:55:37.545" v="1997" actId="26606"/>
          <ac:spMkLst>
            <pc:docMk/>
            <pc:sldMk cId="3812830941" sldId="273"/>
            <ac:spMk id="14" creationId="{533DF362-939D-4EEE-8DC4-6B54607E5611}"/>
          </ac:spMkLst>
        </pc:spChg>
        <pc:picChg chg="add mod ord">
          <ac:chgData name="Tod C-P" userId="29ec57c61e1ec1ca" providerId="LiveId" clId="{B4BC7F8B-4D2D-4575-89D1-BE37A1AA8F69}" dt="2020-05-01T17:55:37.545" v="1997" actId="26606"/>
          <ac:picMkLst>
            <pc:docMk/>
            <pc:sldMk cId="3812830941" sldId="273"/>
            <ac:picMk id="4" creationId="{C50BAD45-D28D-4A19-9C3A-96D067F8E5D6}"/>
          </ac:picMkLst>
        </pc:picChg>
        <pc:picChg chg="add mod">
          <ac:chgData name="Tod C-P" userId="29ec57c61e1ec1ca" providerId="LiveId" clId="{B4BC7F8B-4D2D-4575-89D1-BE37A1AA8F69}" dt="2020-05-01T17:55:37.545" v="1997" actId="26606"/>
          <ac:picMkLst>
            <pc:docMk/>
            <pc:sldMk cId="3812830941" sldId="273"/>
            <ac:picMk id="5" creationId="{27D3665B-2673-42A6-A0E2-6F019F448415}"/>
          </ac:picMkLst>
        </pc:picChg>
      </pc:sldChg>
      <pc:sldChg chg="addSp delSp modSp add mod">
        <pc:chgData name="Tod C-P" userId="29ec57c61e1ec1ca" providerId="LiveId" clId="{B4BC7F8B-4D2D-4575-89D1-BE37A1AA8F69}" dt="2020-05-01T17:57:50.904" v="2105" actId="1076"/>
        <pc:sldMkLst>
          <pc:docMk/>
          <pc:sldMk cId="1341472760" sldId="274"/>
        </pc:sldMkLst>
        <pc:spChg chg="mod">
          <ac:chgData name="Tod C-P" userId="29ec57c61e1ec1ca" providerId="LiveId" clId="{B4BC7F8B-4D2D-4575-89D1-BE37A1AA8F69}" dt="2020-05-01T17:57:50.904" v="2105" actId="1076"/>
          <ac:spMkLst>
            <pc:docMk/>
            <pc:sldMk cId="1341472760" sldId="274"/>
            <ac:spMk id="3" creationId="{181AC460-D5F4-4EE6-B83D-B54A8E03C819}"/>
          </ac:spMkLst>
        </pc:spChg>
        <pc:spChg chg="add mod">
          <ac:chgData name="Tod C-P" userId="29ec57c61e1ec1ca" providerId="LiveId" clId="{B4BC7F8B-4D2D-4575-89D1-BE37A1AA8F69}" dt="2020-05-01T17:57:47.104" v="2104" actId="1076"/>
          <ac:spMkLst>
            <pc:docMk/>
            <pc:sldMk cId="1341472760" sldId="274"/>
            <ac:spMk id="6" creationId="{E7CD4282-804E-4FC0-8421-24F7C8EFA452}"/>
          </ac:spMkLst>
        </pc:spChg>
        <pc:picChg chg="del">
          <ac:chgData name="Tod C-P" userId="29ec57c61e1ec1ca" providerId="LiveId" clId="{B4BC7F8B-4D2D-4575-89D1-BE37A1AA8F69}" dt="2020-05-01T17:56:13.661" v="1999" actId="478"/>
          <ac:picMkLst>
            <pc:docMk/>
            <pc:sldMk cId="1341472760" sldId="274"/>
            <ac:picMk id="4" creationId="{C50BAD45-D28D-4A19-9C3A-96D067F8E5D6}"/>
          </ac:picMkLst>
        </pc:picChg>
        <pc:picChg chg="del">
          <ac:chgData name="Tod C-P" userId="29ec57c61e1ec1ca" providerId="LiveId" clId="{B4BC7F8B-4D2D-4575-89D1-BE37A1AA8F69}" dt="2020-05-01T17:56:15.192" v="2000" actId="478"/>
          <ac:picMkLst>
            <pc:docMk/>
            <pc:sldMk cId="1341472760" sldId="274"/>
            <ac:picMk id="5" creationId="{27D3665B-2673-42A6-A0E2-6F019F448415}"/>
          </ac:picMkLst>
        </pc:picChg>
        <pc:picChg chg="add mod">
          <ac:chgData name="Tod C-P" userId="29ec57c61e1ec1ca" providerId="LiveId" clId="{B4BC7F8B-4D2D-4575-89D1-BE37A1AA8F69}" dt="2020-05-01T17:57:43.347" v="2103" actId="1076"/>
          <ac:picMkLst>
            <pc:docMk/>
            <pc:sldMk cId="1341472760" sldId="274"/>
            <ac:picMk id="7" creationId="{0E34B4ED-3A0E-4250-927A-997C4B6A3849}"/>
          </ac:picMkLst>
        </pc:picChg>
      </pc:sldChg>
      <pc:sldChg chg="addSp delSp modSp add mod">
        <pc:chgData name="Tod C-P" userId="29ec57c61e1ec1ca" providerId="LiveId" clId="{B4BC7F8B-4D2D-4575-89D1-BE37A1AA8F69}" dt="2020-05-01T18:40:34.121" v="4265" actId="27636"/>
        <pc:sldMkLst>
          <pc:docMk/>
          <pc:sldMk cId="1639530702" sldId="275"/>
        </pc:sldMkLst>
        <pc:spChg chg="mod">
          <ac:chgData name="Tod C-P" userId="29ec57c61e1ec1ca" providerId="LiveId" clId="{B4BC7F8B-4D2D-4575-89D1-BE37A1AA8F69}" dt="2020-05-01T17:59:05.859" v="2201" actId="6549"/>
          <ac:spMkLst>
            <pc:docMk/>
            <pc:sldMk cId="1639530702" sldId="275"/>
            <ac:spMk id="2" creationId="{DE969347-71BD-4DAF-B194-912AD38C74F9}"/>
          </ac:spMkLst>
        </pc:spChg>
        <pc:spChg chg="mod">
          <ac:chgData name="Tod C-P" userId="29ec57c61e1ec1ca" providerId="LiveId" clId="{B4BC7F8B-4D2D-4575-89D1-BE37A1AA8F69}" dt="2020-05-01T18:40:34.121" v="4265" actId="27636"/>
          <ac:spMkLst>
            <pc:docMk/>
            <pc:sldMk cId="1639530702" sldId="275"/>
            <ac:spMk id="3" creationId="{181AC460-D5F4-4EE6-B83D-B54A8E03C819}"/>
          </ac:spMkLst>
        </pc:spChg>
        <pc:spChg chg="del">
          <ac:chgData name="Tod C-P" userId="29ec57c61e1ec1ca" providerId="LiveId" clId="{B4BC7F8B-4D2D-4575-89D1-BE37A1AA8F69}" dt="2020-05-01T17:59:16.050" v="2204" actId="478"/>
          <ac:spMkLst>
            <pc:docMk/>
            <pc:sldMk cId="1639530702" sldId="275"/>
            <ac:spMk id="6" creationId="{E7CD4282-804E-4FC0-8421-24F7C8EFA452}"/>
          </ac:spMkLst>
        </pc:spChg>
        <pc:picChg chg="add mod">
          <ac:chgData name="Tod C-P" userId="29ec57c61e1ec1ca" providerId="LiveId" clId="{B4BC7F8B-4D2D-4575-89D1-BE37A1AA8F69}" dt="2020-05-01T18:11:04.463" v="2720" actId="1076"/>
          <ac:picMkLst>
            <pc:docMk/>
            <pc:sldMk cId="1639530702" sldId="275"/>
            <ac:picMk id="4" creationId="{816D5C43-B555-4D86-8013-4EEBA5CA18AE}"/>
          </ac:picMkLst>
        </pc:picChg>
        <pc:picChg chg="del mod">
          <ac:chgData name="Tod C-P" userId="29ec57c61e1ec1ca" providerId="LiveId" clId="{B4BC7F8B-4D2D-4575-89D1-BE37A1AA8F69}" dt="2020-05-01T17:59:08.041" v="2203" actId="478"/>
          <ac:picMkLst>
            <pc:docMk/>
            <pc:sldMk cId="1639530702" sldId="275"/>
            <ac:picMk id="7" creationId="{0E34B4ED-3A0E-4250-927A-997C4B6A3849}"/>
          </ac:picMkLst>
        </pc:picChg>
        <pc:picChg chg="add mod">
          <ac:chgData name="Tod C-P" userId="29ec57c61e1ec1ca" providerId="LiveId" clId="{B4BC7F8B-4D2D-4575-89D1-BE37A1AA8F69}" dt="2020-05-01T18:11:00.114" v="2718" actId="1076"/>
          <ac:picMkLst>
            <pc:docMk/>
            <pc:sldMk cId="1639530702" sldId="275"/>
            <ac:picMk id="4098" creationId="{09826B54-2616-4A8C-9AB7-F3721D1EB406}"/>
          </ac:picMkLst>
        </pc:picChg>
      </pc:sldChg>
      <pc:sldChg chg="modSp new mod">
        <pc:chgData name="Tod C-P" userId="29ec57c61e1ec1ca" providerId="LiveId" clId="{B4BC7F8B-4D2D-4575-89D1-BE37A1AA8F69}" dt="2020-05-01T18:17:29.296" v="2755" actId="20577"/>
        <pc:sldMkLst>
          <pc:docMk/>
          <pc:sldMk cId="2774186340" sldId="276"/>
        </pc:sldMkLst>
        <pc:spChg chg="mod">
          <ac:chgData name="Tod C-P" userId="29ec57c61e1ec1ca" providerId="LiveId" clId="{B4BC7F8B-4D2D-4575-89D1-BE37A1AA8F69}" dt="2020-05-01T18:15:26.324" v="2741" actId="20577"/>
          <ac:spMkLst>
            <pc:docMk/>
            <pc:sldMk cId="2774186340" sldId="276"/>
            <ac:spMk id="2" creationId="{76BB1514-40F6-4895-A031-F388F60C9DAA}"/>
          </ac:spMkLst>
        </pc:spChg>
        <pc:spChg chg="mod">
          <ac:chgData name="Tod C-P" userId="29ec57c61e1ec1ca" providerId="LiveId" clId="{B4BC7F8B-4D2D-4575-89D1-BE37A1AA8F69}" dt="2020-05-01T18:17:29.296" v="2755" actId="20577"/>
          <ac:spMkLst>
            <pc:docMk/>
            <pc:sldMk cId="2774186340" sldId="276"/>
            <ac:spMk id="3" creationId="{C845CB17-60D0-4991-B7F5-B97D2A4B45EB}"/>
          </ac:spMkLst>
        </pc:spChg>
      </pc:sldChg>
      <pc:sldChg chg="addSp modSp add mod setBg">
        <pc:chgData name="Tod C-P" userId="29ec57c61e1ec1ca" providerId="LiveId" clId="{B4BC7F8B-4D2D-4575-89D1-BE37A1AA8F69}" dt="2020-05-01T18:22:12.333" v="2914" actId="20577"/>
        <pc:sldMkLst>
          <pc:docMk/>
          <pc:sldMk cId="1883246893" sldId="277"/>
        </pc:sldMkLst>
        <pc:spChg chg="mod">
          <ac:chgData name="Tod C-P" userId="29ec57c61e1ec1ca" providerId="LiveId" clId="{B4BC7F8B-4D2D-4575-89D1-BE37A1AA8F69}" dt="2020-05-01T18:20:43.719" v="2799" actId="26606"/>
          <ac:spMkLst>
            <pc:docMk/>
            <pc:sldMk cId="1883246893" sldId="277"/>
            <ac:spMk id="2" creationId="{76BB1514-40F6-4895-A031-F388F60C9DAA}"/>
          </ac:spMkLst>
        </pc:spChg>
        <pc:spChg chg="mod">
          <ac:chgData name="Tod C-P" userId="29ec57c61e1ec1ca" providerId="LiveId" clId="{B4BC7F8B-4D2D-4575-89D1-BE37A1AA8F69}" dt="2020-05-01T18:20:43.719" v="2799" actId="26606"/>
          <ac:spMkLst>
            <pc:docMk/>
            <pc:sldMk cId="1883246893" sldId="277"/>
            <ac:spMk id="3" creationId="{C845CB17-60D0-4991-B7F5-B97D2A4B45EB}"/>
          </ac:spMkLst>
        </pc:spChg>
        <pc:spChg chg="add mod">
          <ac:chgData name="Tod C-P" userId="29ec57c61e1ec1ca" providerId="LiveId" clId="{B4BC7F8B-4D2D-4575-89D1-BE37A1AA8F69}" dt="2020-05-01T18:22:12.333" v="2914" actId="20577"/>
          <ac:spMkLst>
            <pc:docMk/>
            <pc:sldMk cId="1883246893" sldId="277"/>
            <ac:spMk id="4" creationId="{710AE45B-8759-4AE8-B06B-CCF54483BB29}"/>
          </ac:spMkLst>
        </pc:spChg>
        <pc:spChg chg="add">
          <ac:chgData name="Tod C-P" userId="29ec57c61e1ec1ca" providerId="LiveId" clId="{B4BC7F8B-4D2D-4575-89D1-BE37A1AA8F69}" dt="2020-05-01T18:20:43.719" v="2799" actId="26606"/>
          <ac:spMkLst>
            <pc:docMk/>
            <pc:sldMk cId="1883246893" sldId="277"/>
            <ac:spMk id="71" creationId="{6A84B152-3496-4C52-AF08-97AFFC09DD2C}"/>
          </ac:spMkLst>
        </pc:spChg>
        <pc:spChg chg="add">
          <ac:chgData name="Tod C-P" userId="29ec57c61e1ec1ca" providerId="LiveId" clId="{B4BC7F8B-4D2D-4575-89D1-BE37A1AA8F69}" dt="2020-05-01T18:20:43.719" v="2799" actId="26606"/>
          <ac:spMkLst>
            <pc:docMk/>
            <pc:sldMk cId="1883246893" sldId="277"/>
            <ac:spMk id="73" creationId="{6B2ADB95-0FA3-4BD7-A8AC-89D014A83E5B}"/>
          </ac:spMkLst>
        </pc:spChg>
        <pc:spChg chg="add">
          <ac:chgData name="Tod C-P" userId="29ec57c61e1ec1ca" providerId="LiveId" clId="{B4BC7F8B-4D2D-4575-89D1-BE37A1AA8F69}" dt="2020-05-01T18:20:43.719" v="2799" actId="26606"/>
          <ac:spMkLst>
            <pc:docMk/>
            <pc:sldMk cId="1883246893" sldId="277"/>
            <ac:spMk id="75" creationId="{C924DBCE-E731-4B22-8181-A39C1D86276C}"/>
          </ac:spMkLst>
        </pc:spChg>
        <pc:spChg chg="add">
          <ac:chgData name="Tod C-P" userId="29ec57c61e1ec1ca" providerId="LiveId" clId="{B4BC7F8B-4D2D-4575-89D1-BE37A1AA8F69}" dt="2020-05-01T18:20:43.719" v="2799" actId="26606"/>
          <ac:spMkLst>
            <pc:docMk/>
            <pc:sldMk cId="1883246893" sldId="277"/>
            <ac:spMk id="77" creationId="{4CBF9756-6AC8-4C65-84DF-56FBFFA1D873}"/>
          </ac:spMkLst>
        </pc:spChg>
        <pc:spChg chg="add">
          <ac:chgData name="Tod C-P" userId="29ec57c61e1ec1ca" providerId="LiveId" clId="{B4BC7F8B-4D2D-4575-89D1-BE37A1AA8F69}" dt="2020-05-01T18:20:43.719" v="2799" actId="26606"/>
          <ac:spMkLst>
            <pc:docMk/>
            <pc:sldMk cId="1883246893" sldId="277"/>
            <ac:spMk id="79" creationId="{2D385988-EAAF-4C27-AF8A-2BFBECAF3D4F}"/>
          </ac:spMkLst>
        </pc:spChg>
        <pc:spChg chg="add">
          <ac:chgData name="Tod C-P" userId="29ec57c61e1ec1ca" providerId="LiveId" clId="{B4BC7F8B-4D2D-4575-89D1-BE37A1AA8F69}" dt="2020-05-01T18:20:43.719" v="2799" actId="26606"/>
          <ac:spMkLst>
            <pc:docMk/>
            <pc:sldMk cId="1883246893" sldId="277"/>
            <ac:spMk id="83" creationId="{B621D332-7329-4994-8836-C429A51B7549}"/>
          </ac:spMkLst>
        </pc:spChg>
        <pc:spChg chg="add">
          <ac:chgData name="Tod C-P" userId="29ec57c61e1ec1ca" providerId="LiveId" clId="{B4BC7F8B-4D2D-4575-89D1-BE37A1AA8F69}" dt="2020-05-01T18:20:43.719" v="2799" actId="26606"/>
          <ac:spMkLst>
            <pc:docMk/>
            <pc:sldMk cId="1883246893" sldId="277"/>
            <ac:spMk id="85" creationId="{2D20F754-35A9-4508-BE3C-C59996D1437B}"/>
          </ac:spMkLst>
        </pc:spChg>
        <pc:picChg chg="add mod">
          <ac:chgData name="Tod C-P" userId="29ec57c61e1ec1ca" providerId="LiveId" clId="{B4BC7F8B-4D2D-4575-89D1-BE37A1AA8F69}" dt="2020-05-01T18:20:43.719" v="2799" actId="26606"/>
          <ac:picMkLst>
            <pc:docMk/>
            <pc:sldMk cId="1883246893" sldId="277"/>
            <ac:picMk id="1026" creationId="{C5C0BEB6-A833-4F55-925B-84128D47225D}"/>
          </ac:picMkLst>
        </pc:picChg>
        <pc:cxnChg chg="add">
          <ac:chgData name="Tod C-P" userId="29ec57c61e1ec1ca" providerId="LiveId" clId="{B4BC7F8B-4D2D-4575-89D1-BE37A1AA8F69}" dt="2020-05-01T18:20:43.719" v="2799" actId="26606"/>
          <ac:cxnSpMkLst>
            <pc:docMk/>
            <pc:sldMk cId="1883246893" sldId="277"/>
            <ac:cxnSpMk id="81" creationId="{43621FD4-D14D-45D5-9A57-9A2DE5EA59C0}"/>
          </ac:cxnSpMkLst>
        </pc:cxnChg>
      </pc:sldChg>
      <pc:sldChg chg="addSp delSp modSp new mod setBg">
        <pc:chgData name="Tod C-P" userId="29ec57c61e1ec1ca" providerId="LiveId" clId="{B4BC7F8B-4D2D-4575-89D1-BE37A1AA8F69}" dt="2020-05-01T18:28:09.537" v="3054" actId="403"/>
        <pc:sldMkLst>
          <pc:docMk/>
          <pc:sldMk cId="3208709054" sldId="278"/>
        </pc:sldMkLst>
        <pc:spChg chg="mod">
          <ac:chgData name="Tod C-P" userId="29ec57c61e1ec1ca" providerId="LiveId" clId="{B4BC7F8B-4D2D-4575-89D1-BE37A1AA8F69}" dt="2020-05-01T18:27:13.430" v="3031" actId="26606"/>
          <ac:spMkLst>
            <pc:docMk/>
            <pc:sldMk cId="3208709054" sldId="278"/>
            <ac:spMk id="2" creationId="{71089367-2F68-4894-8CA6-288691AF5919}"/>
          </ac:spMkLst>
        </pc:spChg>
        <pc:spChg chg="mod">
          <ac:chgData name="Tod C-P" userId="29ec57c61e1ec1ca" providerId="LiveId" clId="{B4BC7F8B-4D2D-4575-89D1-BE37A1AA8F69}" dt="2020-05-01T18:28:09.537" v="3054" actId="403"/>
          <ac:spMkLst>
            <pc:docMk/>
            <pc:sldMk cId="3208709054" sldId="278"/>
            <ac:spMk id="3" creationId="{9F0BFCF9-F1C8-48DD-B855-5AD549A9F4FF}"/>
          </ac:spMkLst>
        </pc:spChg>
        <pc:spChg chg="add mod ord">
          <ac:chgData name="Tod C-P" userId="29ec57c61e1ec1ca" providerId="LiveId" clId="{B4BC7F8B-4D2D-4575-89D1-BE37A1AA8F69}" dt="2020-05-01T18:27:18.679" v="3032" actId="1076"/>
          <ac:spMkLst>
            <pc:docMk/>
            <pc:sldMk cId="3208709054" sldId="278"/>
            <ac:spMk id="4" creationId="{AF3E9FCE-6ECE-4795-A4E9-46D7B13CF695}"/>
          </ac:spMkLst>
        </pc:spChg>
        <pc:spChg chg="add del">
          <ac:chgData name="Tod C-P" userId="29ec57c61e1ec1ca" providerId="LiveId" clId="{B4BC7F8B-4D2D-4575-89D1-BE37A1AA8F69}" dt="2020-05-01T18:27:33.674" v="3038"/>
          <ac:spMkLst>
            <pc:docMk/>
            <pc:sldMk cId="3208709054" sldId="278"/>
            <ac:spMk id="5" creationId="{56BBFFED-B3BA-4AE4-BE71-A17B92D2F6BC}"/>
          </ac:spMkLst>
        </pc:spChg>
        <pc:spChg chg="add mod">
          <ac:chgData name="Tod C-P" userId="29ec57c61e1ec1ca" providerId="LiveId" clId="{B4BC7F8B-4D2D-4575-89D1-BE37A1AA8F69}" dt="2020-05-01T18:28:04.667" v="3053" actId="1076"/>
          <ac:spMkLst>
            <pc:docMk/>
            <pc:sldMk cId="3208709054" sldId="278"/>
            <ac:spMk id="6" creationId="{770C3B07-A2B2-4E7C-AF9A-6C6B6082EAA2}"/>
          </ac:spMkLst>
        </pc:spChg>
        <pc:spChg chg="add del">
          <ac:chgData name="Tod C-P" userId="29ec57c61e1ec1ca" providerId="LiveId" clId="{B4BC7F8B-4D2D-4575-89D1-BE37A1AA8F69}" dt="2020-05-01T18:27:09.292" v="3030" actId="26606"/>
          <ac:spMkLst>
            <pc:docMk/>
            <pc:sldMk cId="3208709054" sldId="278"/>
            <ac:spMk id="71" creationId="{201CC55D-ED54-4C5C-95E6-10947BD1103B}"/>
          </ac:spMkLst>
        </pc:spChg>
        <pc:spChg chg="add del">
          <ac:chgData name="Tod C-P" userId="29ec57c61e1ec1ca" providerId="LiveId" clId="{B4BC7F8B-4D2D-4575-89D1-BE37A1AA8F69}" dt="2020-05-01T18:27:09.292" v="3030" actId="26606"/>
          <ac:spMkLst>
            <pc:docMk/>
            <pc:sldMk cId="3208709054" sldId="278"/>
            <ac:spMk id="77" creationId="{3873B707-463F-40B0-8227-E8CC6C67EB25}"/>
          </ac:spMkLst>
        </pc:spChg>
        <pc:spChg chg="add del">
          <ac:chgData name="Tod C-P" userId="29ec57c61e1ec1ca" providerId="LiveId" clId="{B4BC7F8B-4D2D-4575-89D1-BE37A1AA8F69}" dt="2020-05-01T18:27:09.292" v="3030" actId="26606"/>
          <ac:spMkLst>
            <pc:docMk/>
            <pc:sldMk cId="3208709054" sldId="278"/>
            <ac:spMk id="79" creationId="{C13237C8-E62C-4F0D-A318-BD6FB6C2D138}"/>
          </ac:spMkLst>
        </pc:spChg>
        <pc:spChg chg="add del">
          <ac:chgData name="Tod C-P" userId="29ec57c61e1ec1ca" providerId="LiveId" clId="{B4BC7F8B-4D2D-4575-89D1-BE37A1AA8F69}" dt="2020-05-01T18:27:09.292" v="3030" actId="26606"/>
          <ac:spMkLst>
            <pc:docMk/>
            <pc:sldMk cId="3208709054" sldId="278"/>
            <ac:spMk id="81" creationId="{19C9EAEA-39D0-4B0E-A0EB-51E7B26740B1}"/>
          </ac:spMkLst>
        </pc:spChg>
        <pc:spChg chg="add">
          <ac:chgData name="Tod C-P" userId="29ec57c61e1ec1ca" providerId="LiveId" clId="{B4BC7F8B-4D2D-4575-89D1-BE37A1AA8F69}" dt="2020-05-01T18:27:13.430" v="3031" actId="26606"/>
          <ac:spMkLst>
            <pc:docMk/>
            <pc:sldMk cId="3208709054" sldId="278"/>
            <ac:spMk id="2052" creationId="{2B566528-1B12-4246-9431-5C2D7D081168}"/>
          </ac:spMkLst>
        </pc:spChg>
        <pc:spChg chg="add">
          <ac:chgData name="Tod C-P" userId="29ec57c61e1ec1ca" providerId="LiveId" clId="{B4BC7F8B-4D2D-4575-89D1-BE37A1AA8F69}" dt="2020-05-01T18:27:13.430" v="3031" actId="26606"/>
          <ac:spMkLst>
            <pc:docMk/>
            <pc:sldMk cId="3208709054" sldId="278"/>
            <ac:spMk id="2053" creationId="{2E80C965-DB6D-4F81-9E9E-B027384D0BD6}"/>
          </ac:spMkLst>
        </pc:spChg>
        <pc:spChg chg="add">
          <ac:chgData name="Tod C-P" userId="29ec57c61e1ec1ca" providerId="LiveId" clId="{B4BC7F8B-4D2D-4575-89D1-BE37A1AA8F69}" dt="2020-05-01T18:27:13.430" v="3031" actId="26606"/>
          <ac:spMkLst>
            <pc:docMk/>
            <pc:sldMk cId="3208709054" sldId="278"/>
            <ac:spMk id="2054" creationId="{A580F890-B085-4E95-96AA-55AEBEC5CE6E}"/>
          </ac:spMkLst>
        </pc:spChg>
        <pc:spChg chg="add">
          <ac:chgData name="Tod C-P" userId="29ec57c61e1ec1ca" providerId="LiveId" clId="{B4BC7F8B-4D2D-4575-89D1-BE37A1AA8F69}" dt="2020-05-01T18:27:13.430" v="3031" actId="26606"/>
          <ac:spMkLst>
            <pc:docMk/>
            <pc:sldMk cId="3208709054" sldId="278"/>
            <ac:spMk id="2055" creationId="{D3F51FEB-38FB-4F6C-9F7B-2F2AFAB65463}"/>
          </ac:spMkLst>
        </pc:spChg>
        <pc:spChg chg="add">
          <ac:chgData name="Tod C-P" userId="29ec57c61e1ec1ca" providerId="LiveId" clId="{B4BC7F8B-4D2D-4575-89D1-BE37A1AA8F69}" dt="2020-05-01T18:27:13.430" v="3031" actId="26606"/>
          <ac:spMkLst>
            <pc:docMk/>
            <pc:sldMk cId="3208709054" sldId="278"/>
            <ac:spMk id="2056" creationId="{1E547BA6-BAE0-43BB-A7CA-60F69CE252F0}"/>
          </ac:spMkLst>
        </pc:spChg>
        <pc:grpChg chg="add del">
          <ac:chgData name="Tod C-P" userId="29ec57c61e1ec1ca" providerId="LiveId" clId="{B4BC7F8B-4D2D-4575-89D1-BE37A1AA8F69}" dt="2020-05-01T18:27:09.292" v="3030" actId="26606"/>
          <ac:grpSpMkLst>
            <pc:docMk/>
            <pc:sldMk cId="3208709054" sldId="278"/>
            <ac:grpSpMk id="73" creationId="{1DE889C7-FAD6-4397-98E2-05D503484459}"/>
          </ac:grpSpMkLst>
        </pc:grpChg>
        <pc:picChg chg="add mod">
          <ac:chgData name="Tod C-P" userId="29ec57c61e1ec1ca" providerId="LiveId" clId="{B4BC7F8B-4D2D-4575-89D1-BE37A1AA8F69}" dt="2020-05-01T18:27:13.430" v="3031" actId="26606"/>
          <ac:picMkLst>
            <pc:docMk/>
            <pc:sldMk cId="3208709054" sldId="278"/>
            <ac:picMk id="2050" creationId="{B968DDDD-83C9-4F28-8964-3B0FEB17B744}"/>
          </ac:picMkLst>
        </pc:picChg>
      </pc:sldChg>
      <pc:sldChg chg="delSp modSp add mod">
        <pc:chgData name="Tod C-P" userId="29ec57c61e1ec1ca" providerId="LiveId" clId="{B4BC7F8B-4D2D-4575-89D1-BE37A1AA8F69}" dt="2020-05-01T18:30:18.389" v="3177" actId="1076"/>
        <pc:sldMkLst>
          <pc:docMk/>
          <pc:sldMk cId="2325175001" sldId="279"/>
        </pc:sldMkLst>
        <pc:spChg chg="mod">
          <ac:chgData name="Tod C-P" userId="29ec57c61e1ec1ca" providerId="LiveId" clId="{B4BC7F8B-4D2D-4575-89D1-BE37A1AA8F69}" dt="2020-05-01T18:29:07.749" v="3140" actId="20577"/>
          <ac:spMkLst>
            <pc:docMk/>
            <pc:sldMk cId="2325175001" sldId="279"/>
            <ac:spMk id="3" creationId="{9F0BFCF9-F1C8-48DD-B855-5AD549A9F4FF}"/>
          </ac:spMkLst>
        </pc:spChg>
        <pc:spChg chg="mod">
          <ac:chgData name="Tod C-P" userId="29ec57c61e1ec1ca" providerId="LiveId" clId="{B4BC7F8B-4D2D-4575-89D1-BE37A1AA8F69}" dt="2020-05-01T18:28:39.700" v="3096" actId="20577"/>
          <ac:spMkLst>
            <pc:docMk/>
            <pc:sldMk cId="2325175001" sldId="279"/>
            <ac:spMk id="4" creationId="{AF3E9FCE-6ECE-4795-A4E9-46D7B13CF695}"/>
          </ac:spMkLst>
        </pc:spChg>
        <pc:spChg chg="del mod">
          <ac:chgData name="Tod C-P" userId="29ec57c61e1ec1ca" providerId="LiveId" clId="{B4BC7F8B-4D2D-4575-89D1-BE37A1AA8F69}" dt="2020-05-01T18:29:19.689" v="3143" actId="478"/>
          <ac:spMkLst>
            <pc:docMk/>
            <pc:sldMk cId="2325175001" sldId="279"/>
            <ac:spMk id="6" creationId="{770C3B07-A2B2-4E7C-AF9A-6C6B6082EAA2}"/>
          </ac:spMkLst>
        </pc:spChg>
        <pc:picChg chg="mod">
          <ac:chgData name="Tod C-P" userId="29ec57c61e1ec1ca" providerId="LiveId" clId="{B4BC7F8B-4D2D-4575-89D1-BE37A1AA8F69}" dt="2020-05-01T18:30:18.389" v="3177" actId="1076"/>
          <ac:picMkLst>
            <pc:docMk/>
            <pc:sldMk cId="2325175001" sldId="279"/>
            <ac:picMk id="2050" creationId="{B968DDDD-83C9-4F28-8964-3B0FEB17B744}"/>
          </ac:picMkLst>
        </pc:picChg>
      </pc:sldChg>
      <pc:sldChg chg="addSp modSp add mod">
        <pc:chgData name="Tod C-P" userId="29ec57c61e1ec1ca" providerId="LiveId" clId="{B4BC7F8B-4D2D-4575-89D1-BE37A1AA8F69}" dt="2020-05-01T18:30:23.239" v="3178" actId="1076"/>
        <pc:sldMkLst>
          <pc:docMk/>
          <pc:sldMk cId="2579488030" sldId="280"/>
        </pc:sldMkLst>
        <pc:spChg chg="mod">
          <ac:chgData name="Tod C-P" userId="29ec57c61e1ec1ca" providerId="LiveId" clId="{B4BC7F8B-4D2D-4575-89D1-BE37A1AA8F69}" dt="2020-05-01T18:29:43.533" v="3171" actId="20577"/>
          <ac:spMkLst>
            <pc:docMk/>
            <pc:sldMk cId="2579488030" sldId="280"/>
            <ac:spMk id="3" creationId="{9F0BFCF9-F1C8-48DD-B855-5AD549A9F4FF}"/>
          </ac:spMkLst>
        </pc:spChg>
        <pc:spChg chg="add mod">
          <ac:chgData name="Tod C-P" userId="29ec57c61e1ec1ca" providerId="LiveId" clId="{B4BC7F8B-4D2D-4575-89D1-BE37A1AA8F69}" dt="2020-05-01T18:29:58.391" v="3173" actId="1076"/>
          <ac:spMkLst>
            <pc:docMk/>
            <pc:sldMk cId="2579488030" sldId="280"/>
            <ac:spMk id="5" creationId="{9B35F0B8-2A18-4932-BB29-0C8053D6C250}"/>
          </ac:spMkLst>
        </pc:spChg>
        <pc:spChg chg="add mod">
          <ac:chgData name="Tod C-P" userId="29ec57c61e1ec1ca" providerId="LiveId" clId="{B4BC7F8B-4D2D-4575-89D1-BE37A1AA8F69}" dt="2020-05-01T18:30:10.976" v="3175" actId="1076"/>
          <ac:spMkLst>
            <pc:docMk/>
            <pc:sldMk cId="2579488030" sldId="280"/>
            <ac:spMk id="6" creationId="{F5B42128-F2DA-4363-A4EB-0470924EF346}"/>
          </ac:spMkLst>
        </pc:spChg>
        <pc:picChg chg="mod">
          <ac:chgData name="Tod C-P" userId="29ec57c61e1ec1ca" providerId="LiveId" clId="{B4BC7F8B-4D2D-4575-89D1-BE37A1AA8F69}" dt="2020-05-01T18:30:23.239" v="3178" actId="1076"/>
          <ac:picMkLst>
            <pc:docMk/>
            <pc:sldMk cId="2579488030" sldId="280"/>
            <ac:picMk id="2050" creationId="{B968DDDD-83C9-4F28-8964-3B0FEB17B744}"/>
          </ac:picMkLst>
        </pc:picChg>
      </pc:sldChg>
      <pc:sldChg chg="addSp delSp modSp add mod">
        <pc:chgData name="Tod C-P" userId="29ec57c61e1ec1ca" providerId="LiveId" clId="{B4BC7F8B-4D2D-4575-89D1-BE37A1AA8F69}" dt="2020-05-01T18:38:22.231" v="4211" actId="113"/>
        <pc:sldMkLst>
          <pc:docMk/>
          <pc:sldMk cId="913252373" sldId="281"/>
        </pc:sldMkLst>
        <pc:spChg chg="mod">
          <ac:chgData name="Tod C-P" userId="29ec57c61e1ec1ca" providerId="LiveId" clId="{B4BC7F8B-4D2D-4575-89D1-BE37A1AA8F69}" dt="2020-05-01T18:31:49.763" v="3183" actId="14100"/>
          <ac:spMkLst>
            <pc:docMk/>
            <pc:sldMk cId="913252373" sldId="281"/>
            <ac:spMk id="3" creationId="{9F0BFCF9-F1C8-48DD-B855-5AD549A9F4FF}"/>
          </ac:spMkLst>
        </pc:spChg>
        <pc:spChg chg="del">
          <ac:chgData name="Tod C-P" userId="29ec57c61e1ec1ca" providerId="LiveId" clId="{B4BC7F8B-4D2D-4575-89D1-BE37A1AA8F69}" dt="2020-05-01T18:31:33.764" v="3181" actId="478"/>
          <ac:spMkLst>
            <pc:docMk/>
            <pc:sldMk cId="913252373" sldId="281"/>
            <ac:spMk id="5" creationId="{9B35F0B8-2A18-4932-BB29-0C8053D6C250}"/>
          </ac:spMkLst>
        </pc:spChg>
        <pc:spChg chg="del">
          <ac:chgData name="Tod C-P" userId="29ec57c61e1ec1ca" providerId="LiveId" clId="{B4BC7F8B-4D2D-4575-89D1-BE37A1AA8F69}" dt="2020-05-01T18:31:31.073" v="3180" actId="478"/>
          <ac:spMkLst>
            <pc:docMk/>
            <pc:sldMk cId="913252373" sldId="281"/>
            <ac:spMk id="6" creationId="{F5B42128-F2DA-4363-A4EB-0470924EF346}"/>
          </ac:spMkLst>
        </pc:spChg>
        <pc:spChg chg="add mod">
          <ac:chgData name="Tod C-P" userId="29ec57c61e1ec1ca" providerId="LiveId" clId="{B4BC7F8B-4D2D-4575-89D1-BE37A1AA8F69}" dt="2020-05-01T18:38:22.231" v="4211" actId="113"/>
          <ac:spMkLst>
            <pc:docMk/>
            <pc:sldMk cId="913252373" sldId="281"/>
            <ac:spMk id="13" creationId="{3FEEECFC-DB0B-4B50-ACE2-9F86BC5C9550}"/>
          </ac:spMkLst>
        </pc:spChg>
        <pc:picChg chg="mod">
          <ac:chgData name="Tod C-P" userId="29ec57c61e1ec1ca" providerId="LiveId" clId="{B4BC7F8B-4D2D-4575-89D1-BE37A1AA8F69}" dt="2020-05-01T18:32:07.348" v="3186" actId="1076"/>
          <ac:picMkLst>
            <pc:docMk/>
            <pc:sldMk cId="913252373" sldId="281"/>
            <ac:picMk id="2050" creationId="{B968DDDD-83C9-4F28-8964-3B0FEB17B74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B609A-F9BD-44C8-87ED-5DA2AEC22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CEFBBE-CF13-4CA3-BBCF-89A982520A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6EAB1-4AA9-438E-8E48-EC32E8659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FECF-578A-482D-8F87-ADB28D23843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AD0AB-37AF-40B1-A77B-F8A62C88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0EA91-7FC7-441B-8005-8F717BF8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2A9B-A323-4170-B32C-724AA468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36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9C7DE-4776-4F4B-B380-450571F52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21C353-8FAB-4853-ACEF-02ADA18621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8BD17-3CFC-4B37-8221-2BBBD7A2D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FECF-578A-482D-8F87-ADB28D23843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26413D-C3E9-48F4-BA78-F7B28D9C5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E1703-66FF-4AAB-A27E-2D9AC497A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2A9B-A323-4170-B32C-724AA468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349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A30C2E-6791-4AE9-8D9F-CAA4A09C1E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EA77E5-FCC8-45F3-BCAF-21AF6DF43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20C42-11CF-4F5A-8048-C8D915EE2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FECF-578A-482D-8F87-ADB28D23843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5759C-6370-4CA5-9388-475AD715B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4C2F9-C847-4A54-8F9B-C538406A6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2A9B-A323-4170-B32C-724AA468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441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1016000" y="3581400"/>
            <a:ext cx="6807200" cy="2667000"/>
          </a:xfrm>
          <a:prstGeom prst="rect">
            <a:avLst/>
          </a:prstGeom>
        </p:spPr>
        <p:txBody>
          <a:bodyPr vert="horz"/>
          <a:lstStyle>
            <a:lvl1pPr>
              <a:defRPr sz="22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Body Level One</a:t>
            </a:r>
          </a:p>
          <a:p>
            <a:pPr lvl="0"/>
            <a:r>
              <a:rPr lang="en-US" dirty="0"/>
              <a:t>Body Level Two</a:t>
            </a:r>
          </a:p>
          <a:p>
            <a:pPr lvl="0"/>
            <a:r>
              <a:rPr lang="en-US" dirty="0"/>
              <a:t>Body Level Three</a:t>
            </a:r>
          </a:p>
          <a:p>
            <a:pPr lvl="0"/>
            <a:r>
              <a:rPr lang="en-US" dirty="0"/>
              <a:t>Body Level Four</a:t>
            </a:r>
          </a:p>
          <a:p>
            <a:pPr lvl="0"/>
            <a:r>
              <a:rPr lang="en-US" dirty="0"/>
              <a:t>Body Level Five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1016000" y="1143000"/>
            <a:ext cx="6807200" cy="2362200"/>
          </a:xfrm>
          <a:prstGeom prst="rect">
            <a:avLst/>
          </a:prstGeom>
        </p:spPr>
        <p:txBody>
          <a:bodyPr vert="horz" anchor="b"/>
          <a:lstStyle>
            <a:lvl1pPr>
              <a:defRPr sz="2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Title Text </a:t>
            </a:r>
          </a:p>
        </p:txBody>
      </p:sp>
    </p:spTree>
    <p:extLst>
      <p:ext uri="{BB962C8B-B14F-4D97-AF65-F5344CB8AC3E}">
        <p14:creationId xmlns:p14="http://schemas.microsoft.com/office/powerpoint/2010/main" val="62195777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A1D7F-BCEA-4130-8B1E-CB00D6327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DB7F0-F1FC-4891-8E94-51698031E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1B9C7-47D8-4C7A-A9A9-9F1FC8571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FECF-578A-482D-8F87-ADB28D23843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E0EEF-DD54-4C91-A2AF-F64AE5D6E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8C9D9-315F-49E5-88B7-97A841E83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2A9B-A323-4170-B32C-724AA468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32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6B818-27C5-4B7F-9DB6-CC1821F4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B71EA4-6BB0-479A-9766-5EDBAAAF5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FEE90-4678-4730-A5B8-D91D24638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FECF-578A-482D-8F87-ADB28D23843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43D51-D294-47A5-8348-EDA2FB52F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E8AB7-97D6-4D26-AF68-C9ADB8C57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2A9B-A323-4170-B32C-724AA468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376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EC0F5-E7ED-418B-A294-5F55FC646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09CF5-0E5F-40D9-B6F6-DE97972C05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A059E5-D38A-44DB-BE6B-066BF96DF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AB4B2C-5603-46AA-8DE2-DFEB869F0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FECF-578A-482D-8F87-ADB28D23843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500981-291A-4A26-8CA6-281838214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C77267-B4A2-40DE-BBE7-88B32EE32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2A9B-A323-4170-B32C-724AA468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493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3248A-C270-40D4-93C7-D608F4022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11AC78-7DA1-4EF6-AB56-912A2DFBE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36B52B-656E-4E89-9BCA-D9098A1CC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A42537-C43A-41B8-A6D3-D08E142E68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EFD9AF-1DF5-49C6-A17B-E31CDD60F0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ED6289-0336-46E3-B932-6BE43780C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FECF-578A-482D-8F87-ADB28D23843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09CB5B-A2D4-4F9F-8012-E901FA79C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62771A-746F-470F-83E3-180262CAD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2A9B-A323-4170-B32C-724AA468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311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8DD42-D879-47B3-AAD3-D6CBF8CBE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B12F65-63C1-4BCB-AD4A-86FF9026C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FECF-578A-482D-8F87-ADB28D23843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07A6F9-FD54-43B6-9B73-C82583DEF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D1A217-BF28-48A2-9E1D-4BB75803D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2A9B-A323-4170-B32C-724AA468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258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C929C7-3DDF-4B3C-BF1A-73AF2AEBB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FECF-578A-482D-8F87-ADB28D23843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234896-833B-4523-BB17-9E5813CB8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6DDA75-8505-4587-B083-5AF4ABC19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2A9B-A323-4170-B32C-724AA468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23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E2114-5B5E-4E6C-AB5D-E0EA3BCE4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65D89-439C-4173-AA56-819F60483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FB4333-53F1-4A1E-A557-8B8BB88AE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668C28-733E-41B1-BE47-21FB36B77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FECF-578A-482D-8F87-ADB28D23843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DE5BB7-5172-4176-927E-98BF73F61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872F4-9C4B-493D-8FDD-9D4763B4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2A9B-A323-4170-B32C-724AA468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693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AF7DE-97D9-4E38-BC19-DAB5C0967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000411-527D-42C1-9448-3D8A2BF267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C68264-0360-423C-8C38-2D11D1F51C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D1D62C-7A5C-438A-AA40-88EE51090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FECF-578A-482D-8F87-ADB28D23843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E087ED-AF38-4FF0-922A-DD2CA55A5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0C95A9-B5FF-4E34-B120-0BEBB03A8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2A9B-A323-4170-B32C-724AA468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459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5F2946-699A-4B66-B47C-06FDE715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139E5F-3502-43E2-B355-0AFD1E4E6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88C56-0B39-4820-AD2D-A6F4ED3E1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5FECF-578A-482D-8F87-ADB28D23843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71B47-E4EE-496D-9845-8AE5BC1B27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A0842-C054-4F34-8C3D-2075E92158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62A9B-A323-4170-B32C-724AA468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Team_Role_Inventorie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cientific publicatio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19417"/>
            <a:ext cx="9144000" cy="595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3600" dirty="0"/>
              <a:t>What Industry Cares About: Hard &amp; Soft Skills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1752600" y="4517091"/>
            <a:ext cx="5105400" cy="1143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​"/>
              <a:tabLst/>
              <a:defRPr sz="2200" b="0" i="0" kern="1200" baseline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400" kern="1200">
                <a:solidFill>
                  <a:schemeClr val="tx2"/>
                </a:solidFill>
                <a:latin typeface="+mn-lt"/>
                <a:ea typeface="+mn-ea"/>
                <a:cs typeface="Myriad Pro"/>
              </a:defRPr>
            </a:lvl2pPr>
            <a:lvl3pPr marL="0" indent="0" algn="l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100" kern="1200">
                <a:solidFill>
                  <a:schemeClr val="tx2"/>
                </a:solidFill>
                <a:latin typeface="+mn-lt"/>
                <a:ea typeface="+mn-ea"/>
                <a:cs typeface="Myriad Pro"/>
              </a:defRPr>
            </a:lvl3pPr>
            <a:lvl4pPr marL="169863" indent="-169863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100" kern="1200">
                <a:solidFill>
                  <a:schemeClr val="accent1"/>
                </a:solidFill>
                <a:latin typeface="+mn-lt"/>
                <a:ea typeface="+mn-ea"/>
                <a:cs typeface="Myriad Pro"/>
              </a:defRPr>
            </a:lvl4pPr>
            <a:lvl5pPr marL="346075" indent="-176213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100" kern="1200">
                <a:solidFill>
                  <a:schemeClr val="accent1"/>
                </a:solidFill>
                <a:latin typeface="+mn-lt"/>
                <a:ea typeface="+mn-ea"/>
                <a:cs typeface="Myriad Pro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100" b="1" kern="1200">
                <a:solidFill>
                  <a:schemeClr val="bg2"/>
                </a:solidFill>
                <a:latin typeface="Myriad Pro"/>
                <a:ea typeface="+mn-ea"/>
                <a:cs typeface="Myriad Pro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100" kern="1200">
                <a:solidFill>
                  <a:schemeClr val="bg2"/>
                </a:solidFill>
                <a:latin typeface="Myriad Pro"/>
                <a:ea typeface="+mn-ea"/>
                <a:cs typeface="Myriad Pro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100" kern="1200">
                <a:solidFill>
                  <a:schemeClr val="accent1"/>
                </a:solidFill>
                <a:latin typeface="Myriad Pro"/>
                <a:ea typeface="+mn-ea"/>
                <a:cs typeface="Myriad Pro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100" kern="1200">
                <a:solidFill>
                  <a:schemeClr val="accent3"/>
                </a:solidFill>
                <a:latin typeface="Myriad Pro"/>
                <a:ea typeface="+mn-ea"/>
                <a:cs typeface="Myriad Pro"/>
              </a:defRPr>
            </a:lvl9pPr>
          </a:lstStyle>
          <a:p>
            <a:r>
              <a:rPr lang="en-US" dirty="0"/>
              <a:t>Tod A Pascal &amp; Zheng Chen</a:t>
            </a:r>
          </a:p>
          <a:p>
            <a:r>
              <a:rPr lang="en-US" dirty="0" err="1"/>
              <a:t>Nanoengineering</a:t>
            </a:r>
            <a:r>
              <a:rPr lang="en-US" dirty="0"/>
              <a:t>, UCSD</a:t>
            </a:r>
          </a:p>
        </p:txBody>
      </p:sp>
    </p:spTree>
    <p:extLst>
      <p:ext uri="{BB962C8B-B14F-4D97-AF65-F5344CB8AC3E}">
        <p14:creationId xmlns:p14="http://schemas.microsoft.com/office/powerpoint/2010/main" val="269819626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7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089367-2F68-4894-8CA6-288691AF5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/>
              <a:t>Organizational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BFCF9-F1C8-48DD-B855-5AD549A9F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1782980"/>
            <a:ext cx="7126060" cy="3486311"/>
          </a:xfrm>
        </p:spPr>
        <p:txBody>
          <a:bodyPr>
            <a:normAutofit/>
          </a:bodyPr>
          <a:lstStyle/>
          <a:p>
            <a:r>
              <a:rPr lang="en-US" dirty="0"/>
              <a:t>Use the STAR structure</a:t>
            </a:r>
          </a:p>
          <a:p>
            <a:r>
              <a:rPr lang="en-US" b="1" dirty="0"/>
              <a:t>S</a:t>
            </a:r>
            <a:r>
              <a:rPr lang="en-US" dirty="0"/>
              <a:t>ituation</a:t>
            </a:r>
          </a:p>
          <a:p>
            <a:r>
              <a:rPr lang="en-US" b="1" dirty="0"/>
              <a:t>T</a:t>
            </a:r>
            <a:r>
              <a:rPr lang="en-US" dirty="0"/>
              <a:t>ask</a:t>
            </a:r>
          </a:p>
          <a:p>
            <a:r>
              <a:rPr lang="en-US" b="1" dirty="0"/>
              <a:t>A</a:t>
            </a:r>
            <a:r>
              <a:rPr lang="en-US" dirty="0"/>
              <a:t>ction</a:t>
            </a:r>
          </a:p>
          <a:p>
            <a:r>
              <a:rPr lang="en-US" b="1" dirty="0"/>
              <a:t>R</a:t>
            </a:r>
            <a:r>
              <a:rPr lang="en-US" dirty="0"/>
              <a:t>esult</a:t>
            </a:r>
          </a:p>
        </p:txBody>
      </p:sp>
      <p:sp>
        <p:nvSpPr>
          <p:cNvPr id="2053" name="Rectangle 7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4" name="Isosceles Triangle 7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5" name="Isosceles Triangle 7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6" name="Rectangle 7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Organization Skills Stock Illustrations – 1,315 Organization ...">
            <a:extLst>
              <a:ext uri="{FF2B5EF4-FFF2-40B4-BE49-F238E27FC236}">
                <a16:creationId xmlns:a16="http://schemas.microsoft.com/office/drawing/2014/main" id="{B968DDDD-83C9-4F28-8964-3B0FEB17B7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6782361" y="1244468"/>
            <a:ext cx="3486312" cy="3486312"/>
          </a:xfrm>
          <a:custGeom>
            <a:avLst/>
            <a:gdLst/>
            <a:ahLst/>
            <a:cxnLst/>
            <a:rect l="l" t="t" r="r" b="b"/>
            <a:pathLst>
              <a:path w="4291285" h="4291285">
                <a:moveTo>
                  <a:pt x="2145643" y="0"/>
                </a:moveTo>
                <a:lnTo>
                  <a:pt x="4291285" y="2145643"/>
                </a:lnTo>
                <a:lnTo>
                  <a:pt x="2145643" y="4291285"/>
                </a:lnTo>
                <a:lnTo>
                  <a:pt x="0" y="21456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3E9FCE-6ECE-4795-A4E9-46D7B13CF695}"/>
              </a:ext>
            </a:extLst>
          </p:cNvPr>
          <p:cNvSpPr/>
          <p:nvPr/>
        </p:nvSpPr>
        <p:spPr>
          <a:xfrm>
            <a:off x="2235200" y="1275759"/>
            <a:ext cx="772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Demonstrating during an interview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35F0B8-2A18-4932-BB29-0C8053D6C250}"/>
              </a:ext>
            </a:extLst>
          </p:cNvPr>
          <p:cNvSpPr/>
          <p:nvPr/>
        </p:nvSpPr>
        <p:spPr>
          <a:xfrm>
            <a:off x="670705" y="4419785"/>
            <a:ext cx="4244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233143"/>
                </a:solidFill>
                <a:latin typeface="HK Grotesk"/>
              </a:rPr>
              <a:t>A good answer consists of all four elements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B42128-F2DA-4363-A4EB-0470924EF346}"/>
              </a:ext>
            </a:extLst>
          </p:cNvPr>
          <p:cNvSpPr/>
          <p:nvPr/>
        </p:nvSpPr>
        <p:spPr>
          <a:xfrm>
            <a:off x="2438400" y="480701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233143"/>
                </a:solidFill>
                <a:latin typeface="HK Grotesk"/>
              </a:rPr>
              <a:t>You describe a </a:t>
            </a:r>
            <a:r>
              <a:rPr lang="en-US" b="1" dirty="0">
                <a:solidFill>
                  <a:srgbClr val="233143"/>
                </a:solidFill>
                <a:latin typeface="HK Grotesk"/>
              </a:rPr>
              <a:t>situation </a:t>
            </a:r>
            <a:r>
              <a:rPr lang="en-US" dirty="0">
                <a:solidFill>
                  <a:srgbClr val="233143"/>
                </a:solidFill>
                <a:latin typeface="HK Grotesk"/>
              </a:rPr>
              <a:t>where you were given a particular </a:t>
            </a:r>
            <a:r>
              <a:rPr lang="en-US" b="1" dirty="0">
                <a:solidFill>
                  <a:srgbClr val="233143"/>
                </a:solidFill>
                <a:latin typeface="HK Grotesk"/>
              </a:rPr>
              <a:t>task </a:t>
            </a:r>
            <a:r>
              <a:rPr lang="en-US" dirty="0">
                <a:solidFill>
                  <a:srgbClr val="233143"/>
                </a:solidFill>
                <a:latin typeface="HK Grotesk"/>
              </a:rPr>
              <a:t>related to the interviewer’s question. Then you explain the </a:t>
            </a:r>
            <a:r>
              <a:rPr lang="en-US" b="1" dirty="0">
                <a:solidFill>
                  <a:srgbClr val="233143"/>
                </a:solidFill>
                <a:latin typeface="HK Grotesk"/>
              </a:rPr>
              <a:t>actions </a:t>
            </a:r>
            <a:r>
              <a:rPr lang="en-US" dirty="0">
                <a:solidFill>
                  <a:srgbClr val="233143"/>
                </a:solidFill>
                <a:latin typeface="HK Grotesk"/>
              </a:rPr>
              <a:t>you undertook to cope with the task and discuss the </a:t>
            </a:r>
            <a:r>
              <a:rPr lang="en-US" b="1" dirty="0">
                <a:solidFill>
                  <a:srgbClr val="233143"/>
                </a:solidFill>
                <a:latin typeface="HK Grotesk"/>
              </a:rPr>
              <a:t>results</a:t>
            </a:r>
            <a:r>
              <a:rPr lang="en-US" dirty="0">
                <a:solidFill>
                  <a:srgbClr val="233143"/>
                </a:solidFill>
                <a:latin typeface="HK Grotesk"/>
              </a:rPr>
              <a:t> of your actions.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488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7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089367-2F68-4894-8CA6-288691AF5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/>
              <a:t>Organizational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BFCF9-F1C8-48DD-B855-5AD549A9F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1782981"/>
            <a:ext cx="7126060" cy="1646020"/>
          </a:xfrm>
        </p:spPr>
        <p:txBody>
          <a:bodyPr>
            <a:normAutofit/>
          </a:bodyPr>
          <a:lstStyle/>
          <a:p>
            <a:r>
              <a:rPr lang="en-US" i="1" dirty="0"/>
              <a:t>“Tell me about a situation when your planning skills and attention to detail made a difference.”</a:t>
            </a:r>
            <a:endParaRPr lang="en-US" dirty="0"/>
          </a:p>
        </p:txBody>
      </p:sp>
      <p:sp>
        <p:nvSpPr>
          <p:cNvPr id="2053" name="Rectangle 7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4" name="Isosceles Triangle 7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5" name="Isosceles Triangle 7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6" name="Rectangle 7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Organization Skills Stock Illustrations – 1,315 Organization ...">
            <a:extLst>
              <a:ext uri="{FF2B5EF4-FFF2-40B4-BE49-F238E27FC236}">
                <a16:creationId xmlns:a16="http://schemas.microsoft.com/office/drawing/2014/main" id="{B968DDDD-83C9-4F28-8964-3B0FEB17B7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8412996" y="2095929"/>
            <a:ext cx="3486312" cy="3486312"/>
          </a:xfrm>
          <a:custGeom>
            <a:avLst/>
            <a:gdLst/>
            <a:ahLst/>
            <a:cxnLst/>
            <a:rect l="l" t="t" r="r" b="b"/>
            <a:pathLst>
              <a:path w="4291285" h="4291285">
                <a:moveTo>
                  <a:pt x="2145643" y="0"/>
                </a:moveTo>
                <a:lnTo>
                  <a:pt x="4291285" y="2145643"/>
                </a:lnTo>
                <a:lnTo>
                  <a:pt x="2145643" y="4291285"/>
                </a:lnTo>
                <a:lnTo>
                  <a:pt x="0" y="21456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3E9FCE-6ECE-4795-A4E9-46D7B13CF695}"/>
              </a:ext>
            </a:extLst>
          </p:cNvPr>
          <p:cNvSpPr/>
          <p:nvPr/>
        </p:nvSpPr>
        <p:spPr>
          <a:xfrm>
            <a:off x="2235200" y="1275759"/>
            <a:ext cx="772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Demonstrating during an interview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FEEECFC-DB0B-4B50-ACE2-9F86BC5C9550}"/>
              </a:ext>
            </a:extLst>
          </p:cNvPr>
          <p:cNvSpPr txBox="1">
            <a:spLocks/>
          </p:cNvSpPr>
          <p:nvPr/>
        </p:nvSpPr>
        <p:spPr>
          <a:xfrm>
            <a:off x="507030" y="3344729"/>
            <a:ext cx="8525932" cy="258574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first </a:t>
            </a:r>
            <a:r>
              <a:rPr lang="en-US" b="1" u="sng" dirty="0"/>
              <a:t>s</a:t>
            </a:r>
            <a:r>
              <a:rPr lang="en-US" u="sng" dirty="0"/>
              <a:t>ituation</a:t>
            </a:r>
            <a:r>
              <a:rPr lang="en-US" dirty="0"/>
              <a:t> that comes to mind is on my last project, where we were </a:t>
            </a:r>
            <a:r>
              <a:rPr lang="en-US" b="1" u="sng" dirty="0"/>
              <a:t>t</a:t>
            </a:r>
            <a:r>
              <a:rPr lang="en-US" u="sng" dirty="0"/>
              <a:t>asked</a:t>
            </a:r>
            <a:r>
              <a:rPr lang="en-US" dirty="0"/>
              <a:t> with developing a novel vaccine delivery system for COVID-19. While various delivery systems were being used, we had no way of determining the efficacy of these approaches. My </a:t>
            </a:r>
            <a:r>
              <a:rPr lang="en-US" b="1" u="sng" dirty="0"/>
              <a:t>a</a:t>
            </a:r>
            <a:r>
              <a:rPr lang="en-US" u="sng" dirty="0"/>
              <a:t>pproach</a:t>
            </a:r>
            <a:r>
              <a:rPr lang="en-US" dirty="0"/>
              <a:t> was to develop a python-based database that allows the rapid ranking of every known approach based on pre-defined metrics such as toxicity, cost and material availability. As a </a:t>
            </a:r>
            <a:r>
              <a:rPr lang="en-US" b="1" u="sng" dirty="0"/>
              <a:t>r</a:t>
            </a:r>
            <a:r>
              <a:rPr lang="en-US" u="sng" dirty="0"/>
              <a:t>esult</a:t>
            </a:r>
            <a:r>
              <a:rPr lang="en-US" dirty="0"/>
              <a:t>, we were able to identify two promising approaches.</a:t>
            </a:r>
          </a:p>
        </p:txBody>
      </p:sp>
    </p:spTree>
    <p:extLst>
      <p:ext uri="{BB962C8B-B14F-4D97-AF65-F5344CB8AC3E}">
        <p14:creationId xmlns:p14="http://schemas.microsoft.com/office/powerpoint/2010/main" val="913252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27D65-C177-40DB-9E0E-70265AEFD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US" dirty="0"/>
              <a:t>How to include soft skills on your CV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2581A-A74D-4C1C-915A-63636F709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r>
              <a:rPr lang="en-US" sz="2400"/>
              <a:t>Consider including a “skills” section</a:t>
            </a:r>
          </a:p>
          <a:p>
            <a:r>
              <a:rPr lang="en-US" sz="2400"/>
              <a:t>Carefully review the job posting to get clues for what to include/emphasize here: review any section called: “desired skills” or “requirements”</a:t>
            </a:r>
          </a:p>
          <a:p>
            <a:r>
              <a:rPr lang="en-US" sz="2400"/>
              <a:t>If the company has a specific “culture”, emphasize how you would fit in</a:t>
            </a:r>
          </a:p>
          <a:p>
            <a:r>
              <a:rPr lang="en-US" sz="2400"/>
              <a:t>If the posting emphasizes buzzwords like “teamwork” or “work-life balance”, be sure to include these words in your skills section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BF96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E9A6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How to be a Good Team Player: Skills and Qualities - WiseStep">
            <a:extLst>
              <a:ext uri="{FF2B5EF4-FFF2-40B4-BE49-F238E27FC236}">
                <a16:creationId xmlns:a16="http://schemas.microsoft.com/office/drawing/2014/main" id="{8210C8AC-D438-4CAB-BA17-4478AA95DE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2"/>
          <a:stretch/>
        </p:blipFill>
        <p:spPr bwMode="auto">
          <a:xfrm>
            <a:off x="8141661" y="1582066"/>
            <a:ext cx="3348447" cy="447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281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69347-71BD-4DAF-B194-912AD38C7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of Soft Skills in a Job Description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AC460-D5F4-4EE6-B83D-B54A8E03C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15505"/>
            <a:ext cx="10515600" cy="2747963"/>
          </a:xfrm>
        </p:spPr>
        <p:txBody>
          <a:bodyPr/>
          <a:lstStyle/>
          <a:p>
            <a:r>
              <a:rPr lang="en-US" dirty="0"/>
              <a:t>Your job is already done!</a:t>
            </a:r>
          </a:p>
          <a:p>
            <a:pPr lvl="1"/>
            <a:r>
              <a:rPr lang="en-US" dirty="0"/>
              <a:t>List those qualities (if you have them!)</a:t>
            </a:r>
          </a:p>
          <a:p>
            <a:pPr lvl="1"/>
            <a:r>
              <a:rPr lang="en-US" dirty="0"/>
              <a:t>Offer proof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0BAD45-D28D-4A19-9C3A-96D067F8E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072" y="1519713"/>
            <a:ext cx="6754168" cy="20957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D3665B-2673-42A6-A0E2-6F019F448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072" y="4989486"/>
            <a:ext cx="7125694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830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69347-71BD-4DAF-B194-912AD38C7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of Soft Skills in a Job Description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AC460-D5F4-4EE6-B83D-B54A8E03C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904" y="3945816"/>
            <a:ext cx="10515600" cy="2747963"/>
          </a:xfrm>
        </p:spPr>
        <p:txBody>
          <a:bodyPr/>
          <a:lstStyle/>
          <a:p>
            <a:r>
              <a:rPr lang="en-US" dirty="0"/>
              <a:t>Here is an example of what you might write for this job: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D4282-804E-4FC0-8421-24F7C8EFA452}"/>
              </a:ext>
            </a:extLst>
          </p:cNvPr>
          <p:cNvSpPr/>
          <p:nvPr/>
        </p:nvSpPr>
        <p:spPr>
          <a:xfrm>
            <a:off x="954157" y="4609571"/>
            <a:ext cx="101213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3143"/>
                </a:solidFill>
                <a:latin typeface="HK Grotesk"/>
              </a:rPr>
              <a:t>Collaborated and communicated daily with a marketing team of 15 people. Gave monthly progress presentations to the team.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3143"/>
                </a:solidFill>
                <a:latin typeface="HK Grotesk"/>
              </a:rPr>
              <a:t>Facilitated team meetings for a project that increased revenue for ecommerce clients 15%.</a:t>
            </a:r>
            <a:endParaRPr lang="en-US" b="0" i="0" dirty="0">
              <a:solidFill>
                <a:srgbClr val="233143"/>
              </a:solidFill>
              <a:effectLst/>
              <a:latin typeface="HK Grotesk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34B4ED-3A0E-4250-927A-997C4B6A3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072" y="1317522"/>
            <a:ext cx="6754168" cy="209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72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69347-71BD-4DAF-B194-912AD38C7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to offer proof of your soft skills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AC460-D5F4-4EE6-B83D-B54A8E03C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156" y="4280451"/>
            <a:ext cx="10515600" cy="2212423"/>
          </a:xfrm>
        </p:spPr>
        <p:txBody>
          <a:bodyPr>
            <a:normAutofit/>
          </a:bodyPr>
          <a:lstStyle/>
          <a:p>
            <a:r>
              <a:rPr lang="en-US" dirty="0"/>
              <a:t>Don’t say:</a:t>
            </a:r>
          </a:p>
          <a:p>
            <a:pPr lvl="1"/>
            <a:r>
              <a:rPr lang="en-US" dirty="0"/>
              <a:t>“I am likable and very funny!”</a:t>
            </a:r>
          </a:p>
          <a:p>
            <a:r>
              <a:rPr lang="en-US" dirty="0"/>
              <a:t>Do say</a:t>
            </a:r>
          </a:p>
          <a:p>
            <a:pPr lvl="1"/>
            <a:r>
              <a:rPr lang="en-US" dirty="0"/>
              <a:t>“I led a small team  of highly dedicated engineers who developed a new ALD approach. This was my most gratifying moment as a researcher”</a:t>
            </a:r>
          </a:p>
        </p:txBody>
      </p:sp>
      <p:pic>
        <p:nvPicPr>
          <p:cNvPr id="4098" name="Picture 2" descr="Top 7 Dos and Don'ts During Mortgage Closing | A and N Mortgage">
            <a:extLst>
              <a:ext uri="{FF2B5EF4-FFF2-40B4-BE49-F238E27FC236}">
                <a16:creationId xmlns:a16="http://schemas.microsoft.com/office/drawing/2014/main" id="{09826B54-2616-4A8C-9AB7-F3721D1EB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25" y="1435825"/>
            <a:ext cx="5656131" cy="170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6D5C43-B555-4D86-8013-4EEBA5CA1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4411" y="3429000"/>
            <a:ext cx="7087589" cy="92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30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D3E17859-C5F0-476F-A082-A4CB8841D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375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D3B01F-7ADC-4314-995C-C788F6D83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dirty="0"/>
              <a:t>Hard Skills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9AA634-0B7B-48BA-B545-5D837429667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39336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i="1">
                <a:latin typeface="+mn-lt"/>
                <a:ea typeface="+mn-ea"/>
                <a:cs typeface="+mn-cs"/>
              </a:rPr>
              <a:t>Knowing highly demanded hard skills will put you ahead of the competition.</a:t>
            </a:r>
          </a:p>
        </p:txBody>
      </p:sp>
      <p:pic>
        <p:nvPicPr>
          <p:cNvPr id="1026" name="Picture 2" descr="Mastering the Art of the Interview Handshake - Impact Staffing Group">
            <a:extLst>
              <a:ext uri="{FF2B5EF4-FFF2-40B4-BE49-F238E27FC236}">
                <a16:creationId xmlns:a16="http://schemas.microsoft.com/office/drawing/2014/main" id="{79A24D00-8E1E-441F-BCD3-7708DD1335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9" r="13442" b="2"/>
          <a:stretch/>
        </p:blipFill>
        <p:spPr bwMode="auto">
          <a:xfrm>
            <a:off x="6848918" y="1771078"/>
            <a:ext cx="4504881" cy="4504881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Arc 72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980527" y="1929807"/>
            <a:ext cx="4556632" cy="455663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00988" y="1969050"/>
            <a:ext cx="666675" cy="6485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797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7658B-F004-42E7-82D2-9C5F3330A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" y="172085"/>
            <a:ext cx="7096760" cy="1325563"/>
          </a:xfrm>
        </p:spPr>
        <p:txBody>
          <a:bodyPr/>
          <a:lstStyle/>
          <a:p>
            <a:r>
              <a:rPr lang="en-US" dirty="0">
                <a:latin typeface="Abadi" panose="020B0604020104020204" pitchFamily="34" charset="0"/>
              </a:rPr>
              <a:t>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23DD9-8C83-4480-B6CD-57EDBD4D6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040" y="1571625"/>
            <a:ext cx="7096760" cy="2553335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dirty="0">
                <a:latin typeface="Abadi" panose="020B0604020104020204" pitchFamily="34" charset="0"/>
              </a:rPr>
              <a:t>Develops You Into A Better Thinker</a:t>
            </a:r>
          </a:p>
          <a:p>
            <a:pPr fontAlgn="base"/>
            <a:r>
              <a:rPr lang="en-US" dirty="0">
                <a:latin typeface="Abadi" panose="020B0604020104020204" pitchFamily="34" charset="0"/>
              </a:rPr>
              <a:t>Stimulates Creativity</a:t>
            </a:r>
          </a:p>
          <a:p>
            <a:pPr fontAlgn="base"/>
            <a:r>
              <a:rPr lang="en-US" dirty="0">
                <a:latin typeface="Abadi" panose="020B0604020104020204" pitchFamily="34" charset="0"/>
              </a:rPr>
              <a:t>Strengthens Analytical Skills</a:t>
            </a:r>
          </a:p>
          <a:p>
            <a:pPr fontAlgn="base"/>
            <a:r>
              <a:rPr lang="en-US" dirty="0">
                <a:latin typeface="Abadi" panose="020B0604020104020204" pitchFamily="34" charset="0"/>
              </a:rPr>
              <a:t>Reduces Stress Levels And Improves Mental Health</a:t>
            </a:r>
          </a:p>
          <a:p>
            <a:pPr fontAlgn="base"/>
            <a:r>
              <a:rPr lang="en-US" dirty="0">
                <a:latin typeface="Abadi" panose="020B0604020104020204" pitchFamily="34" charset="0"/>
              </a:rPr>
              <a:t>Builds Your People-Skills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D7411D-1D0B-47D3-9298-ECEFE17758D4}"/>
              </a:ext>
            </a:extLst>
          </p:cNvPr>
          <p:cNvSpPr/>
          <p:nvPr/>
        </p:nvSpPr>
        <p:spPr>
          <a:xfrm>
            <a:off x="750477" y="4976238"/>
            <a:ext cx="850906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sz="3200" dirty="0">
                <a:solidFill>
                  <a:srgbClr val="C00000"/>
                </a:solidFill>
                <a:latin typeface="Abadi" panose="020B0604020104020204" pitchFamily="34" charset="0"/>
              </a:rPr>
              <a:t>You will have a lot to read!</a:t>
            </a:r>
          </a:p>
          <a:p>
            <a:pPr fontAlgn="base"/>
            <a:r>
              <a:rPr lang="en-US" sz="3200" dirty="0">
                <a:solidFill>
                  <a:srgbClr val="C00000"/>
                </a:solidFill>
                <a:latin typeface="Abadi" panose="020B0604020104020204" pitchFamily="34" charset="0"/>
              </a:rPr>
              <a:t>(papers, reports, patents, legal documents, etc.)</a:t>
            </a:r>
          </a:p>
        </p:txBody>
      </p:sp>
      <p:pic>
        <p:nvPicPr>
          <p:cNvPr id="7170" name="Picture 2" descr="The Bill Gates habit that's common among successful people ...">
            <a:extLst>
              <a:ext uri="{FF2B5EF4-FFF2-40B4-BE49-F238E27FC236}">
                <a16:creationId xmlns:a16="http://schemas.microsoft.com/office/drawing/2014/main" id="{8F211EE2-04B1-4BDD-84A9-E5F6AEE1D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320" y="1497648"/>
            <a:ext cx="4363720" cy="327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87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7658B-F004-42E7-82D2-9C5F3330A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" y="283845"/>
            <a:ext cx="10515600" cy="1325563"/>
          </a:xfrm>
        </p:spPr>
        <p:txBody>
          <a:bodyPr/>
          <a:lstStyle/>
          <a:p>
            <a:r>
              <a:rPr lang="en-US" dirty="0">
                <a:latin typeface="Abadi" panose="020B0604020104020204" pitchFamily="34" charset="0"/>
              </a:rPr>
              <a:t>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23DD9-8C83-4480-B6CD-57EDBD4D6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60" y="1613852"/>
            <a:ext cx="10622280" cy="2177415"/>
          </a:xfrm>
        </p:spPr>
        <p:txBody>
          <a:bodyPr>
            <a:normAutofit/>
          </a:bodyPr>
          <a:lstStyle/>
          <a:p>
            <a:r>
              <a:rPr lang="en-US" dirty="0">
                <a:latin typeface="Abadi" panose="020B0604020104020204" pitchFamily="34" charset="0"/>
              </a:rPr>
              <a:t>Nearly all your productivity is shown by writing: it translates to what you have done &amp; achieved.</a:t>
            </a:r>
          </a:p>
          <a:p>
            <a:r>
              <a:rPr lang="en-US" dirty="0">
                <a:latin typeface="Abadi" panose="020B0604020104020204" pitchFamily="34" charset="0"/>
              </a:rPr>
              <a:t>Good writing helps others learn better about your work.</a:t>
            </a:r>
          </a:p>
          <a:p>
            <a:endParaRPr lang="en-US" dirty="0">
              <a:latin typeface="Abadi" panose="020B0604020104020204" pitchFamily="34" charset="0"/>
            </a:endParaRPr>
          </a:p>
        </p:txBody>
      </p:sp>
      <p:pic>
        <p:nvPicPr>
          <p:cNvPr id="4098" name="Picture 2" descr="How to Make a Living As an Online Writer - Elna Cain">
            <a:extLst>
              <a:ext uri="{FF2B5EF4-FFF2-40B4-BE49-F238E27FC236}">
                <a16:creationId xmlns:a16="http://schemas.microsoft.com/office/drawing/2014/main" id="{DBDBAEBE-7487-491F-BB9C-1B037D543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" y="3332479"/>
            <a:ext cx="2077297" cy="311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2A6422E-2487-4669-B15E-B9F29B173F10}"/>
              </a:ext>
            </a:extLst>
          </p:cNvPr>
          <p:cNvCxnSpPr/>
          <p:nvPr/>
        </p:nvCxnSpPr>
        <p:spPr>
          <a:xfrm flipV="1">
            <a:off x="863600" y="4155440"/>
            <a:ext cx="2621280" cy="144272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How to write a project report?">
            <a:extLst>
              <a:ext uri="{FF2B5EF4-FFF2-40B4-BE49-F238E27FC236}">
                <a16:creationId xmlns:a16="http://schemas.microsoft.com/office/drawing/2014/main" id="{EFAB3325-8E55-4597-9A25-74D1469FF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392" y="3453765"/>
            <a:ext cx="4112087" cy="308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8A7443-0E20-4B4A-9A38-C7B24AD16987}"/>
              </a:ext>
            </a:extLst>
          </p:cNvPr>
          <p:cNvSpPr txBox="1"/>
          <p:nvPr/>
        </p:nvSpPr>
        <p:spPr>
          <a:xfrm>
            <a:off x="9123680" y="3769300"/>
            <a:ext cx="2829156" cy="1384995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badi" panose="020B0604020104020204" pitchFamily="34" charset="0"/>
              </a:rPr>
              <a:t>Paper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badi" panose="020B0604020104020204" pitchFamily="34" charset="0"/>
              </a:rPr>
              <a:t>Patent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badi" panose="020B0604020104020204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473704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7658B-F004-42E7-82D2-9C5F3330A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20" y="212725"/>
            <a:ext cx="8265160" cy="1325563"/>
          </a:xfrm>
        </p:spPr>
        <p:txBody>
          <a:bodyPr/>
          <a:lstStyle/>
          <a:p>
            <a:r>
              <a:rPr lang="en-US" dirty="0">
                <a:latin typeface="Abadi" panose="020B0604020104020204" pitchFamily="34" charset="0"/>
              </a:rPr>
              <a:t>Math</a:t>
            </a:r>
          </a:p>
        </p:txBody>
      </p:sp>
      <p:pic>
        <p:nvPicPr>
          <p:cNvPr id="8194" name="Picture 2" descr="Math = Money. The Profit Equation for Small Business Owners ...">
            <a:extLst>
              <a:ext uri="{FF2B5EF4-FFF2-40B4-BE49-F238E27FC236}">
                <a16:creationId xmlns:a16="http://schemas.microsoft.com/office/drawing/2014/main" id="{998410CD-9DCD-4593-A167-EB31A55ED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823" y="227036"/>
            <a:ext cx="4816018" cy="216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6038E21-BC1C-401A-B7B5-970CC5E6F7EB}"/>
              </a:ext>
            </a:extLst>
          </p:cNvPr>
          <p:cNvSpPr/>
          <p:nvPr/>
        </p:nvSpPr>
        <p:spPr>
          <a:xfrm>
            <a:off x="507777" y="2547330"/>
            <a:ext cx="75997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32C39"/>
                </a:solidFill>
                <a:effectLst/>
                <a:latin typeface="Abadi" panose="020B0604020104020204" pitchFamily="34" charset="0"/>
              </a:rPr>
              <a:t>Business and mathematics go hand in hand this is because business deals with money and money encompasses everything in itself. </a:t>
            </a:r>
            <a:endParaRPr lang="en-US" sz="2800" dirty="0">
              <a:latin typeface="Abadi" panose="020B06040201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6F2541-1D2D-428C-B20E-B3BFD257FF92}"/>
              </a:ext>
            </a:extLst>
          </p:cNvPr>
          <p:cNvSpPr/>
          <p:nvPr/>
        </p:nvSpPr>
        <p:spPr>
          <a:xfrm>
            <a:off x="507777" y="4246023"/>
            <a:ext cx="71221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32C39"/>
                </a:solidFill>
                <a:effectLst/>
                <a:latin typeface="Abadi" panose="020B0604020104020204" pitchFamily="34" charset="0"/>
              </a:rPr>
              <a:t>Commercial organizations use mathematics in accounting, inventory management, marketing, sales forecasting, and financial analysis (marketing, salaries, interest, tax etc.)</a:t>
            </a:r>
            <a:endParaRPr lang="en-US" sz="2800" dirty="0">
              <a:latin typeface="Abadi" panose="020B0604020104020204" pitchFamily="34" charset="0"/>
            </a:endParaRPr>
          </a:p>
        </p:txBody>
      </p:sp>
      <p:pic>
        <p:nvPicPr>
          <p:cNvPr id="8198" name="Picture 6" descr="What Is Business Mathematics - Overview of Business Mathematics">
            <a:extLst>
              <a:ext uri="{FF2B5EF4-FFF2-40B4-BE49-F238E27FC236}">
                <a16:creationId xmlns:a16="http://schemas.microsoft.com/office/drawing/2014/main" id="{C58408F2-F15E-489D-B9C6-89E8DF130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567" y="3932325"/>
            <a:ext cx="4406679" cy="244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43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6AC3B3-3029-4A34-A6B2-919B07C3D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664" y="-1"/>
            <a:ext cx="9867625" cy="6858000"/>
          </a:xfrm>
          <a:prstGeom prst="rect">
            <a:avLst/>
          </a:prstGeom>
          <a:ln>
            <a:noFill/>
          </a:ln>
        </p:spPr>
      </p:pic>
      <p:sp>
        <p:nvSpPr>
          <p:cNvPr id="36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46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4EA64-6B33-43D1-9625-5D9343F92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0"/>
            <a:ext cx="6746240" cy="1325563"/>
          </a:xfrm>
        </p:spPr>
        <p:txBody>
          <a:bodyPr/>
          <a:lstStyle/>
          <a:p>
            <a:r>
              <a:rPr lang="en-US" dirty="0">
                <a:latin typeface="Abadi" panose="020B0604020104020204" pitchFamily="34" charset="0"/>
              </a:rPr>
              <a:t>Coding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F04A5-1C53-452F-8922-412D7A7EA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640" y="1536384"/>
            <a:ext cx="10515600" cy="77533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badi" panose="020B0604020104020204" pitchFamily="34" charset="0"/>
              </a:rPr>
              <a:t>Coding is becoming the most in-demand skills across all industry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2F01A0E-4993-4F50-BCDC-CA57C2DDD1AD}"/>
              </a:ext>
            </a:extLst>
          </p:cNvPr>
          <p:cNvGrpSpPr/>
          <p:nvPr/>
        </p:nvGrpSpPr>
        <p:grpSpPr>
          <a:xfrm>
            <a:off x="7788911" y="3595447"/>
            <a:ext cx="3656956" cy="2519242"/>
            <a:chOff x="615951" y="3261359"/>
            <a:chExt cx="3656956" cy="2519242"/>
          </a:xfrm>
        </p:grpSpPr>
        <p:pic>
          <p:nvPicPr>
            <p:cNvPr id="2050" name="Picture 2" descr="Coding for Financial Trading - Coding in the Wild">
              <a:extLst>
                <a:ext uri="{FF2B5EF4-FFF2-40B4-BE49-F238E27FC236}">
                  <a16:creationId xmlns:a16="http://schemas.microsoft.com/office/drawing/2014/main" id="{3A217E72-BEBF-457C-99F6-2B12839D74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951" y="3261359"/>
              <a:ext cx="3656956" cy="2060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68D5A04-7D16-4294-AF4D-D529D6522205}"/>
                </a:ext>
              </a:extLst>
            </p:cNvPr>
            <p:cNvSpPr/>
            <p:nvPr/>
          </p:nvSpPr>
          <p:spPr>
            <a:xfrm>
              <a:off x="838200" y="5411269"/>
              <a:ext cx="3149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0" i="1" dirty="0">
                  <a:effectLst/>
                  <a:latin typeface="Abadi" panose="020B0604020104020204" pitchFamily="34" charset="0"/>
                </a:rPr>
                <a:t>Coding for Financial Trading</a:t>
              </a:r>
            </a:p>
          </p:txBody>
        </p:sp>
      </p:grpSp>
      <p:pic>
        <p:nvPicPr>
          <p:cNvPr id="2052" name="Picture 4" descr="Bridging the gap between science and coding | eSchool News">
            <a:extLst>
              <a:ext uri="{FF2B5EF4-FFF2-40B4-BE49-F238E27FC236}">
                <a16:creationId xmlns:a16="http://schemas.microsoft.com/office/drawing/2014/main" id="{B54A38D0-66B7-4449-AEAD-7CC9D5CD5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2932906"/>
            <a:ext cx="3527839" cy="206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tay and Play at Home with Popular Past Google Doodles: Coding (2017)">
            <a:extLst>
              <a:ext uri="{FF2B5EF4-FFF2-40B4-BE49-F238E27FC236}">
                <a16:creationId xmlns:a16="http://schemas.microsoft.com/office/drawing/2014/main" id="{41903065-23CB-49F9-9039-61E24606EA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2702002"/>
            <a:ext cx="3048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DBF237-CBE9-41E8-B821-6A993781A74F}"/>
              </a:ext>
            </a:extLst>
          </p:cNvPr>
          <p:cNvSpPr txBox="1"/>
          <p:nvPr/>
        </p:nvSpPr>
        <p:spPr>
          <a:xfrm>
            <a:off x="4521911" y="5136950"/>
            <a:ext cx="2315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Abadi" panose="020B0604020104020204" pitchFamily="34" charset="0"/>
              </a:rPr>
              <a:t>Materials Engineering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02727F-E750-4535-9E9F-F3558514911B}"/>
              </a:ext>
            </a:extLst>
          </p:cNvPr>
          <p:cNvSpPr txBox="1"/>
          <p:nvPr/>
        </p:nvSpPr>
        <p:spPr>
          <a:xfrm>
            <a:off x="1168400" y="3914687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Abadi" panose="020B0604020104020204" pitchFamily="34" charset="0"/>
              </a:rPr>
              <a:t>IT Industry</a:t>
            </a:r>
          </a:p>
        </p:txBody>
      </p:sp>
    </p:spTree>
    <p:extLst>
      <p:ext uri="{BB962C8B-B14F-4D97-AF65-F5344CB8AC3E}">
        <p14:creationId xmlns:p14="http://schemas.microsoft.com/office/powerpoint/2010/main" val="1175321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4EA64-6B33-43D1-9625-5D9343F92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0"/>
            <a:ext cx="6746240" cy="1325563"/>
          </a:xfrm>
        </p:spPr>
        <p:txBody>
          <a:bodyPr/>
          <a:lstStyle/>
          <a:p>
            <a:r>
              <a:rPr lang="en-US" dirty="0">
                <a:latin typeface="Abadi" panose="020B0604020104020204" pitchFamily="34" charset="0"/>
              </a:rPr>
              <a:t>Excel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F04A5-1C53-452F-8922-412D7A7EA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640" y="1536384"/>
            <a:ext cx="10515600" cy="7753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Abadi" panose="020B0604020104020204" pitchFamily="34" charset="0"/>
              </a:rPr>
              <a:t>Excel is still the most popular spreadsheet in business, education, healthcare and personal data </a:t>
            </a:r>
            <a:r>
              <a:rPr lang="en-US" dirty="0" err="1">
                <a:latin typeface="Abadi" panose="020B0604020104020204" pitchFamily="34" charset="0"/>
              </a:rPr>
              <a:t>organizization</a:t>
            </a:r>
            <a:r>
              <a:rPr lang="en-US" dirty="0">
                <a:latin typeface="Abadi" panose="020B0604020104020204" pitchFamily="34" charset="0"/>
              </a:rPr>
              <a:t>.</a:t>
            </a:r>
          </a:p>
        </p:txBody>
      </p:sp>
      <p:pic>
        <p:nvPicPr>
          <p:cNvPr id="3074" name="Picture 2" descr="Personal Budget Template in Excel (Example, Download) | How to Create?">
            <a:extLst>
              <a:ext uri="{FF2B5EF4-FFF2-40B4-BE49-F238E27FC236}">
                <a16:creationId xmlns:a16="http://schemas.microsoft.com/office/drawing/2014/main" id="{9922640A-FEA9-43E3-883D-62FE69447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65" y="2840761"/>
            <a:ext cx="3527839" cy="191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BCC4F30-B494-43FA-9970-DCC25D98ED83}"/>
              </a:ext>
            </a:extLst>
          </p:cNvPr>
          <p:cNvGrpSpPr/>
          <p:nvPr/>
        </p:nvGrpSpPr>
        <p:grpSpPr>
          <a:xfrm>
            <a:off x="4411520" y="2840761"/>
            <a:ext cx="3368960" cy="2981514"/>
            <a:chOff x="4411520" y="2840761"/>
            <a:chExt cx="3368960" cy="298151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ADBF237-CBE9-41E8-B821-6A993781A74F}"/>
                </a:ext>
              </a:extLst>
            </p:cNvPr>
            <p:cNvSpPr txBox="1"/>
            <p:nvPr/>
          </p:nvSpPr>
          <p:spPr>
            <a:xfrm>
              <a:off x="5099148" y="2840761"/>
              <a:ext cx="2204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Abadi" panose="020B0604020104020204" pitchFamily="34" charset="0"/>
                </a:rPr>
                <a:t>Project Management</a:t>
              </a:r>
            </a:p>
          </p:txBody>
        </p:sp>
        <p:pic>
          <p:nvPicPr>
            <p:cNvPr id="3076" name="Picture 4" descr="5 Project Management Excel Templates for Project Managers -">
              <a:extLst>
                <a:ext uri="{FF2B5EF4-FFF2-40B4-BE49-F238E27FC236}">
                  <a16:creationId xmlns:a16="http://schemas.microsoft.com/office/drawing/2014/main" id="{71E208A7-600E-4F0F-BBB2-207DD69A12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1520" y="3270288"/>
              <a:ext cx="3368960" cy="2551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8" name="Picture 6" descr="Formula for Grade in Excel | How to use Formula for Grade in Excel?">
            <a:extLst>
              <a:ext uri="{FF2B5EF4-FFF2-40B4-BE49-F238E27FC236}">
                <a16:creationId xmlns:a16="http://schemas.microsoft.com/office/drawing/2014/main" id="{25B03749-5DBE-4855-80F8-C936D9389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196" y="4371404"/>
            <a:ext cx="3511200" cy="192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424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29BF4-DB22-4BF5-A3B1-20A267569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/>
          <a:lstStyle/>
          <a:p>
            <a:r>
              <a:rPr lang="en-US" altLang="zh-CN" dirty="0">
                <a:latin typeface="Abadi" panose="020B0604020104020204" pitchFamily="34" charset="0"/>
              </a:rPr>
              <a:t>Project Management</a:t>
            </a:r>
            <a:endParaRPr lang="en-US" dirty="0">
              <a:latin typeface="Abadi" panose="020B0604020104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95809C9-9605-460E-B32D-A7E4FCBD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532" y="1343818"/>
            <a:ext cx="11922935" cy="2485202"/>
          </a:xfrm>
        </p:spPr>
        <p:txBody>
          <a:bodyPr>
            <a:normAutofit/>
          </a:bodyPr>
          <a:lstStyle/>
          <a:p>
            <a:r>
              <a:rPr lang="en-US">
                <a:latin typeface="Abadi" panose="020B0604020104020204" pitchFamily="34" charset="0"/>
              </a:rPr>
              <a:t>It ensures proper expectations are set around what can be delivered;</a:t>
            </a:r>
          </a:p>
          <a:p>
            <a:r>
              <a:rPr lang="en-US">
                <a:latin typeface="Abadi" panose="020B0604020104020204" pitchFamily="34" charset="0"/>
              </a:rPr>
              <a:t>It helps to monitor progress and control/mitigate risks;</a:t>
            </a:r>
          </a:p>
          <a:p>
            <a:r>
              <a:rPr lang="en-US">
                <a:latin typeface="Abadi" panose="020B0604020104020204" pitchFamily="34" charset="0"/>
              </a:rPr>
              <a:t>It helps team work</a:t>
            </a:r>
            <a:endParaRPr lang="en-US" dirty="0">
              <a:latin typeface="Abadi" panose="020B0604020104020204" pitchFamily="34" charset="0"/>
            </a:endParaRPr>
          </a:p>
        </p:txBody>
      </p:sp>
      <p:pic>
        <p:nvPicPr>
          <p:cNvPr id="6146" name="Picture 2" descr="Project Phases Planning Template | Project Planning Templates ...">
            <a:extLst>
              <a:ext uri="{FF2B5EF4-FFF2-40B4-BE49-F238E27FC236}">
                <a16:creationId xmlns:a16="http://schemas.microsoft.com/office/drawing/2014/main" id="{00BA6768-A004-40FF-AC25-B3E8895160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6"/>
          <a:stretch/>
        </p:blipFill>
        <p:spPr bwMode="auto">
          <a:xfrm>
            <a:off x="4582510" y="2837121"/>
            <a:ext cx="6274676" cy="387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71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7025EFD5-738C-41B9-87FE-0C00E211B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 descr="5 Steps to A Great Digital Marketing Strategy - Read more">
            <a:extLst>
              <a:ext uri="{FF2B5EF4-FFF2-40B4-BE49-F238E27FC236}">
                <a16:creationId xmlns:a16="http://schemas.microsoft.com/office/drawing/2014/main" id="{1656D4E1-96B6-4559-9AED-7200F2D10D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3" r="12564" b="-2"/>
          <a:stretch/>
        </p:blipFill>
        <p:spPr bwMode="auto">
          <a:xfrm>
            <a:off x="858284" y="1165109"/>
            <a:ext cx="4261337" cy="4351338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Arc 72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34EA64-6B33-43D1-9625-5D9343F92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44272"/>
            <a:ext cx="5721484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Abadi" panose="020B0604020104020204" pitchFamily="34" charset="0"/>
              </a:rPr>
              <a:t>Digital (online) Marketing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F04A5-1C53-452F-8922-412D7A7EA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48" y="1904772"/>
            <a:ext cx="5721484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Abadi" panose="020B0604020104020204" pitchFamily="34" charset="0"/>
              </a:rPr>
              <a:t>Becomes more and more important in modern industry;</a:t>
            </a:r>
          </a:p>
          <a:p>
            <a:r>
              <a:rPr lang="en-US" dirty="0">
                <a:latin typeface="Abadi" panose="020B0604020104020204" pitchFamily="34" charset="0"/>
              </a:rPr>
              <a:t>Can help interact with targeted audience/customers in real times and more efficiently (create business foundation, attract prospects, nurturing relationships etc..)</a:t>
            </a:r>
          </a:p>
        </p:txBody>
      </p:sp>
    </p:spTree>
    <p:extLst>
      <p:ext uri="{BB962C8B-B14F-4D97-AF65-F5344CB8AC3E}">
        <p14:creationId xmlns:p14="http://schemas.microsoft.com/office/powerpoint/2010/main" val="3103892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14D26-E0F9-452B-80C8-0216507C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8360" y="2766218"/>
            <a:ext cx="5928360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badi" panose="020B0604020104020204" pitchFamily="34" charset="0"/>
              </a:rPr>
              <a:t>Thank you! &amp; Stay Safe!</a:t>
            </a:r>
          </a:p>
        </p:txBody>
      </p:sp>
    </p:spTree>
    <p:extLst>
      <p:ext uri="{BB962C8B-B14F-4D97-AF65-F5344CB8AC3E}">
        <p14:creationId xmlns:p14="http://schemas.microsoft.com/office/powerpoint/2010/main" val="3879362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D3B01F-7ADC-4314-995C-C788F6D83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Both are important to Employers!</a:t>
            </a: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9AA634-0B7B-48BA-B545-5D837429667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657320" cy="27581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1" dirty="0">
                <a:latin typeface="+mn-lt"/>
                <a:ea typeface="+mn-ea"/>
                <a:cs typeface="+mn-cs"/>
              </a:rPr>
              <a:t>Hard skills show:</a:t>
            </a:r>
            <a:r>
              <a:rPr lang="en-US" i="1" dirty="0">
                <a:latin typeface="+mn-lt"/>
                <a:ea typeface="+mn-ea"/>
                <a:cs typeface="+mn-cs"/>
              </a:rPr>
              <a:t> </a:t>
            </a:r>
            <a:r>
              <a:rPr lang="en-US" dirty="0">
                <a:latin typeface="+mn-lt"/>
                <a:ea typeface="+mn-ea"/>
                <a:cs typeface="+mn-cs"/>
              </a:rPr>
              <a:t>I will be </a:t>
            </a:r>
            <a:r>
              <a:rPr lang="en-US" u="sng" dirty="0">
                <a:latin typeface="+mn-lt"/>
                <a:ea typeface="+mn-ea"/>
                <a:cs typeface="+mn-cs"/>
              </a:rPr>
              <a:t>great</a:t>
            </a:r>
            <a:r>
              <a:rPr lang="en-US" dirty="0">
                <a:latin typeface="+mn-lt"/>
                <a:ea typeface="+mn-ea"/>
                <a:cs typeface="+mn-cs"/>
              </a:rPr>
              <a:t> at the job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1" dirty="0">
                <a:latin typeface="+mn-lt"/>
                <a:ea typeface="+mn-ea"/>
                <a:cs typeface="+mn-cs"/>
              </a:rPr>
              <a:t>Soft skills show: </a:t>
            </a:r>
            <a:r>
              <a:rPr lang="en-US" dirty="0">
                <a:latin typeface="+mn-lt"/>
                <a:ea typeface="+mn-ea"/>
                <a:cs typeface="+mn-cs"/>
              </a:rPr>
              <a:t>I will be </a:t>
            </a:r>
            <a:r>
              <a:rPr lang="en-US" u="sng" dirty="0">
                <a:latin typeface="+mn-lt"/>
                <a:ea typeface="+mn-ea"/>
                <a:cs typeface="+mn-cs"/>
              </a:rPr>
              <a:t>a great fit</a:t>
            </a:r>
            <a:r>
              <a:rPr lang="en-US" dirty="0">
                <a:latin typeface="+mn-lt"/>
                <a:ea typeface="+mn-ea"/>
                <a:cs typeface="+mn-cs"/>
              </a:rPr>
              <a:t> in the company</a:t>
            </a:r>
            <a:endParaRPr lang="en-US" i="1" dirty="0">
              <a:latin typeface="+mn-lt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Lights On">
            <a:extLst>
              <a:ext uri="{FF2B5EF4-FFF2-40B4-BE49-F238E27FC236}">
                <a16:creationId xmlns:a16="http://schemas.microsoft.com/office/drawing/2014/main" id="{904370EA-39A8-48E6-A3CB-675B5EE62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4B0EB9-B81E-423B-8525-1CCB32F64166}"/>
              </a:ext>
            </a:extLst>
          </p:cNvPr>
          <p:cNvSpPr txBox="1"/>
          <p:nvPr/>
        </p:nvSpPr>
        <p:spPr>
          <a:xfrm>
            <a:off x="309126" y="5359233"/>
            <a:ext cx="81788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To get hired: Show the </a:t>
            </a:r>
            <a:r>
              <a:rPr lang="en-US" b="1" dirty="0"/>
              <a:t>right mix</a:t>
            </a:r>
            <a:r>
              <a:rPr lang="en-US" dirty="0"/>
              <a:t> of hard and soft skills, in the </a:t>
            </a:r>
            <a:r>
              <a:rPr lang="en-US" b="1" dirty="0"/>
              <a:t>right way</a:t>
            </a:r>
          </a:p>
          <a:p>
            <a:pPr>
              <a:spcAft>
                <a:spcPts val="600"/>
              </a:spcAft>
            </a:pPr>
            <a:r>
              <a:rPr lang="en-US" dirty="0"/>
              <a:t>We will show you how to emphasize these skills</a:t>
            </a:r>
          </a:p>
        </p:txBody>
      </p:sp>
    </p:spTree>
    <p:extLst>
      <p:ext uri="{BB962C8B-B14F-4D97-AF65-F5344CB8AC3E}">
        <p14:creationId xmlns:p14="http://schemas.microsoft.com/office/powerpoint/2010/main" val="1755589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2116B-43E7-4BCF-9E15-B0FEE895C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3441" y="321734"/>
            <a:ext cx="6895092" cy="1135737"/>
          </a:xfrm>
        </p:spPr>
        <p:txBody>
          <a:bodyPr>
            <a:normAutofit/>
          </a:bodyPr>
          <a:lstStyle/>
          <a:p>
            <a:r>
              <a:rPr lang="en-US" sz="3600" dirty="0"/>
              <a:t>Soft skills are hard to quantify…</a:t>
            </a:r>
          </a:p>
        </p:txBody>
      </p:sp>
      <p:pic>
        <p:nvPicPr>
          <p:cNvPr id="5" name="Graphic 4" descr="Spinning Plates">
            <a:extLst>
              <a:ext uri="{FF2B5EF4-FFF2-40B4-BE49-F238E27FC236}">
                <a16:creationId xmlns:a16="http://schemas.microsoft.com/office/drawing/2014/main" id="{C3A6EE2D-6535-400F-8E88-E91726854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3467" y="1721193"/>
            <a:ext cx="3415612" cy="341561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34A4475-365F-4381-A542-4698D6377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1097280" cy="1097280"/>
            <a:chOff x="11094720" y="0"/>
            <a:chExt cx="1097280" cy="109728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48F8F8B-B172-475E-9119-57F2A1C87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1094720" y="0"/>
              <a:ext cx="1097280" cy="1097280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B0349D0-97A5-4654-A515-C72EA9E0B0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189552" y="127618"/>
              <a:ext cx="457894" cy="457894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19DB8-7C3F-43A6-A427-C5CCF11BE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3440" y="1782981"/>
            <a:ext cx="6895092" cy="4393982"/>
          </a:xfrm>
        </p:spPr>
        <p:txBody>
          <a:bodyPr>
            <a:normAutofit/>
          </a:bodyPr>
          <a:lstStyle/>
          <a:p>
            <a:r>
              <a:rPr lang="en-US" sz="2000" dirty="0"/>
              <a:t>Also know as “people skills”, these are how you relate and interact with your team</a:t>
            </a:r>
          </a:p>
          <a:p>
            <a:r>
              <a:rPr lang="en-US" sz="2000" dirty="0"/>
              <a:t>It is generally hard to point to evidence that you possesses certain soft skills: while you can point to your grades to show that you can code, </a:t>
            </a:r>
            <a:r>
              <a:rPr lang="en-US" sz="2000" b="1" u="sng" dirty="0"/>
              <a:t>how do you prove that you have strong work-ethic in an interview?</a:t>
            </a:r>
          </a:p>
          <a:p>
            <a:r>
              <a:rPr lang="en-US" sz="2000" dirty="0"/>
              <a:t>While just saying it is not enough, saying it is a good place to start!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C8D6E3B-FFED-480F-941D-FE376375B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177940" y="4601497"/>
            <a:ext cx="1014060" cy="2017580"/>
            <a:chOff x="11177940" y="4601497"/>
            <a:chExt cx="1014060" cy="201758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1067618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27850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764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The 10 Soft Skills You'll Need To Succeed At Work">
            <a:extLst>
              <a:ext uri="{FF2B5EF4-FFF2-40B4-BE49-F238E27FC236}">
                <a16:creationId xmlns:a16="http://schemas.microsoft.com/office/drawing/2014/main" id="{C59E7425-932D-4C32-B54F-B48ADF64B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3278" y="643467"/>
            <a:ext cx="8505444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Isosceles Triangle 8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11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B1514-40F6-4895-A031-F388F60C9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Teamwork: Employers look for team players.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5CB17-60D0-4991-B7F5-B97D2A4B4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Teamwork is what differentiates good companies from exceptional ones</a:t>
            </a:r>
          </a:p>
          <a:p>
            <a:r>
              <a:rPr lang="en-US" dirty="0"/>
              <a:t>From a manager’s standpoint, </a:t>
            </a:r>
            <a:r>
              <a:rPr lang="en-US" i="1" dirty="0"/>
              <a:t>teaming skills</a:t>
            </a:r>
            <a:r>
              <a:rPr lang="en-US" dirty="0"/>
              <a:t> consist of two complementary skills: teamwork and team-building</a:t>
            </a:r>
          </a:p>
          <a:p>
            <a:r>
              <a:rPr lang="en-US" dirty="0"/>
              <a:t>Modern organizations build their teams on the basis of the so-called </a:t>
            </a:r>
            <a:r>
              <a:rPr lang="en-US" dirty="0">
                <a:hlinkClick r:id="rId2"/>
              </a:rPr>
              <a:t>Belbin Team Roles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186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BB1514-40F6-4895-A031-F388F60C9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US" dirty="0"/>
              <a:t>Teamwork: Employers look for team players.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5CB17-60D0-4991-B7F5-B97D2A4B4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en-US" sz="1800"/>
              <a:t>There are nine types of roles within effective team:</a:t>
            </a:r>
          </a:p>
          <a:p>
            <a:r>
              <a:rPr lang="en-US" sz="1800" b="1"/>
              <a:t>Completer Finisher</a:t>
            </a:r>
          </a:p>
          <a:p>
            <a:r>
              <a:rPr lang="en-US" sz="1800" b="1"/>
              <a:t>Coordinator</a:t>
            </a:r>
          </a:p>
          <a:p>
            <a:r>
              <a:rPr lang="en-US" sz="1800" b="1"/>
              <a:t>Implementer</a:t>
            </a:r>
          </a:p>
          <a:p>
            <a:r>
              <a:rPr lang="en-US" sz="1800" b="1"/>
              <a:t>Monitor Evaluator</a:t>
            </a:r>
          </a:p>
          <a:p>
            <a:r>
              <a:rPr lang="en-US" sz="1800" b="1"/>
              <a:t>Plant - </a:t>
            </a:r>
            <a:r>
              <a:rPr lang="en-US" sz="1800"/>
              <a:t>Thinks outside the box and generates ideas</a:t>
            </a:r>
          </a:p>
          <a:p>
            <a:r>
              <a:rPr lang="en-US" sz="1800" b="1"/>
              <a:t>Resource Investigator</a:t>
            </a:r>
          </a:p>
          <a:p>
            <a:r>
              <a:rPr lang="en-US" sz="1800" b="1"/>
              <a:t>Shaper - </a:t>
            </a:r>
            <a:r>
              <a:rPr lang="en-US" sz="1800"/>
              <a:t>Drives the team and makes sure things keep moving forward</a:t>
            </a:r>
          </a:p>
          <a:p>
            <a:r>
              <a:rPr lang="en-US" sz="1800" b="1" err="1"/>
              <a:t>Teamworker</a:t>
            </a:r>
            <a:r>
              <a:rPr lang="en-US" sz="1800" b="1"/>
              <a:t> - </a:t>
            </a:r>
            <a:r>
              <a:rPr lang="en-US" sz="1800"/>
              <a:t>Identifies what needs to be done and completes the tasks on behalf of or in cooperation with the other team members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26" name="Picture 2" descr="Team Role Spotlight - Completer Finisher">
            <a:extLst>
              <a:ext uri="{FF2B5EF4-FFF2-40B4-BE49-F238E27FC236}">
                <a16:creationId xmlns:a16="http://schemas.microsoft.com/office/drawing/2014/main" id="{C5C0BEB6-A833-4F55-925B-84128D4722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5"/>
          <a:stretch/>
        </p:blipFill>
        <p:spPr bwMode="auto"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0AE45B-8759-4AE8-B06B-CCF54483BB29}"/>
              </a:ext>
            </a:extLst>
          </p:cNvPr>
          <p:cNvSpPr txBox="1"/>
          <p:nvPr/>
        </p:nvSpPr>
        <p:spPr>
          <a:xfrm>
            <a:off x="450574" y="6176963"/>
            <a:ext cx="5072147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Determine your role and mention it on your CV/during an interview in terms of </a:t>
            </a:r>
            <a:r>
              <a:rPr lang="en-US" b="1" dirty="0"/>
              <a:t>achievements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246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7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089367-2F68-4894-8CA6-288691AF5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/>
              <a:t>Organizational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BFCF9-F1C8-48DD-B855-5AD549A9F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1782980"/>
            <a:ext cx="7126060" cy="3486311"/>
          </a:xfrm>
        </p:spPr>
        <p:txBody>
          <a:bodyPr>
            <a:normAutofit/>
          </a:bodyPr>
          <a:lstStyle/>
          <a:p>
            <a:r>
              <a:rPr lang="en-US" dirty="0"/>
              <a:t>Collaboration</a:t>
            </a:r>
          </a:p>
          <a:p>
            <a:r>
              <a:rPr lang="en-US" dirty="0"/>
              <a:t>Communication</a:t>
            </a:r>
          </a:p>
          <a:p>
            <a:r>
              <a:rPr lang="en-US" dirty="0"/>
              <a:t>Delegation</a:t>
            </a:r>
          </a:p>
          <a:p>
            <a:r>
              <a:rPr lang="en-US" dirty="0"/>
              <a:t>Mental organizational skills</a:t>
            </a:r>
          </a:p>
          <a:p>
            <a:r>
              <a:rPr lang="en-US" dirty="0"/>
              <a:t>Physical organization</a:t>
            </a:r>
          </a:p>
        </p:txBody>
      </p:sp>
      <p:sp>
        <p:nvSpPr>
          <p:cNvPr id="2053" name="Rectangle 7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4" name="Isosceles Triangle 7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5" name="Isosceles Triangle 7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6" name="Rectangle 7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Organization Skills Stock Illustrations – 1,315 Organization ...">
            <a:extLst>
              <a:ext uri="{FF2B5EF4-FFF2-40B4-BE49-F238E27FC236}">
                <a16:creationId xmlns:a16="http://schemas.microsoft.com/office/drawing/2014/main" id="{B968DDDD-83C9-4F28-8964-3B0FEB17B7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8129870" y="2236816"/>
            <a:ext cx="3486312" cy="3486312"/>
          </a:xfrm>
          <a:custGeom>
            <a:avLst/>
            <a:gdLst/>
            <a:ahLst/>
            <a:cxnLst/>
            <a:rect l="l" t="t" r="r" b="b"/>
            <a:pathLst>
              <a:path w="4291285" h="4291285">
                <a:moveTo>
                  <a:pt x="2145643" y="0"/>
                </a:moveTo>
                <a:lnTo>
                  <a:pt x="4291285" y="2145643"/>
                </a:lnTo>
                <a:lnTo>
                  <a:pt x="2145643" y="4291285"/>
                </a:lnTo>
                <a:lnTo>
                  <a:pt x="0" y="21456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3E9FCE-6ECE-4795-A4E9-46D7B13CF695}"/>
              </a:ext>
            </a:extLst>
          </p:cNvPr>
          <p:cNvSpPr/>
          <p:nvPr/>
        </p:nvSpPr>
        <p:spPr>
          <a:xfrm>
            <a:off x="2235200" y="1275759"/>
            <a:ext cx="772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Here are some of the strongest organizational skills to include on your CV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0C3B07-A2B2-4E7C-AF9A-6C6B6082EAA2}"/>
              </a:ext>
            </a:extLst>
          </p:cNvPr>
          <p:cNvSpPr/>
          <p:nvPr/>
        </p:nvSpPr>
        <p:spPr>
          <a:xfrm>
            <a:off x="5452532" y="1780410"/>
            <a:ext cx="6096000" cy="25442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Planning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Prioritizing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Teamwork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Time management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Work-life balance</a:t>
            </a:r>
          </a:p>
        </p:txBody>
      </p:sp>
    </p:spTree>
    <p:extLst>
      <p:ext uri="{BB962C8B-B14F-4D97-AF65-F5344CB8AC3E}">
        <p14:creationId xmlns:p14="http://schemas.microsoft.com/office/powerpoint/2010/main" val="3208709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7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089367-2F68-4894-8CA6-288691AF5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/>
              <a:t>Organizational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BFCF9-F1C8-48DD-B855-5AD549A9F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1782980"/>
            <a:ext cx="7126060" cy="34863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Common questions asked during interview</a:t>
            </a:r>
          </a:p>
          <a:p>
            <a:r>
              <a:rPr lang="en-US" i="1" dirty="0"/>
              <a:t>Tell me about a time when you were involved in a stressful situation at work and how you handled it.</a:t>
            </a:r>
            <a:endParaRPr lang="en-US" dirty="0"/>
          </a:p>
          <a:p>
            <a:r>
              <a:rPr lang="en-US" i="1" dirty="0"/>
              <a:t>Tell me about a situation when you succeeded in achieving a goal.</a:t>
            </a:r>
            <a:endParaRPr lang="en-US" dirty="0"/>
          </a:p>
          <a:p>
            <a:r>
              <a:rPr lang="en-US" i="1" dirty="0"/>
              <a:t>Give me an example of a goal you failed to achieve.</a:t>
            </a:r>
            <a:endParaRPr lang="en-US" dirty="0"/>
          </a:p>
        </p:txBody>
      </p:sp>
      <p:sp>
        <p:nvSpPr>
          <p:cNvPr id="2053" name="Rectangle 7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4" name="Isosceles Triangle 7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5" name="Isosceles Triangle 7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6" name="Rectangle 7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Organization Skills Stock Illustrations – 1,315 Organization ...">
            <a:extLst>
              <a:ext uri="{FF2B5EF4-FFF2-40B4-BE49-F238E27FC236}">
                <a16:creationId xmlns:a16="http://schemas.microsoft.com/office/drawing/2014/main" id="{B968DDDD-83C9-4F28-8964-3B0FEB17B7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7889001" y="608559"/>
            <a:ext cx="3486312" cy="3486312"/>
          </a:xfrm>
          <a:custGeom>
            <a:avLst/>
            <a:gdLst/>
            <a:ahLst/>
            <a:cxnLst/>
            <a:rect l="l" t="t" r="r" b="b"/>
            <a:pathLst>
              <a:path w="4291285" h="4291285">
                <a:moveTo>
                  <a:pt x="2145643" y="0"/>
                </a:moveTo>
                <a:lnTo>
                  <a:pt x="4291285" y="2145643"/>
                </a:lnTo>
                <a:lnTo>
                  <a:pt x="2145643" y="4291285"/>
                </a:lnTo>
                <a:lnTo>
                  <a:pt x="0" y="21456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3E9FCE-6ECE-4795-A4E9-46D7B13CF695}"/>
              </a:ext>
            </a:extLst>
          </p:cNvPr>
          <p:cNvSpPr/>
          <p:nvPr/>
        </p:nvSpPr>
        <p:spPr>
          <a:xfrm>
            <a:off x="2235200" y="1275759"/>
            <a:ext cx="772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Demonstrating during an interview</a:t>
            </a:r>
          </a:p>
        </p:txBody>
      </p:sp>
    </p:spTree>
    <p:extLst>
      <p:ext uri="{BB962C8B-B14F-4D97-AF65-F5344CB8AC3E}">
        <p14:creationId xmlns:p14="http://schemas.microsoft.com/office/powerpoint/2010/main" val="2325175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1019</Words>
  <Application>Microsoft Office PowerPoint</Application>
  <PresentationFormat>Widescreen</PresentationFormat>
  <Paragraphs>111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HK Grotesk</vt:lpstr>
      <vt:lpstr>Abadi</vt:lpstr>
      <vt:lpstr>Arial</vt:lpstr>
      <vt:lpstr>Calibri</vt:lpstr>
      <vt:lpstr>Calibri Light</vt:lpstr>
      <vt:lpstr>Office Theme</vt:lpstr>
      <vt:lpstr>PowerPoint Presentation</vt:lpstr>
      <vt:lpstr>PowerPoint Presentation</vt:lpstr>
      <vt:lpstr>Both are important to Employers!</vt:lpstr>
      <vt:lpstr>Soft skills are hard to quantify…</vt:lpstr>
      <vt:lpstr>PowerPoint Presentation</vt:lpstr>
      <vt:lpstr>Teamwork: Employers look for team players.</vt:lpstr>
      <vt:lpstr>Teamwork: Employers look for team players.</vt:lpstr>
      <vt:lpstr>Organizational skills</vt:lpstr>
      <vt:lpstr>Organizational skills</vt:lpstr>
      <vt:lpstr>Organizational skills</vt:lpstr>
      <vt:lpstr>Organizational skills</vt:lpstr>
      <vt:lpstr>How to include soft skills on your CV</vt:lpstr>
      <vt:lpstr>Examples of Soft Skills in a Job Description</vt:lpstr>
      <vt:lpstr>Examples of Soft Skills in a Job Description</vt:lpstr>
      <vt:lpstr>How to offer proof of your soft skills</vt:lpstr>
      <vt:lpstr>Hard Skills</vt:lpstr>
      <vt:lpstr>Reading</vt:lpstr>
      <vt:lpstr>Writing</vt:lpstr>
      <vt:lpstr>Math</vt:lpstr>
      <vt:lpstr>Coding</vt:lpstr>
      <vt:lpstr>Excel</vt:lpstr>
      <vt:lpstr>Project Management</vt:lpstr>
      <vt:lpstr>Digital (online) Marketing</vt:lpstr>
      <vt:lpstr>Thank you! &amp; Stay Safe!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Tod C-P</dc:creator>
  <cp:lastModifiedBy>Zheng Chen</cp:lastModifiedBy>
  <cp:revision>3</cp:revision>
  <dcterms:created xsi:type="dcterms:W3CDTF">2020-05-01T18:27:13Z</dcterms:created>
  <dcterms:modified xsi:type="dcterms:W3CDTF">2020-05-01T19:56:18Z</dcterms:modified>
</cp:coreProperties>
</file>