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70" r:id="rId3"/>
    <p:sldId id="268" r:id="rId4"/>
    <p:sldId id="279" r:id="rId5"/>
    <p:sldId id="269" r:id="rId6"/>
    <p:sldId id="273" r:id="rId7"/>
    <p:sldId id="271" r:id="rId8"/>
    <p:sldId id="272" r:id="rId9"/>
    <p:sldId id="274" r:id="rId10"/>
    <p:sldId id="275" r:id="rId11"/>
    <p:sldId id="276" r:id="rId12"/>
    <p:sldId id="277" r:id="rId13"/>
    <p:sldId id="278" r:id="rId14"/>
    <p:sldId id="281" r:id="rId15"/>
    <p:sldId id="283" r:id="rId16"/>
    <p:sldId id="284" r:id="rId17"/>
    <p:sldId id="285" r:id="rId18"/>
    <p:sldId id="286" r:id="rId19"/>
    <p:sldId id="287" r:id="rId20"/>
    <p:sldId id="282" r:id="rId21"/>
    <p:sldId id="288" r:id="rId22"/>
    <p:sldId id="289" r:id="rId23"/>
    <p:sldId id="280" r:id="rId24"/>
    <p:sldId id="26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BC7F8B-4D2D-4575-89D1-BE37A1AA8F69}" v="79" dt="2020-05-01T18:32:07.3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d C-P" userId="29ec57c61e1ec1ca" providerId="LiveId" clId="{B4BC7F8B-4D2D-4575-89D1-BE37A1AA8F69}"/>
    <pc:docChg chg="undo custSel mod addSld delSld modSld">
      <pc:chgData name="Tod C-P" userId="29ec57c61e1ec1ca" providerId="LiveId" clId="{B4BC7F8B-4D2D-4575-89D1-BE37A1AA8F69}" dt="2020-05-01T18:40:34.121" v="4265" actId="27636"/>
      <pc:docMkLst>
        <pc:docMk/>
      </pc:docMkLst>
      <pc:sldChg chg="addSp modSp mod setBg">
        <pc:chgData name="Tod C-P" userId="29ec57c61e1ec1ca" providerId="LiveId" clId="{B4BC7F8B-4D2D-4575-89D1-BE37A1AA8F69}" dt="2020-05-01T16:45:21.424" v="510" actId="20577"/>
        <pc:sldMkLst>
          <pc:docMk/>
          <pc:sldMk cId="657797463" sldId="258"/>
        </pc:sldMkLst>
        <pc:spChg chg="mod">
          <ac:chgData name="Tod C-P" userId="29ec57c61e1ec1ca" providerId="LiveId" clId="{B4BC7F8B-4D2D-4575-89D1-BE37A1AA8F69}" dt="2020-05-01T16:45:21.424" v="510" actId="20577"/>
          <ac:spMkLst>
            <pc:docMk/>
            <pc:sldMk cId="657797463" sldId="258"/>
            <ac:spMk id="2" creationId="{5FD3B01F-7ADC-4314-995C-C788F6D83B42}"/>
          </ac:spMkLst>
        </pc:spChg>
        <pc:spChg chg="mod">
          <ac:chgData name="Tod C-P" userId="29ec57c61e1ec1ca" providerId="LiveId" clId="{B4BC7F8B-4D2D-4575-89D1-BE37A1AA8F69}" dt="2020-05-01T16:43:40.979" v="501" actId="26606"/>
          <ac:spMkLst>
            <pc:docMk/>
            <pc:sldMk cId="657797463" sldId="258"/>
            <ac:spMk id="4" creationId="{9A9AA634-0B7B-48BA-B545-5D8374296673}"/>
          </ac:spMkLst>
        </pc:spChg>
        <pc:spChg chg="add">
          <ac:chgData name="Tod C-P" userId="29ec57c61e1ec1ca" providerId="LiveId" clId="{B4BC7F8B-4D2D-4575-89D1-BE37A1AA8F69}" dt="2020-05-01T16:43:40.979" v="501" actId="26606"/>
          <ac:spMkLst>
            <pc:docMk/>
            <pc:sldMk cId="657797463" sldId="258"/>
            <ac:spMk id="71" creationId="{D3E17859-C5F0-476F-A082-A4CB8841DB24}"/>
          </ac:spMkLst>
        </pc:spChg>
        <pc:spChg chg="add">
          <ac:chgData name="Tod C-P" userId="29ec57c61e1ec1ca" providerId="LiveId" clId="{B4BC7F8B-4D2D-4575-89D1-BE37A1AA8F69}" dt="2020-05-01T16:43:40.979" v="501" actId="26606"/>
          <ac:spMkLst>
            <pc:docMk/>
            <pc:sldMk cId="657797463" sldId="258"/>
            <ac:spMk id="73" creationId="{70BEB1E7-2F88-40BC-B73D-42E5B6F80BFC}"/>
          </ac:spMkLst>
        </pc:spChg>
        <pc:spChg chg="add">
          <ac:chgData name="Tod C-P" userId="29ec57c61e1ec1ca" providerId="LiveId" clId="{B4BC7F8B-4D2D-4575-89D1-BE37A1AA8F69}" dt="2020-05-01T16:43:40.979" v="501" actId="26606"/>
          <ac:spMkLst>
            <pc:docMk/>
            <pc:sldMk cId="657797463" sldId="258"/>
            <ac:spMk id="75" creationId="{A7B99495-F43F-4D80-A44F-2CB4764EB90B}"/>
          </ac:spMkLst>
        </pc:spChg>
        <pc:picChg chg="mod">
          <ac:chgData name="Tod C-P" userId="29ec57c61e1ec1ca" providerId="LiveId" clId="{B4BC7F8B-4D2D-4575-89D1-BE37A1AA8F69}" dt="2020-05-01T16:43:40.979" v="501" actId="26606"/>
          <ac:picMkLst>
            <pc:docMk/>
            <pc:sldMk cId="657797463" sldId="258"/>
            <ac:picMk id="1026" creationId="{79A24D00-8E1E-441F-BCD3-7708DD13355B}"/>
          </ac:picMkLst>
        </pc:picChg>
      </pc:sldChg>
      <pc:sldChg chg="addSp modSp mod setBg">
        <pc:chgData name="Tod C-P" userId="29ec57c61e1ec1ca" providerId="LiveId" clId="{B4BC7F8B-4D2D-4575-89D1-BE37A1AA8F69}" dt="2020-05-01T16:44:49.509" v="508" actId="26606"/>
        <pc:sldMkLst>
          <pc:docMk/>
          <pc:sldMk cId="3103892799" sldId="263"/>
        </pc:sldMkLst>
        <pc:spChg chg="mod">
          <ac:chgData name="Tod C-P" userId="29ec57c61e1ec1ca" providerId="LiveId" clId="{B4BC7F8B-4D2D-4575-89D1-BE37A1AA8F69}" dt="2020-05-01T16:44:49.509" v="508" actId="26606"/>
          <ac:spMkLst>
            <pc:docMk/>
            <pc:sldMk cId="3103892799" sldId="263"/>
            <ac:spMk id="2" creationId="{BC34EA64-6B33-43D1-9625-5D9343F92A14}"/>
          </ac:spMkLst>
        </pc:spChg>
        <pc:spChg chg="mod">
          <ac:chgData name="Tod C-P" userId="29ec57c61e1ec1ca" providerId="LiveId" clId="{B4BC7F8B-4D2D-4575-89D1-BE37A1AA8F69}" dt="2020-05-01T16:44:49.509" v="508" actId="26606"/>
          <ac:spMkLst>
            <pc:docMk/>
            <pc:sldMk cId="3103892799" sldId="263"/>
            <ac:spMk id="3" creationId="{52EF04A5-1C53-452F-8922-412D7A7EA8A5}"/>
          </ac:spMkLst>
        </pc:spChg>
        <pc:spChg chg="add">
          <ac:chgData name="Tod C-P" userId="29ec57c61e1ec1ca" providerId="LiveId" clId="{B4BC7F8B-4D2D-4575-89D1-BE37A1AA8F69}" dt="2020-05-01T16:44:49.509" v="508" actId="26606"/>
          <ac:spMkLst>
            <pc:docMk/>
            <pc:sldMk cId="3103892799" sldId="263"/>
            <ac:spMk id="71" creationId="{7025EFD5-738C-41B9-87FE-0C00E211BD8B}"/>
          </ac:spMkLst>
        </pc:spChg>
        <pc:spChg chg="add">
          <ac:chgData name="Tod C-P" userId="29ec57c61e1ec1ca" providerId="LiveId" clId="{B4BC7F8B-4D2D-4575-89D1-BE37A1AA8F69}" dt="2020-05-01T16:44:49.509" v="508" actId="26606"/>
          <ac:spMkLst>
            <pc:docMk/>
            <pc:sldMk cId="3103892799" sldId="263"/>
            <ac:spMk id="73" creationId="{835EF3DD-7D43-4A27-8967-A92FD8CC9365}"/>
          </ac:spMkLst>
        </pc:spChg>
        <pc:picChg chg="mod ord">
          <ac:chgData name="Tod C-P" userId="29ec57c61e1ec1ca" providerId="LiveId" clId="{B4BC7F8B-4D2D-4575-89D1-BE37A1AA8F69}" dt="2020-05-01T16:44:49.509" v="508" actId="26606"/>
          <ac:picMkLst>
            <pc:docMk/>
            <pc:sldMk cId="3103892799" sldId="263"/>
            <ac:picMk id="5122" creationId="{1656D4E1-96B6-4559-9AED-7200F2D10DE6}"/>
          </ac:picMkLst>
        </pc:picChg>
      </pc:sldChg>
      <pc:sldChg chg="addSp delSp modSp mod setBg">
        <pc:chgData name="Tod C-P" userId="29ec57c61e1ec1ca" providerId="LiveId" clId="{B4BC7F8B-4D2D-4575-89D1-BE37A1AA8F69}" dt="2020-05-01T16:44:39.042" v="507" actId="26606"/>
        <pc:sldMkLst>
          <pc:docMk/>
          <pc:sldMk cId="263971789" sldId="264"/>
        </pc:sldMkLst>
        <pc:spChg chg="mod">
          <ac:chgData name="Tod C-P" userId="29ec57c61e1ec1ca" providerId="LiveId" clId="{B4BC7F8B-4D2D-4575-89D1-BE37A1AA8F69}" dt="2020-05-01T16:44:39.042" v="507" actId="26606"/>
          <ac:spMkLst>
            <pc:docMk/>
            <pc:sldMk cId="263971789" sldId="264"/>
            <ac:spMk id="2" creationId="{C0229BF4-DB22-4BF5-A3B1-20A267569CA6}"/>
          </ac:spMkLst>
        </pc:spChg>
        <pc:spChg chg="mod ord">
          <ac:chgData name="Tod C-P" userId="29ec57c61e1ec1ca" providerId="LiveId" clId="{B4BC7F8B-4D2D-4575-89D1-BE37A1AA8F69}" dt="2020-05-01T16:44:39.042" v="507" actId="26606"/>
          <ac:spMkLst>
            <pc:docMk/>
            <pc:sldMk cId="263971789" sldId="264"/>
            <ac:spMk id="4" creationId="{495809C9-9605-460E-B32D-A7E4FCBD8C8F}"/>
          </ac:spMkLst>
        </pc:spChg>
        <pc:spChg chg="add del">
          <ac:chgData name="Tod C-P" userId="29ec57c61e1ec1ca" providerId="LiveId" clId="{B4BC7F8B-4D2D-4575-89D1-BE37A1AA8F69}" dt="2020-05-01T16:44:12.765" v="503" actId="26606"/>
          <ac:spMkLst>
            <pc:docMk/>
            <pc:sldMk cId="263971789" sldId="264"/>
            <ac:spMk id="71" creationId="{4037C1C0-FADA-40C7-B923-037899A24F09}"/>
          </ac:spMkLst>
        </pc:spChg>
        <pc:spChg chg="add del">
          <ac:chgData name="Tod C-P" userId="29ec57c61e1ec1ca" providerId="LiveId" clId="{B4BC7F8B-4D2D-4575-89D1-BE37A1AA8F69}" dt="2020-05-01T16:44:12.765" v="503" actId="26606"/>
          <ac:spMkLst>
            <pc:docMk/>
            <pc:sldMk cId="263971789" sldId="264"/>
            <ac:spMk id="73" creationId="{4B56CC07-3AFD-4C79-AFB2-0428FBBD79D1}"/>
          </ac:spMkLst>
        </pc:spChg>
        <pc:spChg chg="add del">
          <ac:chgData name="Tod C-P" userId="29ec57c61e1ec1ca" providerId="LiveId" clId="{B4BC7F8B-4D2D-4575-89D1-BE37A1AA8F69}" dt="2020-05-01T16:44:23.901" v="505" actId="26606"/>
          <ac:spMkLst>
            <pc:docMk/>
            <pc:sldMk cId="263971789" sldId="264"/>
            <ac:spMk id="6148" creationId="{4037C1C0-FADA-40C7-B923-037899A24F09}"/>
          </ac:spMkLst>
        </pc:spChg>
        <pc:spChg chg="add del">
          <ac:chgData name="Tod C-P" userId="29ec57c61e1ec1ca" providerId="LiveId" clId="{B4BC7F8B-4D2D-4575-89D1-BE37A1AA8F69}" dt="2020-05-01T16:44:23.901" v="505" actId="26606"/>
          <ac:spMkLst>
            <pc:docMk/>
            <pc:sldMk cId="263971789" sldId="264"/>
            <ac:spMk id="6149" creationId="{4B56CC07-3AFD-4C79-AFB2-0428FBBD79D1}"/>
          </ac:spMkLst>
        </pc:spChg>
        <pc:picChg chg="mod">
          <ac:chgData name="Tod C-P" userId="29ec57c61e1ec1ca" providerId="LiveId" clId="{B4BC7F8B-4D2D-4575-89D1-BE37A1AA8F69}" dt="2020-05-01T16:44:39.042" v="507" actId="26606"/>
          <ac:picMkLst>
            <pc:docMk/>
            <pc:sldMk cId="263971789" sldId="264"/>
            <ac:picMk id="6146" creationId="{00BA6768-A004-40FF-AC25-B3E889516089}"/>
          </ac:picMkLst>
        </pc:picChg>
      </pc:sldChg>
      <pc:sldChg chg="new del">
        <pc:chgData name="Tod C-P" userId="29ec57c61e1ec1ca" providerId="LiveId" clId="{B4BC7F8B-4D2D-4575-89D1-BE37A1AA8F69}" dt="2020-05-01T16:32:20.885" v="71" actId="47"/>
        <pc:sldMkLst>
          <pc:docMk/>
          <pc:sldMk cId="3713027165" sldId="266"/>
        </pc:sldMkLst>
      </pc:sldChg>
      <pc:sldChg chg="addSp delSp modSp add mod">
        <pc:chgData name="Tod C-P" userId="29ec57c61e1ec1ca" providerId="LiveId" clId="{B4BC7F8B-4D2D-4575-89D1-BE37A1AA8F69}" dt="2020-05-01T16:32:17.449" v="70" actId="1076"/>
        <pc:sldMkLst>
          <pc:docMk/>
          <pc:sldMk cId="2698196262" sldId="267"/>
        </pc:sldMkLst>
        <pc:spChg chg="del mod">
          <ac:chgData name="Tod C-P" userId="29ec57c61e1ec1ca" providerId="LiveId" clId="{B4BC7F8B-4D2D-4575-89D1-BE37A1AA8F69}" dt="2020-05-01T16:32:06.518" v="55" actId="478"/>
          <ac:spMkLst>
            <pc:docMk/>
            <pc:sldMk cId="2698196262" sldId="267"/>
            <ac:spMk id="2" creationId="{00000000-0000-0000-0000-000000000000}"/>
          </ac:spMkLst>
        </pc:spChg>
        <pc:spChg chg="mod">
          <ac:chgData name="Tod C-P" userId="29ec57c61e1ec1ca" providerId="LiveId" clId="{B4BC7F8B-4D2D-4575-89D1-BE37A1AA8F69}" dt="2020-05-01T16:31:54.063" v="51" actId="20577"/>
          <ac:spMkLst>
            <pc:docMk/>
            <pc:sldMk cId="2698196262" sldId="267"/>
            <ac:spMk id="3" creationId="{00000000-0000-0000-0000-000000000000}"/>
          </ac:spMkLst>
        </pc:spChg>
        <pc:spChg chg="mod">
          <ac:chgData name="Tod C-P" userId="29ec57c61e1ec1ca" providerId="LiveId" clId="{B4BC7F8B-4D2D-4575-89D1-BE37A1AA8F69}" dt="2020-05-01T16:32:17.449" v="70" actId="1076"/>
          <ac:spMkLst>
            <pc:docMk/>
            <pc:sldMk cId="2698196262" sldId="267"/>
            <ac:spMk id="5" creationId="{00000000-0000-0000-0000-000000000000}"/>
          </ac:spMkLst>
        </pc:spChg>
        <pc:spChg chg="add del mod">
          <ac:chgData name="Tod C-P" userId="29ec57c61e1ec1ca" providerId="LiveId" clId="{B4BC7F8B-4D2D-4575-89D1-BE37A1AA8F69}" dt="2020-05-01T16:32:09.207" v="56" actId="478"/>
          <ac:spMkLst>
            <pc:docMk/>
            <pc:sldMk cId="2698196262" sldId="267"/>
            <ac:spMk id="6" creationId="{E77BADF6-5C79-4C6D-A914-A39A8C086121}"/>
          </ac:spMkLst>
        </pc:spChg>
        <pc:picChg chg="mod">
          <ac:chgData name="Tod C-P" userId="29ec57c61e1ec1ca" providerId="LiveId" clId="{B4BC7F8B-4D2D-4575-89D1-BE37A1AA8F69}" dt="2020-05-01T16:32:02.275" v="53" actId="1076"/>
          <ac:picMkLst>
            <pc:docMk/>
            <pc:sldMk cId="2698196262" sldId="267"/>
            <ac:picMk id="1026" creationId="{00000000-0000-0000-0000-000000000000}"/>
          </ac:picMkLst>
        </pc:picChg>
      </pc:sldChg>
      <pc:sldChg chg="addSp delSp modSp new mod setBg">
        <pc:chgData name="Tod C-P" userId="29ec57c61e1ec1ca" providerId="LiveId" clId="{B4BC7F8B-4D2D-4575-89D1-BE37A1AA8F69}" dt="2020-05-01T16:34:34.991" v="87" actId="14100"/>
        <pc:sldMkLst>
          <pc:docMk/>
          <pc:sldMk cId="3114346821" sldId="268"/>
        </pc:sldMkLst>
        <pc:spChg chg="add del">
          <ac:chgData name="Tod C-P" userId="29ec57c61e1ec1ca" providerId="LiveId" clId="{B4BC7F8B-4D2D-4575-89D1-BE37A1AA8F69}" dt="2020-05-01T16:33:37.694" v="74"/>
          <ac:spMkLst>
            <pc:docMk/>
            <pc:sldMk cId="3114346821" sldId="268"/>
            <ac:spMk id="2" creationId="{D9399E87-7DAE-427B-A52D-753CCECD85CE}"/>
          </ac:spMkLst>
        </pc:spChg>
        <pc:spChg chg="add del">
          <ac:chgData name="Tod C-P" userId="29ec57c61e1ec1ca" providerId="LiveId" clId="{B4BC7F8B-4D2D-4575-89D1-BE37A1AA8F69}" dt="2020-05-01T16:34:18.037" v="77" actId="26606"/>
          <ac:spMkLst>
            <pc:docMk/>
            <pc:sldMk cId="3114346821" sldId="268"/>
            <ac:spMk id="8" creationId="{F3060C83-F051-4F0E-ABAD-AA0DFC48B218}"/>
          </ac:spMkLst>
        </pc:spChg>
        <pc:spChg chg="add del">
          <ac:chgData name="Tod C-P" userId="29ec57c61e1ec1ca" providerId="LiveId" clId="{B4BC7F8B-4D2D-4575-89D1-BE37A1AA8F69}" dt="2020-05-01T16:34:18.037" v="77" actId="26606"/>
          <ac:spMkLst>
            <pc:docMk/>
            <pc:sldMk cId="3114346821" sldId="268"/>
            <ac:spMk id="10" creationId="{83C98ABE-055B-441F-B07E-44F97F083C39}"/>
          </ac:spMkLst>
        </pc:spChg>
        <pc:spChg chg="add del">
          <ac:chgData name="Tod C-P" userId="29ec57c61e1ec1ca" providerId="LiveId" clId="{B4BC7F8B-4D2D-4575-89D1-BE37A1AA8F69}" dt="2020-05-01T16:34:18.037" v="77" actId="26606"/>
          <ac:spMkLst>
            <pc:docMk/>
            <pc:sldMk cId="3114346821" sldId="268"/>
            <ac:spMk id="12" creationId="{29FDB030-9B49-4CED-8CCD-4D99382388AC}"/>
          </ac:spMkLst>
        </pc:spChg>
        <pc:spChg chg="add del">
          <ac:chgData name="Tod C-P" userId="29ec57c61e1ec1ca" providerId="LiveId" clId="{B4BC7F8B-4D2D-4575-89D1-BE37A1AA8F69}" dt="2020-05-01T16:34:18.037" v="77" actId="26606"/>
          <ac:spMkLst>
            <pc:docMk/>
            <pc:sldMk cId="3114346821" sldId="268"/>
            <ac:spMk id="14" creationId="{3783CA14-24A1-485C-8B30-D6A5D87987AD}"/>
          </ac:spMkLst>
        </pc:spChg>
        <pc:spChg chg="add del">
          <ac:chgData name="Tod C-P" userId="29ec57c61e1ec1ca" providerId="LiveId" clId="{B4BC7F8B-4D2D-4575-89D1-BE37A1AA8F69}" dt="2020-05-01T16:34:18.037" v="77" actId="26606"/>
          <ac:spMkLst>
            <pc:docMk/>
            <pc:sldMk cId="3114346821" sldId="268"/>
            <ac:spMk id="16" creationId="{9A97C86A-04D6-40F7-AE84-31AB43E6A846}"/>
          </ac:spMkLst>
        </pc:spChg>
        <pc:spChg chg="add del">
          <ac:chgData name="Tod C-P" userId="29ec57c61e1ec1ca" providerId="LiveId" clId="{B4BC7F8B-4D2D-4575-89D1-BE37A1AA8F69}" dt="2020-05-01T16:34:18.037" v="77" actId="26606"/>
          <ac:spMkLst>
            <pc:docMk/>
            <pc:sldMk cId="3114346821" sldId="268"/>
            <ac:spMk id="18" creationId="{FF9F2414-84E8-453E-B1F3-389FDE8192D9}"/>
          </ac:spMkLst>
        </pc:spChg>
        <pc:spChg chg="add del">
          <ac:chgData name="Tod C-P" userId="29ec57c61e1ec1ca" providerId="LiveId" clId="{B4BC7F8B-4D2D-4575-89D1-BE37A1AA8F69}" dt="2020-05-01T16:34:18.037" v="77" actId="26606"/>
          <ac:spMkLst>
            <pc:docMk/>
            <pc:sldMk cId="3114346821" sldId="268"/>
            <ac:spMk id="20" creationId="{3ECA69A1-7536-43AC-85EF-C7106179F5ED}"/>
          </ac:spMkLst>
        </pc:spChg>
        <pc:spChg chg="add del">
          <ac:chgData name="Tod C-P" userId="29ec57c61e1ec1ca" providerId="LiveId" clId="{B4BC7F8B-4D2D-4575-89D1-BE37A1AA8F69}" dt="2020-05-01T16:34:19.821" v="79" actId="26606"/>
          <ac:spMkLst>
            <pc:docMk/>
            <pc:sldMk cId="3114346821" sldId="268"/>
            <ac:spMk id="22" creationId="{CA815F2C-4E80-4019-8E59-FAD3F7F8473D}"/>
          </ac:spMkLst>
        </pc:spChg>
        <pc:spChg chg="add del">
          <ac:chgData name="Tod C-P" userId="29ec57c61e1ec1ca" providerId="LiveId" clId="{B4BC7F8B-4D2D-4575-89D1-BE37A1AA8F69}" dt="2020-05-01T16:34:21.696" v="81" actId="26606"/>
          <ac:spMkLst>
            <pc:docMk/>
            <pc:sldMk cId="3114346821" sldId="268"/>
            <ac:spMk id="24" creationId="{B9FF99BD-075F-4761-A995-6FC574BD25EA}"/>
          </ac:spMkLst>
        </pc:spChg>
        <pc:spChg chg="add del">
          <ac:chgData name="Tod C-P" userId="29ec57c61e1ec1ca" providerId="LiveId" clId="{B4BC7F8B-4D2D-4575-89D1-BE37A1AA8F69}" dt="2020-05-01T16:34:21.696" v="81" actId="26606"/>
          <ac:spMkLst>
            <pc:docMk/>
            <pc:sldMk cId="3114346821" sldId="268"/>
            <ac:spMk id="25" creationId="{A7B21A54-9BA3-4EA9-B460-5A829ADD9051}"/>
          </ac:spMkLst>
        </pc:spChg>
        <pc:spChg chg="add del">
          <ac:chgData name="Tod C-P" userId="29ec57c61e1ec1ca" providerId="LiveId" clId="{B4BC7F8B-4D2D-4575-89D1-BE37A1AA8F69}" dt="2020-05-01T16:34:21.696" v="81" actId="26606"/>
          <ac:spMkLst>
            <pc:docMk/>
            <pc:sldMk cId="3114346821" sldId="268"/>
            <ac:spMk id="26" creationId="{6FA8F714-B9D8-488A-8CCA-E9948FF913A9}"/>
          </ac:spMkLst>
        </pc:spChg>
        <pc:spChg chg="add del">
          <ac:chgData name="Tod C-P" userId="29ec57c61e1ec1ca" providerId="LiveId" clId="{B4BC7F8B-4D2D-4575-89D1-BE37A1AA8F69}" dt="2020-05-01T16:34:22.459" v="83" actId="26606"/>
          <ac:spMkLst>
            <pc:docMk/>
            <pc:sldMk cId="3114346821" sldId="268"/>
            <ac:spMk id="28" creationId="{CA815F2C-4E80-4019-8E59-FAD3F7F8473D}"/>
          </ac:spMkLst>
        </pc:spChg>
        <pc:spChg chg="add">
          <ac:chgData name="Tod C-P" userId="29ec57c61e1ec1ca" providerId="LiveId" clId="{B4BC7F8B-4D2D-4575-89D1-BE37A1AA8F69}" dt="2020-05-01T16:34:22.470" v="84" actId="26606"/>
          <ac:spMkLst>
            <pc:docMk/>
            <pc:sldMk cId="3114346821" sldId="268"/>
            <ac:spMk id="30" creationId="{F3060C83-F051-4F0E-ABAD-AA0DFC48B218}"/>
          </ac:spMkLst>
        </pc:spChg>
        <pc:spChg chg="add">
          <ac:chgData name="Tod C-P" userId="29ec57c61e1ec1ca" providerId="LiveId" clId="{B4BC7F8B-4D2D-4575-89D1-BE37A1AA8F69}" dt="2020-05-01T16:34:22.470" v="84" actId="26606"/>
          <ac:spMkLst>
            <pc:docMk/>
            <pc:sldMk cId="3114346821" sldId="268"/>
            <ac:spMk id="31" creationId="{83C98ABE-055B-441F-B07E-44F97F083C39}"/>
          </ac:spMkLst>
        </pc:spChg>
        <pc:spChg chg="add">
          <ac:chgData name="Tod C-P" userId="29ec57c61e1ec1ca" providerId="LiveId" clId="{B4BC7F8B-4D2D-4575-89D1-BE37A1AA8F69}" dt="2020-05-01T16:34:22.470" v="84" actId="26606"/>
          <ac:spMkLst>
            <pc:docMk/>
            <pc:sldMk cId="3114346821" sldId="268"/>
            <ac:spMk id="32" creationId="{29FDB030-9B49-4CED-8CCD-4D99382388AC}"/>
          </ac:spMkLst>
        </pc:spChg>
        <pc:spChg chg="add">
          <ac:chgData name="Tod C-P" userId="29ec57c61e1ec1ca" providerId="LiveId" clId="{B4BC7F8B-4D2D-4575-89D1-BE37A1AA8F69}" dt="2020-05-01T16:34:22.470" v="84" actId="26606"/>
          <ac:spMkLst>
            <pc:docMk/>
            <pc:sldMk cId="3114346821" sldId="268"/>
            <ac:spMk id="33" creationId="{3783CA14-24A1-485C-8B30-D6A5D87987AD}"/>
          </ac:spMkLst>
        </pc:spChg>
        <pc:spChg chg="add">
          <ac:chgData name="Tod C-P" userId="29ec57c61e1ec1ca" providerId="LiveId" clId="{B4BC7F8B-4D2D-4575-89D1-BE37A1AA8F69}" dt="2020-05-01T16:34:22.470" v="84" actId="26606"/>
          <ac:spMkLst>
            <pc:docMk/>
            <pc:sldMk cId="3114346821" sldId="268"/>
            <ac:spMk id="34" creationId="{9A97C86A-04D6-40F7-AE84-31AB43E6A846}"/>
          </ac:spMkLst>
        </pc:spChg>
        <pc:spChg chg="add">
          <ac:chgData name="Tod C-P" userId="29ec57c61e1ec1ca" providerId="LiveId" clId="{B4BC7F8B-4D2D-4575-89D1-BE37A1AA8F69}" dt="2020-05-01T16:34:22.470" v="84" actId="26606"/>
          <ac:spMkLst>
            <pc:docMk/>
            <pc:sldMk cId="3114346821" sldId="268"/>
            <ac:spMk id="35" creationId="{FF9F2414-84E8-453E-B1F3-389FDE8192D9}"/>
          </ac:spMkLst>
        </pc:spChg>
        <pc:spChg chg="add">
          <ac:chgData name="Tod C-P" userId="29ec57c61e1ec1ca" providerId="LiveId" clId="{B4BC7F8B-4D2D-4575-89D1-BE37A1AA8F69}" dt="2020-05-01T16:34:22.470" v="84" actId="26606"/>
          <ac:spMkLst>
            <pc:docMk/>
            <pc:sldMk cId="3114346821" sldId="268"/>
            <ac:spMk id="36" creationId="{3ECA69A1-7536-43AC-85EF-C7106179F5ED}"/>
          </ac:spMkLst>
        </pc:spChg>
        <pc:picChg chg="add mod">
          <ac:chgData name="Tod C-P" userId="29ec57c61e1ec1ca" providerId="LiveId" clId="{B4BC7F8B-4D2D-4575-89D1-BE37A1AA8F69}" dt="2020-05-01T16:34:34.991" v="87" actId="14100"/>
          <ac:picMkLst>
            <pc:docMk/>
            <pc:sldMk cId="3114346821" sldId="268"/>
            <ac:picMk id="3" creationId="{496AC3B3-3029-4A34-A6B2-919B07C3D54D}"/>
          </ac:picMkLst>
        </pc:picChg>
      </pc:sldChg>
      <pc:sldChg chg="addSp delSp modSp add mod setBg">
        <pc:chgData name="Tod C-P" userId="29ec57c61e1ec1ca" providerId="LiveId" clId="{B4BC7F8B-4D2D-4575-89D1-BE37A1AA8F69}" dt="2020-05-01T16:55:11.262" v="543" actId="20577"/>
        <pc:sldMkLst>
          <pc:docMk/>
          <pc:sldMk cId="1755589951" sldId="269"/>
        </pc:sldMkLst>
        <pc:spChg chg="mod">
          <ac:chgData name="Tod C-P" userId="29ec57c61e1ec1ca" providerId="LiveId" clId="{B4BC7F8B-4D2D-4575-89D1-BE37A1AA8F69}" dt="2020-05-01T16:42:28.050" v="495" actId="26606"/>
          <ac:spMkLst>
            <pc:docMk/>
            <pc:sldMk cId="1755589951" sldId="269"/>
            <ac:spMk id="2" creationId="{5FD3B01F-7ADC-4314-995C-C788F6D83B42}"/>
          </ac:spMkLst>
        </pc:spChg>
        <pc:spChg chg="add mod ord">
          <ac:chgData name="Tod C-P" userId="29ec57c61e1ec1ca" providerId="LiveId" clId="{B4BC7F8B-4D2D-4575-89D1-BE37A1AA8F69}" dt="2020-05-01T16:42:55.308" v="498" actId="113"/>
          <ac:spMkLst>
            <pc:docMk/>
            <pc:sldMk cId="1755589951" sldId="269"/>
            <ac:spMk id="3" creationId="{234B0EB9-B81E-423B-8525-1CCB32F64166}"/>
          </ac:spMkLst>
        </pc:spChg>
        <pc:spChg chg="mod">
          <ac:chgData name="Tod C-P" userId="29ec57c61e1ec1ca" providerId="LiveId" clId="{B4BC7F8B-4D2D-4575-89D1-BE37A1AA8F69}" dt="2020-05-01T16:55:11.262" v="543" actId="20577"/>
          <ac:spMkLst>
            <pc:docMk/>
            <pc:sldMk cId="1755589951" sldId="269"/>
            <ac:spMk id="4" creationId="{9A9AA634-0B7B-48BA-B545-5D8374296673}"/>
          </ac:spMkLst>
        </pc:spChg>
        <pc:spChg chg="add">
          <ac:chgData name="Tod C-P" userId="29ec57c61e1ec1ca" providerId="LiveId" clId="{B4BC7F8B-4D2D-4575-89D1-BE37A1AA8F69}" dt="2020-05-01T16:42:28.050" v="495" actId="26606"/>
          <ac:spMkLst>
            <pc:docMk/>
            <pc:sldMk cId="1755589951" sldId="269"/>
            <ac:spMk id="11" creationId="{1CD81A2A-6ED4-4EF4-A14C-912D31E14800}"/>
          </ac:spMkLst>
        </pc:spChg>
        <pc:spChg chg="add">
          <ac:chgData name="Tod C-P" userId="29ec57c61e1ec1ca" providerId="LiveId" clId="{B4BC7F8B-4D2D-4575-89D1-BE37A1AA8F69}" dt="2020-05-01T16:42:28.050" v="495" actId="26606"/>
          <ac:spMkLst>
            <pc:docMk/>
            <pc:sldMk cId="1755589951" sldId="269"/>
            <ac:spMk id="13" creationId="{1661932C-CA15-4E17-B115-FAE7CBEE4789}"/>
          </ac:spMkLst>
        </pc:spChg>
        <pc:spChg chg="add">
          <ac:chgData name="Tod C-P" userId="29ec57c61e1ec1ca" providerId="LiveId" clId="{B4BC7F8B-4D2D-4575-89D1-BE37A1AA8F69}" dt="2020-05-01T16:42:28.050" v="495" actId="26606"/>
          <ac:spMkLst>
            <pc:docMk/>
            <pc:sldMk cId="1755589951" sldId="269"/>
            <ac:spMk id="15" creationId="{8590ADD5-9383-4D3D-9047-3DA2593CCB5D}"/>
          </ac:spMkLst>
        </pc:spChg>
        <pc:spChg chg="add">
          <ac:chgData name="Tod C-P" userId="29ec57c61e1ec1ca" providerId="LiveId" clId="{B4BC7F8B-4D2D-4575-89D1-BE37A1AA8F69}" dt="2020-05-01T16:42:28.050" v="495" actId="26606"/>
          <ac:spMkLst>
            <pc:docMk/>
            <pc:sldMk cId="1755589951" sldId="269"/>
            <ac:spMk id="17" creationId="{DABE3E45-88CF-45D8-8D40-C773324D93F6}"/>
          </ac:spMkLst>
        </pc:spChg>
        <pc:spChg chg="add">
          <ac:chgData name="Tod C-P" userId="29ec57c61e1ec1ca" providerId="LiveId" clId="{B4BC7F8B-4D2D-4575-89D1-BE37A1AA8F69}" dt="2020-05-01T16:42:28.050" v="495" actId="26606"/>
          <ac:spMkLst>
            <pc:docMk/>
            <pc:sldMk cId="1755589951" sldId="269"/>
            <ac:spMk id="21" creationId="{B91ECDA9-56DC-4270-8F33-01C5637B8CEB}"/>
          </ac:spMkLst>
        </pc:spChg>
        <pc:spChg chg="add">
          <ac:chgData name="Tod C-P" userId="29ec57c61e1ec1ca" providerId="LiveId" clId="{B4BC7F8B-4D2D-4575-89D1-BE37A1AA8F69}" dt="2020-05-01T16:42:28.050" v="495" actId="26606"/>
          <ac:spMkLst>
            <pc:docMk/>
            <pc:sldMk cId="1755589951" sldId="269"/>
            <ac:spMk id="23" creationId="{75F47824-961D-465D-84F9-EAE11BC6173B}"/>
          </ac:spMkLst>
        </pc:spChg>
        <pc:spChg chg="add">
          <ac:chgData name="Tod C-P" userId="29ec57c61e1ec1ca" providerId="LiveId" clId="{B4BC7F8B-4D2D-4575-89D1-BE37A1AA8F69}" dt="2020-05-01T16:42:28.050" v="495" actId="26606"/>
          <ac:spMkLst>
            <pc:docMk/>
            <pc:sldMk cId="1755589951" sldId="269"/>
            <ac:spMk id="25" creationId="{FEC9DA3E-C1D7-472D-B7C0-F71AE41FBA23}"/>
          </ac:spMkLst>
        </pc:spChg>
        <pc:picChg chg="add mod">
          <ac:chgData name="Tod C-P" userId="29ec57c61e1ec1ca" providerId="LiveId" clId="{B4BC7F8B-4D2D-4575-89D1-BE37A1AA8F69}" dt="2020-05-01T16:42:28.050" v="495" actId="26606"/>
          <ac:picMkLst>
            <pc:docMk/>
            <pc:sldMk cId="1755589951" sldId="269"/>
            <ac:picMk id="6" creationId="{904370EA-39A8-48E6-A3CB-675B5EE62407}"/>
          </ac:picMkLst>
        </pc:picChg>
        <pc:picChg chg="del">
          <ac:chgData name="Tod C-P" userId="29ec57c61e1ec1ca" providerId="LiveId" clId="{B4BC7F8B-4D2D-4575-89D1-BE37A1AA8F69}" dt="2020-05-01T16:35:42.397" v="133" actId="478"/>
          <ac:picMkLst>
            <pc:docMk/>
            <pc:sldMk cId="1755589951" sldId="269"/>
            <ac:picMk id="1026" creationId="{79A24D00-8E1E-441F-BCD3-7708DD13355B}"/>
          </ac:picMkLst>
        </pc:picChg>
        <pc:cxnChg chg="add">
          <ac:chgData name="Tod C-P" userId="29ec57c61e1ec1ca" providerId="LiveId" clId="{B4BC7F8B-4D2D-4575-89D1-BE37A1AA8F69}" dt="2020-05-01T16:42:28.050" v="495" actId="26606"/>
          <ac:cxnSpMkLst>
            <pc:docMk/>
            <pc:sldMk cId="1755589951" sldId="269"/>
            <ac:cxnSpMk id="19" creationId="{49CD1692-827B-4C8D-B4A1-134FD04CF45C}"/>
          </ac:cxnSpMkLst>
        </pc:cxnChg>
      </pc:sldChg>
      <pc:sldChg chg="new del">
        <pc:chgData name="Tod C-P" userId="29ec57c61e1ec1ca" providerId="LiveId" clId="{B4BC7F8B-4D2D-4575-89D1-BE37A1AA8F69}" dt="2020-05-01T16:35:21.311" v="89" actId="680"/>
        <pc:sldMkLst>
          <pc:docMk/>
          <pc:sldMk cId="3450827086" sldId="269"/>
        </pc:sldMkLst>
      </pc:sldChg>
      <pc:sldChg chg="addSp modSp new mod setBg">
        <pc:chgData name="Tod C-P" userId="29ec57c61e1ec1ca" providerId="LiveId" clId="{B4BC7F8B-4D2D-4575-89D1-BE37A1AA8F69}" dt="2020-05-01T17:00:53.619" v="1220" actId="26606"/>
        <pc:sldMkLst>
          <pc:docMk/>
          <pc:sldMk cId="213764722" sldId="270"/>
        </pc:sldMkLst>
        <pc:spChg chg="mod">
          <ac:chgData name="Tod C-P" userId="29ec57c61e1ec1ca" providerId="LiveId" clId="{B4BC7F8B-4D2D-4575-89D1-BE37A1AA8F69}" dt="2020-05-01T17:00:53.619" v="1220" actId="26606"/>
          <ac:spMkLst>
            <pc:docMk/>
            <pc:sldMk cId="213764722" sldId="270"/>
            <ac:spMk id="2" creationId="{D652116B-43E7-4BCF-9E15-B0FEE895CA78}"/>
          </ac:spMkLst>
        </pc:spChg>
        <pc:spChg chg="mod ord">
          <ac:chgData name="Tod C-P" userId="29ec57c61e1ec1ca" providerId="LiveId" clId="{B4BC7F8B-4D2D-4575-89D1-BE37A1AA8F69}" dt="2020-05-01T17:00:53.619" v="1220" actId="26606"/>
          <ac:spMkLst>
            <pc:docMk/>
            <pc:sldMk cId="213764722" sldId="270"/>
            <ac:spMk id="3" creationId="{2F919DB8-7C3F-43A6-A427-C5CCF11BEB68}"/>
          </ac:spMkLst>
        </pc:spChg>
        <pc:spChg chg="add">
          <ac:chgData name="Tod C-P" userId="29ec57c61e1ec1ca" providerId="LiveId" clId="{B4BC7F8B-4D2D-4575-89D1-BE37A1AA8F69}" dt="2020-05-01T17:00:53.619" v="1220" actId="26606"/>
          <ac:spMkLst>
            <pc:docMk/>
            <pc:sldMk cId="213764722" sldId="270"/>
            <ac:spMk id="10" creationId="{2B566528-1B12-4246-9431-5C2D7D081168}"/>
          </ac:spMkLst>
        </pc:spChg>
        <pc:grpChg chg="add">
          <ac:chgData name="Tod C-P" userId="29ec57c61e1ec1ca" providerId="LiveId" clId="{B4BC7F8B-4D2D-4575-89D1-BE37A1AA8F69}" dt="2020-05-01T17:00:53.619" v="1220" actId="26606"/>
          <ac:grpSpMkLst>
            <pc:docMk/>
            <pc:sldMk cId="213764722" sldId="270"/>
            <ac:grpSpMk id="12" creationId="{C34A4475-365F-4381-A542-4698D63774B8}"/>
          </ac:grpSpMkLst>
        </pc:grpChg>
        <pc:grpChg chg="add">
          <ac:chgData name="Tod C-P" userId="29ec57c61e1ec1ca" providerId="LiveId" clId="{B4BC7F8B-4D2D-4575-89D1-BE37A1AA8F69}" dt="2020-05-01T17:00:53.619" v="1220" actId="26606"/>
          <ac:grpSpMkLst>
            <pc:docMk/>
            <pc:sldMk cId="213764722" sldId="270"/>
            <ac:grpSpMk id="16" creationId="{DC8D6E3B-FFED-480F-941D-FE376375B8B7}"/>
          </ac:grpSpMkLst>
        </pc:grpChg>
        <pc:picChg chg="add mod">
          <ac:chgData name="Tod C-P" userId="29ec57c61e1ec1ca" providerId="LiveId" clId="{B4BC7F8B-4D2D-4575-89D1-BE37A1AA8F69}" dt="2020-05-01T17:00:53.619" v="1220" actId="26606"/>
          <ac:picMkLst>
            <pc:docMk/>
            <pc:sldMk cId="213764722" sldId="270"/>
            <ac:picMk id="5" creationId="{C3A6EE2D-6535-400F-8E88-E91726854132}"/>
          </ac:picMkLst>
        </pc:picChg>
      </pc:sldChg>
      <pc:sldChg chg="addSp delSp modSp new mod setBg">
        <pc:chgData name="Tod C-P" userId="29ec57c61e1ec1ca" providerId="LiveId" clId="{B4BC7F8B-4D2D-4575-89D1-BE37A1AA8F69}" dt="2020-05-01T17:33:10.714" v="1256" actId="26606"/>
        <pc:sldMkLst>
          <pc:docMk/>
          <pc:sldMk cId="2593111523" sldId="271"/>
        </pc:sldMkLst>
        <pc:spChg chg="del mod">
          <ac:chgData name="Tod C-P" userId="29ec57c61e1ec1ca" providerId="LiveId" clId="{B4BC7F8B-4D2D-4575-89D1-BE37A1AA8F69}" dt="2020-05-01T17:32:57.867" v="1252" actId="478"/>
          <ac:spMkLst>
            <pc:docMk/>
            <pc:sldMk cId="2593111523" sldId="271"/>
            <ac:spMk id="2" creationId="{5C23F5C4-E0F0-4435-8742-CA5836CD63FE}"/>
          </ac:spMkLst>
        </pc:spChg>
        <pc:spChg chg="del mod">
          <ac:chgData name="Tod C-P" userId="29ec57c61e1ec1ca" providerId="LiveId" clId="{B4BC7F8B-4D2D-4575-89D1-BE37A1AA8F69}" dt="2020-05-01T17:32:49.750" v="1250" actId="478"/>
          <ac:spMkLst>
            <pc:docMk/>
            <pc:sldMk cId="2593111523" sldId="271"/>
            <ac:spMk id="3" creationId="{7E52C26A-844E-4165-9104-48D31CD87405}"/>
          </ac:spMkLst>
        </pc:spChg>
        <pc:spChg chg="add del mod">
          <ac:chgData name="Tod C-P" userId="29ec57c61e1ec1ca" providerId="LiveId" clId="{B4BC7F8B-4D2D-4575-89D1-BE37A1AA8F69}" dt="2020-05-01T17:32:54.464" v="1251" actId="478"/>
          <ac:spMkLst>
            <pc:docMk/>
            <pc:sldMk cId="2593111523" sldId="271"/>
            <ac:spMk id="5" creationId="{5E8BC643-1F72-49F3-96F7-5E40B3C0C8A5}"/>
          </ac:spMkLst>
        </pc:spChg>
        <pc:spChg chg="add del mod">
          <ac:chgData name="Tod C-P" userId="29ec57c61e1ec1ca" providerId="LiveId" clId="{B4BC7F8B-4D2D-4575-89D1-BE37A1AA8F69}" dt="2020-05-01T17:32:59.679" v="1254" actId="478"/>
          <ac:spMkLst>
            <pc:docMk/>
            <pc:sldMk cId="2593111523" sldId="271"/>
            <ac:spMk id="7" creationId="{C9C5F0D5-F79D-44C8-9F59-410EBD4DAB92}"/>
          </ac:spMkLst>
        </pc:spChg>
        <pc:spChg chg="add">
          <ac:chgData name="Tod C-P" userId="29ec57c61e1ec1ca" providerId="LiveId" clId="{B4BC7F8B-4D2D-4575-89D1-BE37A1AA8F69}" dt="2020-05-01T17:33:10.714" v="1256" actId="26606"/>
          <ac:spMkLst>
            <pc:docMk/>
            <pc:sldMk cId="2593111523" sldId="271"/>
            <ac:spMk id="71" creationId="{F3060C83-F051-4F0E-ABAD-AA0DFC48B218}"/>
          </ac:spMkLst>
        </pc:spChg>
        <pc:spChg chg="add">
          <ac:chgData name="Tod C-P" userId="29ec57c61e1ec1ca" providerId="LiveId" clId="{B4BC7F8B-4D2D-4575-89D1-BE37A1AA8F69}" dt="2020-05-01T17:33:10.714" v="1256" actId="26606"/>
          <ac:spMkLst>
            <pc:docMk/>
            <pc:sldMk cId="2593111523" sldId="271"/>
            <ac:spMk id="73" creationId="{83C98ABE-055B-441F-B07E-44F97F083C39}"/>
          </ac:spMkLst>
        </pc:spChg>
        <pc:spChg chg="add">
          <ac:chgData name="Tod C-P" userId="29ec57c61e1ec1ca" providerId="LiveId" clId="{B4BC7F8B-4D2D-4575-89D1-BE37A1AA8F69}" dt="2020-05-01T17:33:10.714" v="1256" actId="26606"/>
          <ac:spMkLst>
            <pc:docMk/>
            <pc:sldMk cId="2593111523" sldId="271"/>
            <ac:spMk id="75" creationId="{29FDB030-9B49-4CED-8CCD-4D99382388AC}"/>
          </ac:spMkLst>
        </pc:spChg>
        <pc:spChg chg="add">
          <ac:chgData name="Tod C-P" userId="29ec57c61e1ec1ca" providerId="LiveId" clId="{B4BC7F8B-4D2D-4575-89D1-BE37A1AA8F69}" dt="2020-05-01T17:33:10.714" v="1256" actId="26606"/>
          <ac:spMkLst>
            <pc:docMk/>
            <pc:sldMk cId="2593111523" sldId="271"/>
            <ac:spMk id="77" creationId="{3783CA14-24A1-485C-8B30-D6A5D87987AD}"/>
          </ac:spMkLst>
        </pc:spChg>
        <pc:spChg chg="add">
          <ac:chgData name="Tod C-P" userId="29ec57c61e1ec1ca" providerId="LiveId" clId="{B4BC7F8B-4D2D-4575-89D1-BE37A1AA8F69}" dt="2020-05-01T17:33:10.714" v="1256" actId="26606"/>
          <ac:spMkLst>
            <pc:docMk/>
            <pc:sldMk cId="2593111523" sldId="271"/>
            <ac:spMk id="79" creationId="{9A97C86A-04D6-40F7-AE84-31AB43E6A846}"/>
          </ac:spMkLst>
        </pc:spChg>
        <pc:spChg chg="add">
          <ac:chgData name="Tod C-P" userId="29ec57c61e1ec1ca" providerId="LiveId" clId="{B4BC7F8B-4D2D-4575-89D1-BE37A1AA8F69}" dt="2020-05-01T17:33:10.714" v="1256" actId="26606"/>
          <ac:spMkLst>
            <pc:docMk/>
            <pc:sldMk cId="2593111523" sldId="271"/>
            <ac:spMk id="81" creationId="{FF9F2414-84E8-453E-B1F3-389FDE8192D9}"/>
          </ac:spMkLst>
        </pc:spChg>
        <pc:spChg chg="add">
          <ac:chgData name="Tod C-P" userId="29ec57c61e1ec1ca" providerId="LiveId" clId="{B4BC7F8B-4D2D-4575-89D1-BE37A1AA8F69}" dt="2020-05-01T17:33:10.714" v="1256" actId="26606"/>
          <ac:spMkLst>
            <pc:docMk/>
            <pc:sldMk cId="2593111523" sldId="271"/>
            <ac:spMk id="83" creationId="{3ECA69A1-7536-43AC-85EF-C7106179F5ED}"/>
          </ac:spMkLst>
        </pc:spChg>
        <pc:picChg chg="add mod">
          <ac:chgData name="Tod C-P" userId="29ec57c61e1ec1ca" providerId="LiveId" clId="{B4BC7F8B-4D2D-4575-89D1-BE37A1AA8F69}" dt="2020-05-01T17:33:10.714" v="1256" actId="26606"/>
          <ac:picMkLst>
            <pc:docMk/>
            <pc:sldMk cId="2593111523" sldId="271"/>
            <ac:picMk id="2050" creationId="{C59E7425-932D-4C32-B54F-B48ADF64B170}"/>
          </ac:picMkLst>
        </pc:picChg>
      </pc:sldChg>
      <pc:sldChg chg="addSp delSp modSp new mod setBg">
        <pc:chgData name="Tod C-P" userId="29ec57c61e1ec1ca" providerId="LiveId" clId="{B4BC7F8B-4D2D-4575-89D1-BE37A1AA8F69}" dt="2020-05-01T17:50:53.678" v="1925" actId="1076"/>
        <pc:sldMkLst>
          <pc:docMk/>
          <pc:sldMk cId="2049281211" sldId="272"/>
        </pc:sldMkLst>
        <pc:spChg chg="mod">
          <ac:chgData name="Tod C-P" userId="29ec57c61e1ec1ca" providerId="LiveId" clId="{B4BC7F8B-4D2D-4575-89D1-BE37A1AA8F69}" dt="2020-05-01T17:50:43.612" v="1921" actId="26606"/>
          <ac:spMkLst>
            <pc:docMk/>
            <pc:sldMk cId="2049281211" sldId="272"/>
            <ac:spMk id="2" creationId="{F5627D65-C177-40DB-9E0E-70265AEFDA04}"/>
          </ac:spMkLst>
        </pc:spChg>
        <pc:spChg chg="mod">
          <ac:chgData name="Tod C-P" userId="29ec57c61e1ec1ca" providerId="LiveId" clId="{B4BC7F8B-4D2D-4575-89D1-BE37A1AA8F69}" dt="2020-05-01T17:50:43.612" v="1921" actId="26606"/>
          <ac:spMkLst>
            <pc:docMk/>
            <pc:sldMk cId="2049281211" sldId="272"/>
            <ac:spMk id="3" creationId="{EEC2581A-A74D-4C1C-915A-63636F709B62}"/>
          </ac:spMkLst>
        </pc:spChg>
        <pc:spChg chg="add">
          <ac:chgData name="Tod C-P" userId="29ec57c61e1ec1ca" providerId="LiveId" clId="{B4BC7F8B-4D2D-4575-89D1-BE37A1AA8F69}" dt="2020-05-01T17:50:43.612" v="1921" actId="26606"/>
          <ac:spMkLst>
            <pc:docMk/>
            <pc:sldMk cId="2049281211" sldId="272"/>
            <ac:spMk id="10" creationId="{59A309A7-1751-4ABE-A3C1-EEC40366AD89}"/>
          </ac:spMkLst>
        </pc:spChg>
        <pc:spChg chg="add">
          <ac:chgData name="Tod C-P" userId="29ec57c61e1ec1ca" providerId="LiveId" clId="{B4BC7F8B-4D2D-4575-89D1-BE37A1AA8F69}" dt="2020-05-01T17:50:43.612" v="1921" actId="26606"/>
          <ac:spMkLst>
            <pc:docMk/>
            <pc:sldMk cId="2049281211" sldId="272"/>
            <ac:spMk id="12" creationId="{967D8EB6-EAE1-4F9C-B398-83321E287204}"/>
          </ac:spMkLst>
        </pc:spChg>
        <pc:picChg chg="add mod">
          <ac:chgData name="Tod C-P" userId="29ec57c61e1ec1ca" providerId="LiveId" clId="{B4BC7F8B-4D2D-4575-89D1-BE37A1AA8F69}" dt="2020-05-01T17:50:53.678" v="1925" actId="1076"/>
          <ac:picMkLst>
            <pc:docMk/>
            <pc:sldMk cId="2049281211" sldId="272"/>
            <ac:picMk id="5" creationId="{8210C8AC-D438-4CAB-BA17-4478AA95DE3E}"/>
          </ac:picMkLst>
        </pc:picChg>
        <pc:picChg chg="add del mod">
          <ac:chgData name="Tod C-P" userId="29ec57c61e1ec1ca" providerId="LiveId" clId="{B4BC7F8B-4D2D-4575-89D1-BE37A1AA8F69}" dt="2020-05-01T17:50:29.225" v="1919" actId="21"/>
          <ac:picMkLst>
            <pc:docMk/>
            <pc:sldMk cId="2049281211" sldId="272"/>
            <ac:picMk id="3074" creationId="{5C1B53F3-E981-4916-BDB2-63F2A26F3FE3}"/>
          </ac:picMkLst>
        </pc:picChg>
      </pc:sldChg>
      <pc:sldChg chg="addSp delSp modSp new mod setBg">
        <pc:chgData name="Tod C-P" userId="29ec57c61e1ec1ca" providerId="LiveId" clId="{B4BC7F8B-4D2D-4575-89D1-BE37A1AA8F69}" dt="2020-05-01T17:55:37.545" v="1997" actId="26606"/>
        <pc:sldMkLst>
          <pc:docMk/>
          <pc:sldMk cId="3812830941" sldId="273"/>
        </pc:sldMkLst>
        <pc:spChg chg="mod">
          <ac:chgData name="Tod C-P" userId="29ec57c61e1ec1ca" providerId="LiveId" clId="{B4BC7F8B-4D2D-4575-89D1-BE37A1AA8F69}" dt="2020-05-01T17:55:37.545" v="1997" actId="26606"/>
          <ac:spMkLst>
            <pc:docMk/>
            <pc:sldMk cId="3812830941" sldId="273"/>
            <ac:spMk id="2" creationId="{DE969347-71BD-4DAF-B194-912AD38C74F9}"/>
          </ac:spMkLst>
        </pc:spChg>
        <pc:spChg chg="mod ord">
          <ac:chgData name="Tod C-P" userId="29ec57c61e1ec1ca" providerId="LiveId" clId="{B4BC7F8B-4D2D-4575-89D1-BE37A1AA8F69}" dt="2020-05-01T17:55:37.545" v="1997" actId="26606"/>
          <ac:spMkLst>
            <pc:docMk/>
            <pc:sldMk cId="3812830941" sldId="273"/>
            <ac:spMk id="3" creationId="{181AC460-D5F4-4EE6-B83D-B54A8E03C819}"/>
          </ac:spMkLst>
        </pc:spChg>
        <pc:spChg chg="add del">
          <ac:chgData name="Tod C-P" userId="29ec57c61e1ec1ca" providerId="LiveId" clId="{B4BC7F8B-4D2D-4575-89D1-BE37A1AA8F69}" dt="2020-05-01T17:55:37.545" v="1997" actId="26606"/>
          <ac:spMkLst>
            <pc:docMk/>
            <pc:sldMk cId="3812830941" sldId="273"/>
            <ac:spMk id="10" creationId="{53E60C6D-4E85-4E14-BCDF-BF15C241F7CA}"/>
          </ac:spMkLst>
        </pc:spChg>
        <pc:spChg chg="add del">
          <ac:chgData name="Tod C-P" userId="29ec57c61e1ec1ca" providerId="LiveId" clId="{B4BC7F8B-4D2D-4575-89D1-BE37A1AA8F69}" dt="2020-05-01T17:55:37.545" v="1997" actId="26606"/>
          <ac:spMkLst>
            <pc:docMk/>
            <pc:sldMk cId="3812830941" sldId="273"/>
            <ac:spMk id="12" creationId="{7D42D292-4C48-479B-9E59-E29CD9871C0C}"/>
          </ac:spMkLst>
        </pc:spChg>
        <pc:spChg chg="add del">
          <ac:chgData name="Tod C-P" userId="29ec57c61e1ec1ca" providerId="LiveId" clId="{B4BC7F8B-4D2D-4575-89D1-BE37A1AA8F69}" dt="2020-05-01T17:55:37.545" v="1997" actId="26606"/>
          <ac:spMkLst>
            <pc:docMk/>
            <pc:sldMk cId="3812830941" sldId="273"/>
            <ac:spMk id="14" creationId="{533DF362-939D-4EEE-8DC4-6B54607E5611}"/>
          </ac:spMkLst>
        </pc:spChg>
        <pc:picChg chg="add mod ord">
          <ac:chgData name="Tod C-P" userId="29ec57c61e1ec1ca" providerId="LiveId" clId="{B4BC7F8B-4D2D-4575-89D1-BE37A1AA8F69}" dt="2020-05-01T17:55:37.545" v="1997" actId="26606"/>
          <ac:picMkLst>
            <pc:docMk/>
            <pc:sldMk cId="3812830941" sldId="273"/>
            <ac:picMk id="4" creationId="{C50BAD45-D28D-4A19-9C3A-96D067F8E5D6}"/>
          </ac:picMkLst>
        </pc:picChg>
        <pc:picChg chg="add mod">
          <ac:chgData name="Tod C-P" userId="29ec57c61e1ec1ca" providerId="LiveId" clId="{B4BC7F8B-4D2D-4575-89D1-BE37A1AA8F69}" dt="2020-05-01T17:55:37.545" v="1997" actId="26606"/>
          <ac:picMkLst>
            <pc:docMk/>
            <pc:sldMk cId="3812830941" sldId="273"/>
            <ac:picMk id="5" creationId="{27D3665B-2673-42A6-A0E2-6F019F448415}"/>
          </ac:picMkLst>
        </pc:picChg>
      </pc:sldChg>
      <pc:sldChg chg="addSp delSp modSp add mod">
        <pc:chgData name="Tod C-P" userId="29ec57c61e1ec1ca" providerId="LiveId" clId="{B4BC7F8B-4D2D-4575-89D1-BE37A1AA8F69}" dt="2020-05-01T17:57:50.904" v="2105" actId="1076"/>
        <pc:sldMkLst>
          <pc:docMk/>
          <pc:sldMk cId="1341472760" sldId="274"/>
        </pc:sldMkLst>
        <pc:spChg chg="mod">
          <ac:chgData name="Tod C-P" userId="29ec57c61e1ec1ca" providerId="LiveId" clId="{B4BC7F8B-4D2D-4575-89D1-BE37A1AA8F69}" dt="2020-05-01T17:57:50.904" v="2105" actId="1076"/>
          <ac:spMkLst>
            <pc:docMk/>
            <pc:sldMk cId="1341472760" sldId="274"/>
            <ac:spMk id="3" creationId="{181AC460-D5F4-4EE6-B83D-B54A8E03C819}"/>
          </ac:spMkLst>
        </pc:spChg>
        <pc:spChg chg="add mod">
          <ac:chgData name="Tod C-P" userId="29ec57c61e1ec1ca" providerId="LiveId" clId="{B4BC7F8B-4D2D-4575-89D1-BE37A1AA8F69}" dt="2020-05-01T17:57:47.104" v="2104" actId="1076"/>
          <ac:spMkLst>
            <pc:docMk/>
            <pc:sldMk cId="1341472760" sldId="274"/>
            <ac:spMk id="6" creationId="{E7CD4282-804E-4FC0-8421-24F7C8EFA452}"/>
          </ac:spMkLst>
        </pc:spChg>
        <pc:picChg chg="del">
          <ac:chgData name="Tod C-P" userId="29ec57c61e1ec1ca" providerId="LiveId" clId="{B4BC7F8B-4D2D-4575-89D1-BE37A1AA8F69}" dt="2020-05-01T17:56:13.661" v="1999" actId="478"/>
          <ac:picMkLst>
            <pc:docMk/>
            <pc:sldMk cId="1341472760" sldId="274"/>
            <ac:picMk id="4" creationId="{C50BAD45-D28D-4A19-9C3A-96D067F8E5D6}"/>
          </ac:picMkLst>
        </pc:picChg>
        <pc:picChg chg="del">
          <ac:chgData name="Tod C-P" userId="29ec57c61e1ec1ca" providerId="LiveId" clId="{B4BC7F8B-4D2D-4575-89D1-BE37A1AA8F69}" dt="2020-05-01T17:56:15.192" v="2000" actId="478"/>
          <ac:picMkLst>
            <pc:docMk/>
            <pc:sldMk cId="1341472760" sldId="274"/>
            <ac:picMk id="5" creationId="{27D3665B-2673-42A6-A0E2-6F019F448415}"/>
          </ac:picMkLst>
        </pc:picChg>
        <pc:picChg chg="add mod">
          <ac:chgData name="Tod C-P" userId="29ec57c61e1ec1ca" providerId="LiveId" clId="{B4BC7F8B-4D2D-4575-89D1-BE37A1AA8F69}" dt="2020-05-01T17:57:43.347" v="2103" actId="1076"/>
          <ac:picMkLst>
            <pc:docMk/>
            <pc:sldMk cId="1341472760" sldId="274"/>
            <ac:picMk id="7" creationId="{0E34B4ED-3A0E-4250-927A-997C4B6A3849}"/>
          </ac:picMkLst>
        </pc:picChg>
      </pc:sldChg>
      <pc:sldChg chg="addSp delSp modSp add mod">
        <pc:chgData name="Tod C-P" userId="29ec57c61e1ec1ca" providerId="LiveId" clId="{B4BC7F8B-4D2D-4575-89D1-BE37A1AA8F69}" dt="2020-05-01T18:40:34.121" v="4265" actId="27636"/>
        <pc:sldMkLst>
          <pc:docMk/>
          <pc:sldMk cId="1639530702" sldId="275"/>
        </pc:sldMkLst>
        <pc:spChg chg="mod">
          <ac:chgData name="Tod C-P" userId="29ec57c61e1ec1ca" providerId="LiveId" clId="{B4BC7F8B-4D2D-4575-89D1-BE37A1AA8F69}" dt="2020-05-01T17:59:05.859" v="2201" actId="6549"/>
          <ac:spMkLst>
            <pc:docMk/>
            <pc:sldMk cId="1639530702" sldId="275"/>
            <ac:spMk id="2" creationId="{DE969347-71BD-4DAF-B194-912AD38C74F9}"/>
          </ac:spMkLst>
        </pc:spChg>
        <pc:spChg chg="mod">
          <ac:chgData name="Tod C-P" userId="29ec57c61e1ec1ca" providerId="LiveId" clId="{B4BC7F8B-4D2D-4575-89D1-BE37A1AA8F69}" dt="2020-05-01T18:40:34.121" v="4265" actId="27636"/>
          <ac:spMkLst>
            <pc:docMk/>
            <pc:sldMk cId="1639530702" sldId="275"/>
            <ac:spMk id="3" creationId="{181AC460-D5F4-4EE6-B83D-B54A8E03C819}"/>
          </ac:spMkLst>
        </pc:spChg>
        <pc:spChg chg="del">
          <ac:chgData name="Tod C-P" userId="29ec57c61e1ec1ca" providerId="LiveId" clId="{B4BC7F8B-4D2D-4575-89D1-BE37A1AA8F69}" dt="2020-05-01T17:59:16.050" v="2204" actId="478"/>
          <ac:spMkLst>
            <pc:docMk/>
            <pc:sldMk cId="1639530702" sldId="275"/>
            <ac:spMk id="6" creationId="{E7CD4282-804E-4FC0-8421-24F7C8EFA452}"/>
          </ac:spMkLst>
        </pc:spChg>
        <pc:picChg chg="add mod">
          <ac:chgData name="Tod C-P" userId="29ec57c61e1ec1ca" providerId="LiveId" clId="{B4BC7F8B-4D2D-4575-89D1-BE37A1AA8F69}" dt="2020-05-01T18:11:04.463" v="2720" actId="1076"/>
          <ac:picMkLst>
            <pc:docMk/>
            <pc:sldMk cId="1639530702" sldId="275"/>
            <ac:picMk id="4" creationId="{816D5C43-B555-4D86-8013-4EEBA5CA18AE}"/>
          </ac:picMkLst>
        </pc:picChg>
        <pc:picChg chg="del mod">
          <ac:chgData name="Tod C-P" userId="29ec57c61e1ec1ca" providerId="LiveId" clId="{B4BC7F8B-4D2D-4575-89D1-BE37A1AA8F69}" dt="2020-05-01T17:59:08.041" v="2203" actId="478"/>
          <ac:picMkLst>
            <pc:docMk/>
            <pc:sldMk cId="1639530702" sldId="275"/>
            <ac:picMk id="7" creationId="{0E34B4ED-3A0E-4250-927A-997C4B6A3849}"/>
          </ac:picMkLst>
        </pc:picChg>
        <pc:picChg chg="add mod">
          <ac:chgData name="Tod C-P" userId="29ec57c61e1ec1ca" providerId="LiveId" clId="{B4BC7F8B-4D2D-4575-89D1-BE37A1AA8F69}" dt="2020-05-01T18:11:00.114" v="2718" actId="1076"/>
          <ac:picMkLst>
            <pc:docMk/>
            <pc:sldMk cId="1639530702" sldId="275"/>
            <ac:picMk id="4098" creationId="{09826B54-2616-4A8C-9AB7-F3721D1EB406}"/>
          </ac:picMkLst>
        </pc:picChg>
      </pc:sldChg>
      <pc:sldChg chg="modSp new mod">
        <pc:chgData name="Tod C-P" userId="29ec57c61e1ec1ca" providerId="LiveId" clId="{B4BC7F8B-4D2D-4575-89D1-BE37A1AA8F69}" dt="2020-05-01T18:17:29.296" v="2755" actId="20577"/>
        <pc:sldMkLst>
          <pc:docMk/>
          <pc:sldMk cId="2774186340" sldId="276"/>
        </pc:sldMkLst>
        <pc:spChg chg="mod">
          <ac:chgData name="Tod C-P" userId="29ec57c61e1ec1ca" providerId="LiveId" clId="{B4BC7F8B-4D2D-4575-89D1-BE37A1AA8F69}" dt="2020-05-01T18:15:26.324" v="2741" actId="20577"/>
          <ac:spMkLst>
            <pc:docMk/>
            <pc:sldMk cId="2774186340" sldId="276"/>
            <ac:spMk id="2" creationId="{76BB1514-40F6-4895-A031-F388F60C9DAA}"/>
          </ac:spMkLst>
        </pc:spChg>
        <pc:spChg chg="mod">
          <ac:chgData name="Tod C-P" userId="29ec57c61e1ec1ca" providerId="LiveId" clId="{B4BC7F8B-4D2D-4575-89D1-BE37A1AA8F69}" dt="2020-05-01T18:17:29.296" v="2755" actId="20577"/>
          <ac:spMkLst>
            <pc:docMk/>
            <pc:sldMk cId="2774186340" sldId="276"/>
            <ac:spMk id="3" creationId="{C845CB17-60D0-4991-B7F5-B97D2A4B45EB}"/>
          </ac:spMkLst>
        </pc:spChg>
      </pc:sldChg>
      <pc:sldChg chg="addSp modSp add mod setBg">
        <pc:chgData name="Tod C-P" userId="29ec57c61e1ec1ca" providerId="LiveId" clId="{B4BC7F8B-4D2D-4575-89D1-BE37A1AA8F69}" dt="2020-05-01T18:22:12.333" v="2914" actId="20577"/>
        <pc:sldMkLst>
          <pc:docMk/>
          <pc:sldMk cId="1883246893" sldId="277"/>
        </pc:sldMkLst>
        <pc:spChg chg="mod">
          <ac:chgData name="Tod C-P" userId="29ec57c61e1ec1ca" providerId="LiveId" clId="{B4BC7F8B-4D2D-4575-89D1-BE37A1AA8F69}" dt="2020-05-01T18:20:43.719" v="2799" actId="26606"/>
          <ac:spMkLst>
            <pc:docMk/>
            <pc:sldMk cId="1883246893" sldId="277"/>
            <ac:spMk id="2" creationId="{76BB1514-40F6-4895-A031-F388F60C9DAA}"/>
          </ac:spMkLst>
        </pc:spChg>
        <pc:spChg chg="mod">
          <ac:chgData name="Tod C-P" userId="29ec57c61e1ec1ca" providerId="LiveId" clId="{B4BC7F8B-4D2D-4575-89D1-BE37A1AA8F69}" dt="2020-05-01T18:20:43.719" v="2799" actId="26606"/>
          <ac:spMkLst>
            <pc:docMk/>
            <pc:sldMk cId="1883246893" sldId="277"/>
            <ac:spMk id="3" creationId="{C845CB17-60D0-4991-B7F5-B97D2A4B45EB}"/>
          </ac:spMkLst>
        </pc:spChg>
        <pc:spChg chg="add mod">
          <ac:chgData name="Tod C-P" userId="29ec57c61e1ec1ca" providerId="LiveId" clId="{B4BC7F8B-4D2D-4575-89D1-BE37A1AA8F69}" dt="2020-05-01T18:22:12.333" v="2914" actId="20577"/>
          <ac:spMkLst>
            <pc:docMk/>
            <pc:sldMk cId="1883246893" sldId="277"/>
            <ac:spMk id="4" creationId="{710AE45B-8759-4AE8-B06B-CCF54483BB29}"/>
          </ac:spMkLst>
        </pc:spChg>
        <pc:spChg chg="add">
          <ac:chgData name="Tod C-P" userId="29ec57c61e1ec1ca" providerId="LiveId" clId="{B4BC7F8B-4D2D-4575-89D1-BE37A1AA8F69}" dt="2020-05-01T18:20:43.719" v="2799" actId="26606"/>
          <ac:spMkLst>
            <pc:docMk/>
            <pc:sldMk cId="1883246893" sldId="277"/>
            <ac:spMk id="71" creationId="{6A84B152-3496-4C52-AF08-97AFFC09DD2C}"/>
          </ac:spMkLst>
        </pc:spChg>
        <pc:spChg chg="add">
          <ac:chgData name="Tod C-P" userId="29ec57c61e1ec1ca" providerId="LiveId" clId="{B4BC7F8B-4D2D-4575-89D1-BE37A1AA8F69}" dt="2020-05-01T18:20:43.719" v="2799" actId="26606"/>
          <ac:spMkLst>
            <pc:docMk/>
            <pc:sldMk cId="1883246893" sldId="277"/>
            <ac:spMk id="73" creationId="{6B2ADB95-0FA3-4BD7-A8AC-89D014A83E5B}"/>
          </ac:spMkLst>
        </pc:spChg>
        <pc:spChg chg="add">
          <ac:chgData name="Tod C-P" userId="29ec57c61e1ec1ca" providerId="LiveId" clId="{B4BC7F8B-4D2D-4575-89D1-BE37A1AA8F69}" dt="2020-05-01T18:20:43.719" v="2799" actId="26606"/>
          <ac:spMkLst>
            <pc:docMk/>
            <pc:sldMk cId="1883246893" sldId="277"/>
            <ac:spMk id="75" creationId="{C924DBCE-E731-4B22-8181-A39C1D86276C}"/>
          </ac:spMkLst>
        </pc:spChg>
        <pc:spChg chg="add">
          <ac:chgData name="Tod C-P" userId="29ec57c61e1ec1ca" providerId="LiveId" clId="{B4BC7F8B-4D2D-4575-89D1-BE37A1AA8F69}" dt="2020-05-01T18:20:43.719" v="2799" actId="26606"/>
          <ac:spMkLst>
            <pc:docMk/>
            <pc:sldMk cId="1883246893" sldId="277"/>
            <ac:spMk id="77" creationId="{4CBF9756-6AC8-4C65-84DF-56FBFFA1D873}"/>
          </ac:spMkLst>
        </pc:spChg>
        <pc:spChg chg="add">
          <ac:chgData name="Tod C-P" userId="29ec57c61e1ec1ca" providerId="LiveId" clId="{B4BC7F8B-4D2D-4575-89D1-BE37A1AA8F69}" dt="2020-05-01T18:20:43.719" v="2799" actId="26606"/>
          <ac:spMkLst>
            <pc:docMk/>
            <pc:sldMk cId="1883246893" sldId="277"/>
            <ac:spMk id="79" creationId="{2D385988-EAAF-4C27-AF8A-2BFBECAF3D4F}"/>
          </ac:spMkLst>
        </pc:spChg>
        <pc:spChg chg="add">
          <ac:chgData name="Tod C-P" userId="29ec57c61e1ec1ca" providerId="LiveId" clId="{B4BC7F8B-4D2D-4575-89D1-BE37A1AA8F69}" dt="2020-05-01T18:20:43.719" v="2799" actId="26606"/>
          <ac:spMkLst>
            <pc:docMk/>
            <pc:sldMk cId="1883246893" sldId="277"/>
            <ac:spMk id="83" creationId="{B621D332-7329-4994-8836-C429A51B7549}"/>
          </ac:spMkLst>
        </pc:spChg>
        <pc:spChg chg="add">
          <ac:chgData name="Tod C-P" userId="29ec57c61e1ec1ca" providerId="LiveId" clId="{B4BC7F8B-4D2D-4575-89D1-BE37A1AA8F69}" dt="2020-05-01T18:20:43.719" v="2799" actId="26606"/>
          <ac:spMkLst>
            <pc:docMk/>
            <pc:sldMk cId="1883246893" sldId="277"/>
            <ac:spMk id="85" creationId="{2D20F754-35A9-4508-BE3C-C59996D1437B}"/>
          </ac:spMkLst>
        </pc:spChg>
        <pc:picChg chg="add mod">
          <ac:chgData name="Tod C-P" userId="29ec57c61e1ec1ca" providerId="LiveId" clId="{B4BC7F8B-4D2D-4575-89D1-BE37A1AA8F69}" dt="2020-05-01T18:20:43.719" v="2799" actId="26606"/>
          <ac:picMkLst>
            <pc:docMk/>
            <pc:sldMk cId="1883246893" sldId="277"/>
            <ac:picMk id="1026" creationId="{C5C0BEB6-A833-4F55-925B-84128D47225D}"/>
          </ac:picMkLst>
        </pc:picChg>
        <pc:cxnChg chg="add">
          <ac:chgData name="Tod C-P" userId="29ec57c61e1ec1ca" providerId="LiveId" clId="{B4BC7F8B-4D2D-4575-89D1-BE37A1AA8F69}" dt="2020-05-01T18:20:43.719" v="2799" actId="26606"/>
          <ac:cxnSpMkLst>
            <pc:docMk/>
            <pc:sldMk cId="1883246893" sldId="277"/>
            <ac:cxnSpMk id="81" creationId="{43621FD4-D14D-45D5-9A57-9A2DE5EA59C0}"/>
          </ac:cxnSpMkLst>
        </pc:cxnChg>
      </pc:sldChg>
      <pc:sldChg chg="addSp delSp modSp new mod setBg">
        <pc:chgData name="Tod C-P" userId="29ec57c61e1ec1ca" providerId="LiveId" clId="{B4BC7F8B-4D2D-4575-89D1-BE37A1AA8F69}" dt="2020-05-01T18:28:09.537" v="3054" actId="403"/>
        <pc:sldMkLst>
          <pc:docMk/>
          <pc:sldMk cId="3208709054" sldId="278"/>
        </pc:sldMkLst>
        <pc:spChg chg="mod">
          <ac:chgData name="Tod C-P" userId="29ec57c61e1ec1ca" providerId="LiveId" clId="{B4BC7F8B-4D2D-4575-89D1-BE37A1AA8F69}" dt="2020-05-01T18:27:13.430" v="3031" actId="26606"/>
          <ac:spMkLst>
            <pc:docMk/>
            <pc:sldMk cId="3208709054" sldId="278"/>
            <ac:spMk id="2" creationId="{71089367-2F68-4894-8CA6-288691AF5919}"/>
          </ac:spMkLst>
        </pc:spChg>
        <pc:spChg chg="mod">
          <ac:chgData name="Tod C-P" userId="29ec57c61e1ec1ca" providerId="LiveId" clId="{B4BC7F8B-4D2D-4575-89D1-BE37A1AA8F69}" dt="2020-05-01T18:28:09.537" v="3054" actId="403"/>
          <ac:spMkLst>
            <pc:docMk/>
            <pc:sldMk cId="3208709054" sldId="278"/>
            <ac:spMk id="3" creationId="{9F0BFCF9-F1C8-48DD-B855-5AD549A9F4FF}"/>
          </ac:spMkLst>
        </pc:spChg>
        <pc:spChg chg="add mod ord">
          <ac:chgData name="Tod C-P" userId="29ec57c61e1ec1ca" providerId="LiveId" clId="{B4BC7F8B-4D2D-4575-89D1-BE37A1AA8F69}" dt="2020-05-01T18:27:18.679" v="3032" actId="1076"/>
          <ac:spMkLst>
            <pc:docMk/>
            <pc:sldMk cId="3208709054" sldId="278"/>
            <ac:spMk id="4" creationId="{AF3E9FCE-6ECE-4795-A4E9-46D7B13CF695}"/>
          </ac:spMkLst>
        </pc:spChg>
        <pc:spChg chg="add del">
          <ac:chgData name="Tod C-P" userId="29ec57c61e1ec1ca" providerId="LiveId" clId="{B4BC7F8B-4D2D-4575-89D1-BE37A1AA8F69}" dt="2020-05-01T18:27:33.674" v="3038"/>
          <ac:spMkLst>
            <pc:docMk/>
            <pc:sldMk cId="3208709054" sldId="278"/>
            <ac:spMk id="5" creationId="{56BBFFED-B3BA-4AE4-BE71-A17B92D2F6BC}"/>
          </ac:spMkLst>
        </pc:spChg>
        <pc:spChg chg="add mod">
          <ac:chgData name="Tod C-P" userId="29ec57c61e1ec1ca" providerId="LiveId" clId="{B4BC7F8B-4D2D-4575-89D1-BE37A1AA8F69}" dt="2020-05-01T18:28:04.667" v="3053" actId="1076"/>
          <ac:spMkLst>
            <pc:docMk/>
            <pc:sldMk cId="3208709054" sldId="278"/>
            <ac:spMk id="6" creationId="{770C3B07-A2B2-4E7C-AF9A-6C6B6082EAA2}"/>
          </ac:spMkLst>
        </pc:spChg>
        <pc:spChg chg="add del">
          <ac:chgData name="Tod C-P" userId="29ec57c61e1ec1ca" providerId="LiveId" clId="{B4BC7F8B-4D2D-4575-89D1-BE37A1AA8F69}" dt="2020-05-01T18:27:09.292" v="3030" actId="26606"/>
          <ac:spMkLst>
            <pc:docMk/>
            <pc:sldMk cId="3208709054" sldId="278"/>
            <ac:spMk id="71" creationId="{201CC55D-ED54-4C5C-95E6-10947BD1103B}"/>
          </ac:spMkLst>
        </pc:spChg>
        <pc:spChg chg="add del">
          <ac:chgData name="Tod C-P" userId="29ec57c61e1ec1ca" providerId="LiveId" clId="{B4BC7F8B-4D2D-4575-89D1-BE37A1AA8F69}" dt="2020-05-01T18:27:09.292" v="3030" actId="26606"/>
          <ac:spMkLst>
            <pc:docMk/>
            <pc:sldMk cId="3208709054" sldId="278"/>
            <ac:spMk id="77" creationId="{3873B707-463F-40B0-8227-E8CC6C67EB25}"/>
          </ac:spMkLst>
        </pc:spChg>
        <pc:spChg chg="add del">
          <ac:chgData name="Tod C-P" userId="29ec57c61e1ec1ca" providerId="LiveId" clId="{B4BC7F8B-4D2D-4575-89D1-BE37A1AA8F69}" dt="2020-05-01T18:27:09.292" v="3030" actId="26606"/>
          <ac:spMkLst>
            <pc:docMk/>
            <pc:sldMk cId="3208709054" sldId="278"/>
            <ac:spMk id="79" creationId="{C13237C8-E62C-4F0D-A318-BD6FB6C2D138}"/>
          </ac:spMkLst>
        </pc:spChg>
        <pc:spChg chg="add del">
          <ac:chgData name="Tod C-P" userId="29ec57c61e1ec1ca" providerId="LiveId" clId="{B4BC7F8B-4D2D-4575-89D1-BE37A1AA8F69}" dt="2020-05-01T18:27:09.292" v="3030" actId="26606"/>
          <ac:spMkLst>
            <pc:docMk/>
            <pc:sldMk cId="3208709054" sldId="278"/>
            <ac:spMk id="81" creationId="{19C9EAEA-39D0-4B0E-A0EB-51E7B26740B1}"/>
          </ac:spMkLst>
        </pc:spChg>
        <pc:spChg chg="add">
          <ac:chgData name="Tod C-P" userId="29ec57c61e1ec1ca" providerId="LiveId" clId="{B4BC7F8B-4D2D-4575-89D1-BE37A1AA8F69}" dt="2020-05-01T18:27:13.430" v="3031" actId="26606"/>
          <ac:spMkLst>
            <pc:docMk/>
            <pc:sldMk cId="3208709054" sldId="278"/>
            <ac:spMk id="2052" creationId="{2B566528-1B12-4246-9431-5C2D7D081168}"/>
          </ac:spMkLst>
        </pc:spChg>
        <pc:spChg chg="add">
          <ac:chgData name="Tod C-P" userId="29ec57c61e1ec1ca" providerId="LiveId" clId="{B4BC7F8B-4D2D-4575-89D1-BE37A1AA8F69}" dt="2020-05-01T18:27:13.430" v="3031" actId="26606"/>
          <ac:spMkLst>
            <pc:docMk/>
            <pc:sldMk cId="3208709054" sldId="278"/>
            <ac:spMk id="2053" creationId="{2E80C965-DB6D-4F81-9E9E-B027384D0BD6}"/>
          </ac:spMkLst>
        </pc:spChg>
        <pc:spChg chg="add">
          <ac:chgData name="Tod C-P" userId="29ec57c61e1ec1ca" providerId="LiveId" clId="{B4BC7F8B-4D2D-4575-89D1-BE37A1AA8F69}" dt="2020-05-01T18:27:13.430" v="3031" actId="26606"/>
          <ac:spMkLst>
            <pc:docMk/>
            <pc:sldMk cId="3208709054" sldId="278"/>
            <ac:spMk id="2054" creationId="{A580F890-B085-4E95-96AA-55AEBEC5CE6E}"/>
          </ac:spMkLst>
        </pc:spChg>
        <pc:spChg chg="add">
          <ac:chgData name="Tod C-P" userId="29ec57c61e1ec1ca" providerId="LiveId" clId="{B4BC7F8B-4D2D-4575-89D1-BE37A1AA8F69}" dt="2020-05-01T18:27:13.430" v="3031" actId="26606"/>
          <ac:spMkLst>
            <pc:docMk/>
            <pc:sldMk cId="3208709054" sldId="278"/>
            <ac:spMk id="2055" creationId="{D3F51FEB-38FB-4F6C-9F7B-2F2AFAB65463}"/>
          </ac:spMkLst>
        </pc:spChg>
        <pc:spChg chg="add">
          <ac:chgData name="Tod C-P" userId="29ec57c61e1ec1ca" providerId="LiveId" clId="{B4BC7F8B-4D2D-4575-89D1-BE37A1AA8F69}" dt="2020-05-01T18:27:13.430" v="3031" actId="26606"/>
          <ac:spMkLst>
            <pc:docMk/>
            <pc:sldMk cId="3208709054" sldId="278"/>
            <ac:spMk id="2056" creationId="{1E547BA6-BAE0-43BB-A7CA-60F69CE252F0}"/>
          </ac:spMkLst>
        </pc:spChg>
        <pc:grpChg chg="add del">
          <ac:chgData name="Tod C-P" userId="29ec57c61e1ec1ca" providerId="LiveId" clId="{B4BC7F8B-4D2D-4575-89D1-BE37A1AA8F69}" dt="2020-05-01T18:27:09.292" v="3030" actId="26606"/>
          <ac:grpSpMkLst>
            <pc:docMk/>
            <pc:sldMk cId="3208709054" sldId="278"/>
            <ac:grpSpMk id="73" creationId="{1DE889C7-FAD6-4397-98E2-05D503484459}"/>
          </ac:grpSpMkLst>
        </pc:grpChg>
        <pc:picChg chg="add mod">
          <ac:chgData name="Tod C-P" userId="29ec57c61e1ec1ca" providerId="LiveId" clId="{B4BC7F8B-4D2D-4575-89D1-BE37A1AA8F69}" dt="2020-05-01T18:27:13.430" v="3031" actId="26606"/>
          <ac:picMkLst>
            <pc:docMk/>
            <pc:sldMk cId="3208709054" sldId="278"/>
            <ac:picMk id="2050" creationId="{B968DDDD-83C9-4F28-8964-3B0FEB17B744}"/>
          </ac:picMkLst>
        </pc:picChg>
      </pc:sldChg>
      <pc:sldChg chg="delSp modSp add mod">
        <pc:chgData name="Tod C-P" userId="29ec57c61e1ec1ca" providerId="LiveId" clId="{B4BC7F8B-4D2D-4575-89D1-BE37A1AA8F69}" dt="2020-05-01T18:30:18.389" v="3177" actId="1076"/>
        <pc:sldMkLst>
          <pc:docMk/>
          <pc:sldMk cId="2325175001" sldId="279"/>
        </pc:sldMkLst>
        <pc:spChg chg="mod">
          <ac:chgData name="Tod C-P" userId="29ec57c61e1ec1ca" providerId="LiveId" clId="{B4BC7F8B-4D2D-4575-89D1-BE37A1AA8F69}" dt="2020-05-01T18:29:07.749" v="3140" actId="20577"/>
          <ac:spMkLst>
            <pc:docMk/>
            <pc:sldMk cId="2325175001" sldId="279"/>
            <ac:spMk id="3" creationId="{9F0BFCF9-F1C8-48DD-B855-5AD549A9F4FF}"/>
          </ac:spMkLst>
        </pc:spChg>
        <pc:spChg chg="mod">
          <ac:chgData name="Tod C-P" userId="29ec57c61e1ec1ca" providerId="LiveId" clId="{B4BC7F8B-4D2D-4575-89D1-BE37A1AA8F69}" dt="2020-05-01T18:28:39.700" v="3096" actId="20577"/>
          <ac:spMkLst>
            <pc:docMk/>
            <pc:sldMk cId="2325175001" sldId="279"/>
            <ac:spMk id="4" creationId="{AF3E9FCE-6ECE-4795-A4E9-46D7B13CF695}"/>
          </ac:spMkLst>
        </pc:spChg>
        <pc:spChg chg="del mod">
          <ac:chgData name="Tod C-P" userId="29ec57c61e1ec1ca" providerId="LiveId" clId="{B4BC7F8B-4D2D-4575-89D1-BE37A1AA8F69}" dt="2020-05-01T18:29:19.689" v="3143" actId="478"/>
          <ac:spMkLst>
            <pc:docMk/>
            <pc:sldMk cId="2325175001" sldId="279"/>
            <ac:spMk id="6" creationId="{770C3B07-A2B2-4E7C-AF9A-6C6B6082EAA2}"/>
          </ac:spMkLst>
        </pc:spChg>
        <pc:picChg chg="mod">
          <ac:chgData name="Tod C-P" userId="29ec57c61e1ec1ca" providerId="LiveId" clId="{B4BC7F8B-4D2D-4575-89D1-BE37A1AA8F69}" dt="2020-05-01T18:30:18.389" v="3177" actId="1076"/>
          <ac:picMkLst>
            <pc:docMk/>
            <pc:sldMk cId="2325175001" sldId="279"/>
            <ac:picMk id="2050" creationId="{B968DDDD-83C9-4F28-8964-3B0FEB17B744}"/>
          </ac:picMkLst>
        </pc:picChg>
      </pc:sldChg>
      <pc:sldChg chg="addSp modSp add mod">
        <pc:chgData name="Tod C-P" userId="29ec57c61e1ec1ca" providerId="LiveId" clId="{B4BC7F8B-4D2D-4575-89D1-BE37A1AA8F69}" dt="2020-05-01T18:30:23.239" v="3178" actId="1076"/>
        <pc:sldMkLst>
          <pc:docMk/>
          <pc:sldMk cId="2579488030" sldId="280"/>
        </pc:sldMkLst>
        <pc:spChg chg="mod">
          <ac:chgData name="Tod C-P" userId="29ec57c61e1ec1ca" providerId="LiveId" clId="{B4BC7F8B-4D2D-4575-89D1-BE37A1AA8F69}" dt="2020-05-01T18:29:43.533" v="3171" actId="20577"/>
          <ac:spMkLst>
            <pc:docMk/>
            <pc:sldMk cId="2579488030" sldId="280"/>
            <ac:spMk id="3" creationId="{9F0BFCF9-F1C8-48DD-B855-5AD549A9F4FF}"/>
          </ac:spMkLst>
        </pc:spChg>
        <pc:spChg chg="add mod">
          <ac:chgData name="Tod C-P" userId="29ec57c61e1ec1ca" providerId="LiveId" clId="{B4BC7F8B-4D2D-4575-89D1-BE37A1AA8F69}" dt="2020-05-01T18:29:58.391" v="3173" actId="1076"/>
          <ac:spMkLst>
            <pc:docMk/>
            <pc:sldMk cId="2579488030" sldId="280"/>
            <ac:spMk id="5" creationId="{9B35F0B8-2A18-4932-BB29-0C8053D6C250}"/>
          </ac:spMkLst>
        </pc:spChg>
        <pc:spChg chg="add mod">
          <ac:chgData name="Tod C-P" userId="29ec57c61e1ec1ca" providerId="LiveId" clId="{B4BC7F8B-4D2D-4575-89D1-BE37A1AA8F69}" dt="2020-05-01T18:30:10.976" v="3175" actId="1076"/>
          <ac:spMkLst>
            <pc:docMk/>
            <pc:sldMk cId="2579488030" sldId="280"/>
            <ac:spMk id="6" creationId="{F5B42128-F2DA-4363-A4EB-0470924EF346}"/>
          </ac:spMkLst>
        </pc:spChg>
        <pc:picChg chg="mod">
          <ac:chgData name="Tod C-P" userId="29ec57c61e1ec1ca" providerId="LiveId" clId="{B4BC7F8B-4D2D-4575-89D1-BE37A1AA8F69}" dt="2020-05-01T18:30:23.239" v="3178" actId="1076"/>
          <ac:picMkLst>
            <pc:docMk/>
            <pc:sldMk cId="2579488030" sldId="280"/>
            <ac:picMk id="2050" creationId="{B968DDDD-83C9-4F28-8964-3B0FEB17B744}"/>
          </ac:picMkLst>
        </pc:picChg>
      </pc:sldChg>
      <pc:sldChg chg="addSp delSp modSp add mod">
        <pc:chgData name="Tod C-P" userId="29ec57c61e1ec1ca" providerId="LiveId" clId="{B4BC7F8B-4D2D-4575-89D1-BE37A1AA8F69}" dt="2020-05-01T18:38:22.231" v="4211" actId="113"/>
        <pc:sldMkLst>
          <pc:docMk/>
          <pc:sldMk cId="913252373" sldId="281"/>
        </pc:sldMkLst>
        <pc:spChg chg="mod">
          <ac:chgData name="Tod C-P" userId="29ec57c61e1ec1ca" providerId="LiveId" clId="{B4BC7F8B-4D2D-4575-89D1-BE37A1AA8F69}" dt="2020-05-01T18:31:49.763" v="3183" actId="14100"/>
          <ac:spMkLst>
            <pc:docMk/>
            <pc:sldMk cId="913252373" sldId="281"/>
            <ac:spMk id="3" creationId="{9F0BFCF9-F1C8-48DD-B855-5AD549A9F4FF}"/>
          </ac:spMkLst>
        </pc:spChg>
        <pc:spChg chg="del">
          <ac:chgData name="Tod C-P" userId="29ec57c61e1ec1ca" providerId="LiveId" clId="{B4BC7F8B-4D2D-4575-89D1-BE37A1AA8F69}" dt="2020-05-01T18:31:33.764" v="3181" actId="478"/>
          <ac:spMkLst>
            <pc:docMk/>
            <pc:sldMk cId="913252373" sldId="281"/>
            <ac:spMk id="5" creationId="{9B35F0B8-2A18-4932-BB29-0C8053D6C250}"/>
          </ac:spMkLst>
        </pc:spChg>
        <pc:spChg chg="del">
          <ac:chgData name="Tod C-P" userId="29ec57c61e1ec1ca" providerId="LiveId" clId="{B4BC7F8B-4D2D-4575-89D1-BE37A1AA8F69}" dt="2020-05-01T18:31:31.073" v="3180" actId="478"/>
          <ac:spMkLst>
            <pc:docMk/>
            <pc:sldMk cId="913252373" sldId="281"/>
            <ac:spMk id="6" creationId="{F5B42128-F2DA-4363-A4EB-0470924EF346}"/>
          </ac:spMkLst>
        </pc:spChg>
        <pc:spChg chg="add mod">
          <ac:chgData name="Tod C-P" userId="29ec57c61e1ec1ca" providerId="LiveId" clId="{B4BC7F8B-4D2D-4575-89D1-BE37A1AA8F69}" dt="2020-05-01T18:38:22.231" v="4211" actId="113"/>
          <ac:spMkLst>
            <pc:docMk/>
            <pc:sldMk cId="913252373" sldId="281"/>
            <ac:spMk id="13" creationId="{3FEEECFC-DB0B-4B50-ACE2-9F86BC5C9550}"/>
          </ac:spMkLst>
        </pc:spChg>
        <pc:picChg chg="mod">
          <ac:chgData name="Tod C-P" userId="29ec57c61e1ec1ca" providerId="LiveId" clId="{B4BC7F8B-4D2D-4575-89D1-BE37A1AA8F69}" dt="2020-05-01T18:32:07.348" v="3186" actId="1076"/>
          <ac:picMkLst>
            <pc:docMk/>
            <pc:sldMk cId="913252373" sldId="281"/>
            <ac:picMk id="2050" creationId="{B968DDDD-83C9-4F28-8964-3B0FEB17B744}"/>
          </ac:picMkLst>
        </pc:picChg>
      </pc:sldChg>
    </pc:docChg>
  </pc:docChgLst>
</pc:chgInfo>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in"/>
          <inkml:channel name="T" type="integer" max="2.14748E9" units="dev"/>
        </inkml:traceFormat>
        <inkml:channelProperties>
          <inkml:channelProperty channel="X" name="resolution" value="6301.34619" units="1/cm"/>
          <inkml:channelProperty channel="Y" name="resolution" value="6301.34619" units="1/cm"/>
          <inkml:channelProperty channel="F" name="resolution" value="3999.51147" units="1/in"/>
          <inkml:channelProperty channel="T" name="resolution" value="1" units="1/dev"/>
        </inkml:channelProperties>
      </inkml:inkSource>
      <inkml:timestamp xml:id="ts0" timeString="2020-05-29T19:07:45.690"/>
    </inkml:context>
    <inkml:brush xml:id="br0">
      <inkml:brushProperty name="width" value="0.05292" units="cm"/>
      <inkml:brushProperty name="height" value="0.05292" units="cm"/>
      <inkml:brushProperty name="color" value="#FF0000"/>
    </inkml:brush>
  </inkml:definitions>
  <inkml:trace contextRef="#ctx0" brushRef="#br0">7528 3649 71 0,'-6'3'248'0,"-1"1"17"0,1-4 12 0,6 4-102 16,-6-4-60-16,6 0-39 15,0 0-22-15,0 0-14 0,0 0-8 16,0 0-2-16,0 0-1 0,0 0 1 16,0 0 1-16,0 0 1 0,0 0-1 15,0 0 0-15,0 0-4 0,6 0-5 16,-6 0-2-16,6 0-1 0,1 0-1 16,-1 0 0-16,1-4 3 0,6 4 4 15,-1 0 2-15,2 0-1 0,6 0-2 16,-8-4-2-16,1 4-3 15,1 0-1-15,5 0-2 0,-12 0 6 16,5 0 8-16,2-3 12 0,-1 3 11 16,-1 0 7-16,2-4 6 0,-2 0-3 15,2 4-6-15,-1-3-11 0,7-1-8 16,-8 0-5-16,8 1-4 0,-1-1 0 16,1 0-1-16,0 1 0 0,6-1-3 15,-7 0-3-15,7 1-5 0,-6-1-3 16,5 0-3-16,-5 4-4 15,0-4-1-15,-1 4-3 0,-5 0 0 16,4 0-1-16,2 0-1 0,-7 0 0 16,7 4-1-16,0 0 0 0,-1 0 1 15,1-1 1-15,-1 1 1 0,0 0-1 16,-5-1 1-16,5 1 0 0,1 3 2 16,0-3-2-16,-1 0 1 0,1-1 0 15,-1 1-1-15,0 3-1 0,1-3-1 16,-7 0 3-16,7-1 0 0,-1 1 1 15,1-1 0-15,-1 1 1 16,0 0-1-16,1-4 0 0,0 0-3 16,5 0 1-16,-5 0-1 0,6 0-1 15,1-4 3-15,-1 0-2 0,0 4 2 16,-1-3 0-16,2-1 2 0,-8 1 0 16,0 3-2-16,8-4-1 0,-14 4-1 15,6-4-1-15,1 4 0 0,0 0-1 16,-1 0 0-16,1 0 0 0,0 0 1 15,5 0 1-15,-5 0-1 16,6 0 1-16,0 0 1 0,0 0-1 16,-1 0 1-16,2 0-1 0,-1 0 0 15,6 0 1-15,1 0 1 0,-1 0 1 16,1-3-1-16,7 3 1 0,-8 0-1 16,7-4 0-16,0 4 2 0,0 0-1 15,0-4 1-15,7 4 1 0,0-3 0 16,-1-1 0-16,7 4 0 0,1-4 1 15,-2 4-1-15,1-3-1 0,1-1-1 16,-2 4 0-16,-5-4 0 16,7 4-1-16,-8-3 1 0,0 3 0 15,1-4 2-15,-1 4 0 0,1 0-2 16,-1-4-1-16,2 4 0 0,-2 0-1 16,-6 0-2-16,7 0-1 0,-8 0 0 15,2 0 0-15,-1 4-1 0,0 0 0 16,0-1-1-16,0 1-1 0,0 0 0 15,-6-1 0-15,6 5 1 0,-7-5 2 16,1 1 1-16,-1 0 3 0,8-1 0 16,-8 1 0-16,1 0 0 0,-1-4 1 15,7 0-1-15,-6 0-1 0,7 0 0 16,-8 3 0-16,7-3 0 16,-7 0-1-16,7 4-1 0,-6-4 0 15,-1 3-1-15,8-3 0 0,-8 4 0 16,7-4 1-16,0 4-1 0,7-4 1 15,-7 0 1-15,13 0 1 0,-6 0-2 16,0 0 3-16,5 0 1 0,1 0 0 16,-6 0 1-16,6 0-1 15,-6 0 2-15,-1 0 2 0,1 0 0 0,-1 3 2 16,2-3-3-16,-2 4 1 16,0-4-1-16,7 4-4 0,1-4 1 15,-1 0-3-15,-1 0 1 0,8 0-1 16,0 0-1-16,0 0 0 0,6-4 2 15,-7 4 1-15,-5 0-1 0,5 0 1 16,0 0 3-16,-6 0-1 0,7 0 1 16,-6 4 0-16,-2-4 1 0,1 0 0 15,1 3-1-15,-2-3-1 0,8 0-3 16,0 0 1-16,-7 0-3 0,7 0 2 16,0 0 0-16,-1-3 1 15,1 3-1-15,0 0 1 0,-2 0-1 16,-4 0 1-16,5 0 1 0,-11 0 0 15,4 3-2-15,1-3 1 0,1 0 1 16,-8 4-5-16,7-4 0 0,0 0 1 16,0-4-1-16,1 4 0 0,-1 0 0 15,-1-3 1-15,2 3 0 0,-8-4 0 16,7 4 1-16,1 0 0 0,-2-4-1 16,-5 4 1-16,7-3 1 0,-2 3-1 15,-5 0 2-15,7-4-3 16,-8 0 1-16,7 1 0 0,-7-1 0 15,8 1 1-15,-1-1-2 0,-1 0 1 16,2 1 1-16,-1-1-1 0,7 0 0 16,-8 1 0-16,2 3 0 0,-1-4-1 15,0 4 1-15,0-4-2 0,0 4 4 16,0 0-2-16,-6-3 1 0,-1 3 0 16,8-4 1-16,-8 4 0 0,1 0 0 15,-1-4-2-15,1 4 0 16,-1-3-1-16,-5 3-1 0,5-4 1 15,1 4-1-15,-7 0-1 0,0 0-1 16,0 0 0-16,0 4 2 0,0-4-1 16,0 3 1-16,-7-3 0 0,1 0 1 15,7 0-1-15,-8 0 1 0,1 0 0 16,-1 0 0-16,1 0 1 0,-1 0-1 16,-6 0 0-16,7 0 0 0,0 0 1 15,-7 4-2-15,6-4-1 16,1 0 1-16,-1 4-3 0,-6-4 1 15,7 3-1-15,-7-3 3 0,-1 0-1 0,9 4 0 16,-9-4 3-16,1 0-1 16,0 0-1-16,1 4 0 0,-1-4 0 15,0 0 0-15,7 0-1 0,-7 0 2 16,-1 0 0-16,-5-4-1 0,6 4 1 16,-7 0-1-16,1 0 0 0,0 0 0 15,-1 0-1-15,-6 0 1 0,0 0-2 16,1 0 1-16,-2 0 1 0,-6 0 1 15,14 0 0-15,-7 0 1 16,1 0 0-16,-2 0-1 0,8 0 2 0,6 0-3 16,-7-4 1-16,1 4 2 15,6 0-1-15,-7-3 2 0,7 3-1 16,-6 0 1-16,0 0-3 0,-1 0-1 16,1 0 1-16,-1 0-1 0,-5 3 0 15,4-3-1-15,-4 4 1 0,6-4-2 16,-7 4-2-16,6-4 2 0,0 0-3 15,1 0 4-15,6 3 0 16,1-3-1-16,-2 0 1 0,1 0-1 16,0 4 1-16,-6-4 0 0,6 4 0 15,-7-4 1-15,1 3-2 0,-1-3 2 16,-5 0 0-16,-2 0 1 0,8 0 1 16,-13 0-1-16,6-3 1 0,0 3-1 15,-1-4 2-15,8 0-2 0,-6-3 0 16,-2 3 0-16,1 1 1 0,-6-1 1 15,6 4-3-15,-7-4 0 0,1 1 0 16,0 3 0-16,-7-4 0 16,6 4-2-16,-6 0 1 0,6 0 3 15,-6-4-2-15,0 4 0 0,7 0 1 16,-1-3 1-16,-6 3 0 0,7 0-1 16,0-4 0-16,-1 4-1 0,-6 0 1 15,6 0-1-15,-6 0-2 0,8 0 0 16,-8 0 0-16,6-4 1 0,-6 4-1 15,6 0 1-15,-6 0 1 0,6 0 1 16,-6 0 0-16,0 0 0 16,7 0-1-16,-7 0-1 0,7 0 0 15,-7 0 1-15,0 0-1 0,0 0 1 16,0 0 0-16,0 0 0 0,0 0 3 16,0 0-2-16,6 0 5 0,-6 0 1 15,0 0 2-15,0 0 4 0,0 0 1 16,0-4 0-16,0 4-1 0,7 0-4 15,-7 0-3-15,6 0-1 0,-6-3-4 16,6 3-1-16,2 0 0 0,-8 0-1 16,6 0 1-16,0-3 0 0,0 3 1 15,2 0-1-15,-2 0 3 16,0-5 0-16,7 5-1 0,-6 0 0 16,0-3-2-16,5 3 1 0,-6-4 0 15,8 4 1-15,-8 0-2 0,1 0 0 16,-1 0 1-16,8 0 0 0,-8 0-1 15,0 0 0-15,0 0-1 0,8 0 1 16,-1 0-1-16,0 0 1 0,0 0-1 16,0 0 0-16,0 0 1 0,0 0 0 15,7 0-1-15,-7 0 0 16,-6 0 3-16,5 4-1 0,2-4-2 16,-2 3-2-16,-5-3 0 0,6 5 0 15,0-5-1-15,-1 3 0 0,2-3 2 16,-1 3 2-16,0 1 1 0,6-4-1 15,-5 0 0-15,5 4-1 16,1-4 0-16,-7 4-1 0,6-4 1 0,1 0-1 16,-7 3 1-16,6 1 1 15,0-4 0-15,1 4 0 0,-6-1 2 16,5-3 1-16,1 4-2 0,-8-4-1 16,8 0 0-16,-7 4-1 0,7-4 1 15,-8 0 2-15,2 0-1 0,-1 3 2 16,0-3 1-16,0 0 1 0,-1 0-3 15,2 4-2-15,-1-4 0 0,0 4 0 16,0-4 0-16,0 3 0 0,0 1 0 16,-7 0 1-16,8-4 0 0,-2 3 2 15,-5-3 0-15,6 0 4 0,0 4 1 16,1-4 0-16,-2 0 1 16,1 0 0-16,0 0-1 0,-6 4-3 15,5-4-5-15,2 0 1 0,-2 0 1 16,-5 0 0-16,6 3 0 0,0-3 2 15,-6 0 1-15,0 0 3 0,-1 0 3 16,6 0 3-16,-4 0 8 0,-2 0 12 16,0 0 10-16,1 0 6 0,-7 0 3 15,6 0-1-15,-6 0-6 0,0 0-13 16,7 0-11-16,-7 0-7 16,0 0-8-16,0 0-2 0,0 0 0 15,0 0 0-15,0 0 2 0,0 0 4 16,0 0 5-16,0-3 1 0,0 3 0 15,0 0 0-15,0 0 0 0,0 0-1 16,0 0-2-16,0 0 0 0,0 0 3 16,0 0-1-16,0 0 0 0,0 0-4 15,0 0-2-15,0 0 0 0,0 0 0 16,0 0 4-16,0 0 0 0,0 0 3 16,0 0 1-16,0 0-1 15,0 0-4-15,-7 0-4 0,7 0-2 16,0 0-4-16,0 0-1 0,0 0 1 15,0 0-4-15,0 0 1 0,0 0-2 16,0 0 2-16,0 0 0 0,0 0 3 16,0 0 3-16,0 0 0 0,0 0 0 15,0 0 1-15,0 0 0 0,0 0-2 16,0 0-4-16,0 0 1 0,0 0 1 16,0 0-3-16,0 0-6 0,0-4-8 15,0 4-10-15,0 0-19 16,0 0-40-16,0 0-62 0,0 0-79 15,0 0-77-15,7-4-87 0,-7 4-156 16,0-3-54-16,7-5 15 0,-14 1 57 16,7-4 70-16</inkml:trace>
  <inkml:trace contextRef="#ctx0" brushRef="#br0" timeOffset="1585.55">20170 3587 35 0,'0'0'259'16,"0"-5"23"-16,0 5 17 0,0 0-67 16,6-3-74-16,-6 3-43 0,0 0-22 15,0 0-11-15,0 0-3 0,0 0-1 16,6 0-2-16,-6 0-3 0,0 0-4 16,0 0-4-16,8 0-3 0,-2 0-3 15,0 0 0-15,1 0-1 0,-1 0 2 16,7 0-1-16,0 0 0 0,1 0 1 15,5 0 1-15,7 0 0 16,0 0 1-16,0 0 3 0,7 0 1 16,-1 0 1-16,1 0 1 0,-1-4 0 15,7 4-2-15,1 0-2 0,-1 0-4 16,-1-4-4-16,1 4-5 0,1 0-7 16,-1 0-3-16,-7 0-6 0,7 4-6 15,1-4-5-15,-1 4-4 16,-7-1-7-16,7 5-6 0,0-1-2 15,1 1-1-15,5-1-3 0,-6 0 1 16,-7 1 1-16,2-1 1 0,-2 0-1 16,1-3 3-16,-14 3 2 0,1-3 8 15,-8 0 6-15,2-4 6 0,-8 3 4 16,0-3 0-16,8 4-2 0,-14-4-6 16,6 0-5-16,1 0-5 0,-1 0-7 15,0 0 2-15,-6 0 2 0,7 0 0 16,-7 0 7-16,7 0 9 15,-7 0 8-15,0 0 5 0,0 0 4 16,6 0 0-16,-6 0-2 0,0-4-7 16,0 4-5-16,0 0-6 0,0 0-7 15,6 0-4-15,-6 0-4 0,8 0-7 16,-8-3-15-16,6 3-25 0,0 0-49 16,1 0-91-16,-1 0-97 0,-6 0-112 15,0 0-166-15,-6 0-70 0,-7-8 0 16,-13 1 60-16,-7-4 84 0</inkml:trace>
  <inkml:trace contextRef="#ctx0" brushRef="#br0" timeOffset="3862.81">7105 4308 155 0,'0'-11'282'0,"-7"-4"22"0,7 1 14 15,0-1-124-15,-6 4-67 16,6-4-37-16,0 8-28 0,0 0-16 15,0-1-9-15,0 1-9 0,6 0-4 16,8 0-4-16,-2-1 0 0,8-3-5 16,0 4-2-16,12-4-3 0,-5 3 0 15,12-3-1-15,-7 4-2 0,13 3-3 16,-5-3 0-16,5 7 1 0,7-4-2 16,-6 4 1-16,6 0-1 0,0 0 1 15,0 4-3-15,0-4 1 0,7 4 1 16,0-1-1-16,-1 1 1 0,1 0 2 15,6-1 2-15,0-3 2 16,0 0 1-16,6 0 3 0,2 0 1 16,-2-3 3-16,0-1 1 0,8-3 2 15,-1 3 2-15,-6 0-1 0,6-3 2 16,-13 3 2-16,7 1 1 0,-7-1 1 16,-6 1 1-16,-8-1 2 0,8 0-1 15,-7 1-2-15,1-1-2 0,5 0-1 16,-6 1-5-16,0 3-3 0,0-4-4 15,0 0 0-15,-6 4-3 16,-1-3 0-16,1-1 4 0,-1 0 6 16,-5 4 4-16,-7-3 4 0,-1-1 4 15,-7 4 4-15,2 0 4 0,-8 0 4 16,1-4 6-16,-7 4 5 0,7 0 6 16,-8 0 0-16,1 0-3 0,1-3-4 15,-2 3-9-15,2 0-3 0,-2-4-4 16,2 4 1-16,-1 0 3 0,-7-4 11 15,0 4 15-15,8 0 13 16,-14-4 16-16,6 4 3 0,-6 0-2 16,6-3-11-16,-6 3-16 0,0 0-16 15,8 0-20-15,-8 0-13 0,0 0-8 16,0-4-6-16,6 4-3 0,-6 0-5 16,6 0-1-16,-6 0 1 0,7 0 2 15,-1 0 2-15,-6-4 1 0,7 4 4 16,-7 0 1-16,7 0 3 0,-7-3-5 15,0 3 2-15,6 0-2 0,-6 0-5 16,0 0-1-16,0 0-4 16,6 0 3-16,-6 0-4 0,0 0 2 0,0 0 1 15,0 0 1-15,0 0 1 16,6 0-1-16,-6 0 2 0,0 0 0 16,0 0 2-16,0 0-1 0,0 0-1 15,0 0 0-15,0 0-1 0,0-4 2 16,0 4-2-16,0 0 3 0,8 0-1 15,-8 0 1-15,0 0-2 16,0 0-1-16,6-4-3 0,-6 4 1 16,0 0 0-16,0 0-2 0,6 0 5 15,-6 0 0-15,0 0 1 0,0 0-1 16,0 0 0-16,0 0 1 0,0-3-1 16,7 3-1-16,-7 0-2 0,0-4-1 15,6 4 0-15,-6 0-1 0,0-4 0 16,0 4-1-16,0 0 2 0,0 0 1 15,0 0 2-15,7 0 0 0,-7 0 3 16,0 0 0-16,0 0-1 0,0 0-1 16,0 0 0-16,0 0 1 0,0 0-2 15,0 0-1-15,0 0 1 16,0 0-1-16,0 0 1 0,0 0-2 16,0 0-1-16,0 0 1 0,0 0 1 15,0 0 1-15,0 0 0 0,0 0-1 16,0 0 1-16,0 0-1 0,0 0 0 15,0 0 0-15,0 0 0 0,0 0 0 16,0 0 2-16,0 0 1 16,0 0-3-16,0 0 2 0,0-3-2 15,0 3 0-15,0 0-2 0,0 0-1 16,0 0-4-16,0 0-9 0,-7 0-5 16,7 0-17-16,0 0-34 0,0 0-53 15,0 3-61-15,0-3-48 0,7 0-41 16,0 4-35-16,-7-4-66 0,12 4-79 15,2-8-3-15,-2 0 16 0,15 1 30 16,-7-5 42-16</inkml:trace>
  <inkml:trace contextRef="#ctx0" brushRef="#br0" timeOffset="6233.18">10186 4220 142 0,'0'-4'274'0,"0"1"24"16,-6-5 5-16,6 5-101 0,0-4-56 15,0-1-28-15,0 1-15 0,0 3-10 16,0-4-6-16,0 5-5 16,0 0-9-16,0-1-15 0,0 4-14 15,0 0-14-15,0-4-11 0,0 4-11 16,0 0-4-16,0 0-4 0,0 0-2 15,6 4-1-15,-6-4 2 16,6 0 1-16,7 4 0 0,-6-1 2 16,12-3 4-16,-5 3 4 0,4 2 3 15,2-5 6-15,7 3 3 0,-1-3 5 16,6 4 2-16,1-4 2 0,6 0 2 16,-7 0 0-16,14 0 0 0,-7 4-4 15,0-4-3-15,7 0-6 16,-7 0-5-16,0 3-5 0,-1-3-4 15,2 4-3-15,-7-4-1 0,-1 4 1 16,-6-4 0-16,0 3 3 0,6-3 4 16,-6 0 2-16,0 0 3 15,1-3 2-15,-1 3 2 0,0-4-3 16,0 0-2-16,-7 4 0 0,7-3-6 16,1-1-1-16,-1 4-2 0,-7-4-4 15,1 4-1-15,0 0 0 0,-8-3 0 16,8 3 0-16,-7 0 0 0,0 3 0 15,0-3 2-15,7 0-1 16,-8 4-1-16,8 0 0 0,-7-4 0 16,13 3 0-16,-6 1 1 0,5-4-1 15,1 4 0-15,1-1 1 0,-1-3-1 16,6 4 0-16,-6-4 1 16,7 3-1-16,-7-3 1 0,0 4-1 15,7-4 1-15,-1 4-1 0,-5-4-1 16,-2 0 1-16,7 0 0 0,-5 3 0 15,5-3 0-15,-6 0 2 0,0 0 1 16,7 4-1-16,-7-4 1 16,7 0 1-16,-1 0-1 0,-6 0-2 0,7 0 2 15,-1 0-1-15,1 4 1 16,-1-4 0-16,1 0 1 0,-1 3 1 16,8-3-2-16,-7 4-1 0,-1-4-1 15,7 0-1-15,-6 4 0 0,5-4 1 16,1 3-1-16,1-3 0 15,-1 0 1-15,0 0-1 0,0 4 2 16,0-4-2-16,0 0 0 0,-6 0 1 16,5 4-1-16,-5-4 1 0,0 0 0 15,0 0 2-15,-1 3-1 0,1-3 3 16,-1 4 2-16,-5-4 3 16,5 0 3-16,1 0 4 0,5 4 3 15,-5-4 3-15,-1 0 3 0,1 0 9 16,6 0 12-16,1 0 9 0,5 0 5 15,1 0 1-15,-1 0-3 0,7 3-12 16,-7-3-14-16,8 4-10 16,-7 0-11-16,-1-1-3 0,7 1-3 15,-6-1 0-15,0-3-1 0,-1 4-2 16,1-4 2-16,5 4-1 16,-5-4-2-16,0 3 2 0,0 1-2 0,-1 0-2 15,1-1-2-15,-7 2 2 16,-1 1-1-16,1-2 1 0,1 0 1 15,-1 0 0-15,0 3 0 0,-7-3-1 16,8-1 1-16,-1 1-1 0,0 0-1 16,-7-1 1-16,7 1-1 15,1-4 1-15,-8 4-1 0,1-4-1 16,6 0 3-16,-7 3-1 0,1-3 0 16,-1 4 2-16,1-4-1 0,6 4 2 15,-6-4-2-15,6 3 1 0,-7 1-1 16,7-4-1-16,7 0-1 15,-7 4-2-15,0-4 2 0,7 0-1 16,-1 3 2-16,-5-3 0 0,5 0 0 16,-6 4 0-16,1-4-2 0,-8 4 3 15,7-1-1-15,-7-3-1 0,1 4 1 16,-1-4 2-16,1 3 1 16,-7-3-1-16,7 0 0 0,-1 0 3 15,-6 0 1-15,7 0 2 0,-1-3 1 16,-6-1-2-16,7 4 0 0,-7 0 0 15,7-3-1-15,-7 3-3 0,0-4 2 16,7 4 0-16,-8 0 2 16,1-4 1-16,7 4 0 0,-7-3 0 15,6 3 0-15,8-4 2 0,-1 0-1 16,0 1 0-16,7 3 1 0,-1-4-3 16,7 0 0-16,-7 4-1 0,8 0-2 15,-1 0 1-15,0 4-2 0,0-4 5 16,0 0 1-16,0 4 2 15,0-4 6-15,1 0 5 0,5 0 13 16,1 0 11-16,-7 0 12 0,6 0 10 16,1-4 4-16,0 4 0 0,-7-4-8 15,0 1-7-15,-6 3-10 16,-1 0-11-16,-13-4-6 0,1 0-6 16,-7 4-9-16,-6 0-14 0,-8-3-23 15,2 3-60-15,-8 3-108 0,-12-3-173 16,-14 4-188-16,-19-4-92 0,-19-4-34 15,-27-10 27-15,-33-12 92 0,-32-7 164 16</inkml:trace>
  <inkml:trace contextRef="#ctx0" brushRef="#br0" timeOffset="10173.99">19772 3810 21 0,'-12'-4'196'0,"-2"0"19"0,8 1-16 16,0-1-65-16,-1 4-39 0,0-4-23 15,7 4-19-15,-6-3-17 0,6 3-14 16,0 0-9-16,0 0-6 15,0-4-6-15,0 4-1 0,0 0 0 16,0 0-2-16,0 4 0 0,6-4 1 16,-6 0-1-16,0 3 2 0,7-3-2 15,0 4-1-15,-1-4 0 0,0 4-1 16,8-4 1-16,-8 3 0 0,13-6 0 16,-5 3 3-16,4-4 0 0,2 0-1 15,0 1 1-15,-1-5-1 0,1 5 0 16,0-4-1-16,-1 3 1 0,-5 0 0 15,4 1 0-15,-4-5 0 0,-1 5 1 16,7-2 2-16,-8 2 0 0,2 0 2 16,-8-1 0-16,7 0 0 0,-6 0-6 15,6 4-23-15,-7 0-78 16,0 0-68-16,1 0-36 0,0 0-20 16,-1-3-4-16</inkml:trace>
  <inkml:trace contextRef="#ctx0" brushRef="#br0" timeOffset="11469.29">22287 4015 137 0,'0'-11'217'0,"0"-4"13"0,0 0-59 15,0 1-59-15,-8-1-29 0,8 1-18 16,-6-1-12-16,0-3-4 16,0 3-4-16,-1-4 2 0,0-2-1 0,1 2 2 15,-7-3 1-15,7 0-2 16,-8 4-3-16,8-4-4 0,-8 0-5 15,2 4-5-15,-1-4-6 0,-1 4-5 16,-5 3-3-16,0-3-3 0,-8 3-1 16,1 0-3-16,0 0-1 0,-7 1-1 15,1-1 0-15,6 4 0 0,-7-3-1 16,1 3 0-16,6 0 0 0,-7 0 0 16,8 0 1-16,-1 3 0 0,-1-2 0 15,1 2 1-15,0 0 1 0,-7 5-2 16,1-1-1-16,-1 0-1 0,-5 4-3 15,-8 4-1-15,7-4-1 0,-6 4 0 16,-1 4 0-16,0-5 0 16,0 5 1-16,1-1-1 0,-1-4 0 15,1 5 1-15,5-1 0 0,1 4 0 16,1 0 2-16,-1 0 0 0,-1 0 0 16,1 4 1-16,0 3-1 0,1 1 2 15,-2 2-1-15,1 5 1 0,6 0-1 16,1-1-2-16,-1 1-1 15,7 0-2-15,6-1 0 0,1 1-1 16,6-1 0-16,0 1 2 0,7-4 1 16,-1 4 0-16,0-1 0 0,14 1 0 15,0 0-1-15,-1 3 0 0,7-4 0 16,0 5 0-16,6-4 3 0,7 3 5 16,1 0 9-16,5-3 6 0,7 0 8 15,1-1 5-15,5-3 2 0,7 0-3 16,0-4-5-16,0 0-6 15,7-2-7-15,-7-2-5 0,7 1-3 16,0-4-2-16,-2 3 0 0,-4-3 0 16,-1-3 0-16,7 3 2 0,-8-8 2 15,2 4 2-15,-7-3 4 0,5-4 0 16,-5 0 1-16,6-4-1 16,0 1-4-16,-6-1-3 0,6 1-4 15,-6-5-2-15,5 1-2 0,-5 0-1 16,-7-1 1-16,1 1 1 0,-1-4 0 15,0 0 2-15,-1-4-2 0,-5 0 1 16,-1-3 3-16,1 0-3 16,7 0-1-16,-8-4 0 0,7-4 0 15,-6 4-1-15,-1 0-1 0,1 0 1 16,-7 0 3-16,0 0 6 0,-6 4 11 16,-1 0 11-16,-13-1 13 0,8 4 15 15,-14-3 18-15,0 0 10 0,-7 0 6 16,0-1 9-16,-6 1 6 0,7 0 1 15,-7 0-8-15,0 7-9 0,0-5-8 16,0 6-18-16,-7-1-19 16,7 0-18-16,1 3-10 0,-8 1-8 15,0 3-7-15,1-3-3 0,5 3-1 16,-5 1-2-16,6 3-13 0,-6-4-23 16,-1 4-41-16,7 0-57 0,-6 0-64 15,-1 4-62-15,1-1-117 0,-1 1-104 16,-6-4-25-16,-1 0 19 0,-5-11 44 15,-1 0 55-15</inkml:trace>
  <inkml:trace contextRef="#ctx0" brushRef="#br0" timeOffset="13833.47">8343 4425 20 0,'12'-7'239'16,"2"-4"21"-16,-2 0 15 0,-5 0-75 15,0 0-67-15,-1 4-36 0,-6-4-22 16,0 3-11-16,0 1-6 0,0 0-1 16,-6-1-1-16,-1 1-1 0,0-1-2 15,1 2-5-15,0-2-5 16,-8 0-7-16,2 1-9 0,-2 3-9 15,-5-3-5-15,-7 4-5 0,6-1-2 16,-13 4-4-16,-5-4 0 0,-1 4 0 16,-14 4-1-16,1-4-1 15,-7 4 1-15,2 3 0 0,-9-4 1 16,8 5 1-16,-8-1 1 0,1 0-1 16,0 1 1-16,6 3-1 0,0-4-1 15,1 4 0-15,6 0-2 0,-6-3-1 16,5 3 1-16,2 0 0 15,5 0 0-15,-7-1 1 0,8 5-1 16,-7 0 1-16,7 3 0 0,5 1 0 16,-5-1 0-16,6 4 0 0,-1 0 0 15,1 0 1-15,7 3 0 0,-1-2 1 16,1 2 0-16,5-3-2 16,8 0 2-16,0-4-2 0,5 4-1 0,1-4 0 15,7 1 1-15,0 3 1 16,6-4-1-16,0 4 1 0,6-4 1 15,0 4 0-15,14 0 0 0,-7-4-1 16,13 5 2-16,0-1 0 16,7 0 0-16,6 0-2 0,7-4-1 15,5 0 0-15,8 0-1 0,6-3 0 16,7-4 1-16,0 4 3 0,5-8 3 16,2 1 2-16,-1-1 8 0,0 0 8 15,7-3 6-15,6-4 2 0,-6 4 1 16,5-4-1-16,9 0-4 15,-8-4-6-15,0 0-5 0,0 1 2 16,1-1-3-16,5 0-3 0,1 1-1 16,6-1-2-16,0 0-2 0,0 1-6 15,0-1 0-15,1 0 1 0,-14 1 0 16,7-5 3-16,-7 5 0 0,-6 3 3 16,6-4 0-16,-7 0 0 15,7 1 2-15,-6-1-3 0,6 1 1 16,-6-5-1-16,-1 0-2 0,1 5 0 15,0-5 1-15,-6 1 0 0,-2 4 0 16,-6-5-1-16,8 1 1 0,-8 3 0 16,2-3-1-16,4-4-2 15,-12 4-1-15,8-4 0 0,-2 3 0 16,-6-2 2-16,0 2 0 0,0-3 0 16,-6 4 1-16,6-5 2 0,-7 6-2 15,1-2-1-15,6 1-3 0,0 3 1 16,-6-3-3-16,6-1-1 15,-6 5-1-15,-1-5 1 0,7 5 0 16,-12-5 0-16,5 1 1 0,-12 0 4 16,6 0 2-16,0-4 0 0,-7 0 2 15,2 3 3-15,-2-3-2 0,1 0-1 16,-7 4-2-16,-1-4-1 0,9 3-3 16,-15 1-3-16,7 0 0 15,-7-1-1-15,-5 1 0 0,-1 0 3 16,6 0 3-16,-6-1 0 0,-7 1 3 15,8 0 4-15,-8-4 2 0,8 3 3 16,-8 1 2-16,1-4 4 16,-2 0 1-16,-4 4 2 0,-1-5 4 15,7 1 6-15,-14 4 13 0,7-4 3 16,-6-3 7-16,-7 3 0 0,6 0 2 16,-6-4-5-16,-6 1-9 0,-1 3-6 15,0-8-5-15,1 5-7 16,-13-1-7-16,5 0-3 0,-6 0-5 15,-5 1-5-15,-1-1-2 0,-7 1 0 16,-6-1-5-16,-6 0 1 0,-2 1-2 16,-4 2 0-16,-8 1 0 0,1 0 1 15,-7 0-1-15,6 4-1 16,-12 0 0-16,-2 0-2 0,8 3 0 16,-12 0-1-16,4 1 0 0,-4-1 2 15,-2 0-2-15,-6 1 4 0,8 3 1 16,-8-4 2-16,7 4-2 0,-7 0-1 15,0-4 1-15,0 1-2 16,8-1-3-16,-8 0-2 0,13 1 4 16,0-1-2-16,1 4 1 0,6-4 0 15,0 4 2-15,0 0 0 0,6-3 0 16,0 3-1-16,1 0-1 0,-1 0 1 16,0-4-1-16,8 4 1 15,-8-3 0-15,0-1 1 0,1 0 0 16,-1 4-4-16,0-3 2 0,1-1-1 15,-1 4 0-15,0-4 1 0,8 1 1 16,-2-2 3-16,8 5 0 0,-1-3 0 16,7 3 1-16,-1-3-2 15,8 3-1-15,-1 0 0 0,1-4-1 16,-1 4 0-16,7 0-1 0,1 0 1 16,-8 0-1-16,7 0 1 0,-6 0 1 15,6 0 0-15,-1 0 0 16,-5 0-1-16,6 0 1 0,-7 0 0 15,1 0 0-15,-1 0-2 0,7 0 2 16,-7 0-1-16,7 0-1 0,-6 4 0 16,-1-4 0-16,7 3 1 15,-7-3 0-15,1 3 1 0,6 2 0 16,-7 2 1-16,1-3 0 0,6-1 0 16,-7 5-1-16,7-1 2 0,-7 0-2 15,7 0-2-15,-6 4-1 0,-1-3 1 16,7 3-4-16,-7 0-1 0,1 0 2 15,-1-1 0-15,-5-2 0 0,5 3 0 16,-6-3 2-16,-1 2 1 16,2-2 0-16,-1 3 0 0,0-4 2 15,-1 0 1-15,-5 1 2 0,6-1-3 16,0 4-15-16,0-4-32 16,0 4-50-16,0 0-70 0,-1 0-99 15,1 4-167-15,1-4-72 0,-2-4-14 16,1-7 23-16,7-7 55 0</inkml:trace>
  <inkml:trace contextRef="#ctx0" brushRef="#br0" timeOffset="23849.5">7613 10173 8 0,'0'-4'354'0,"0"4"37"16,6-7 21-16,-6 3 13 0,0-3-151 15,0 3-109-15,0 1-53 16,0 3-18-16,0-4 5 0,0 0 8 16,0 4 2-16,7-3-6 0,0-1-11 15,-1 0-17-15,7 1-24 0,0-1-20 16,0-3-10-16,7 3-4 0,0 1 1 16,-2-1 6-16,2-3 10 15,7 3 11-15,-1 0 9 0,-7-3 7 16,13 3 4-16,-6 1 1 0,1-1-4 15,-1 0-4-15,6-3-6 0,-5 3 1 16,-1 4-6-16,-1-3-3 16,-5-1 1-16,6 0 1 0,0 0-3 15,0 4-2-15,0-3-2 0,-6 3 1 16,6 0-4-16,0-3-1 0,0 3 0 16,-1 0 1-16,8-5 1 0,-13 5 2 15,12-3 0-15,-5 3 2 0,-1-4 2 16,0 0 0-16,0 4 4 15,7-7 1-15,-8 3-3 0,1 1-4 16,7-1-3-16,-7 1-3 0,0-1-6 16,6 0 5-16,1 1 11 0,0-1 12 15,-1 0 11-15,8 4 11 16,-1-3 8-16,-1-1 5 0,1 0-6 16,-6 4-8-16,7 0-8 0,-8 0-11 15,7 0-9-15,-7 0-10 0,1 4-9 16,-1-4-8-16,1 4-5 0,-1-1 0 15,1 1 3-15,-1 0 2 16,8-1 4-16,-7 1 6 0,-1-4 2 16,7 4-3-16,-6-1-5 0,-1 1-6 15,-6-4-6-15,7 3-6 0,-1 1-4 16,1 0 0-16,-7-1-2 0,7 1-1 16,-1 0 1-16,-6-1 0 15,7-3 3-15,-1 5 3 0,1-2 2 16,-1 0 6-16,1 1 2 0,-1 0 6 15,1 0 5-15,-1-4 5 0,2 3 6 16,5-3 0-16,6 0-1 0,-5 0-3 16,5 0-5-16,7 4-6 0,-7-4-7 15,8 0-6-15,-1 0-3 16,-1 0-1-16,2 0-4 0,5 0-1 16,1 0-1-16,0 0 0 0,0 4 1 15,-2-4 0-15,2 0-2 0,0 3 1 16,-7-3-1-16,7 0-1 0,0 4-1 15,-1-4 1-15,-6 4 4 0,6-4-2 16,1 0 1-16,0 0-1 16,0 0 1-16,6 0-4 0,-7 0 0 15,7-4 0-15,-6 4 0 0,0-4 0 16,-1 4-1-16,1 0 1 0,0-3 0 16,-8-1 0-16,2 4 2 0,-1-4-1 15,0 4 2-15,0-3 0 16,-6-5-2-16,5 4 3 0,-4 1-3 15,-2 0 2-15,1-5 0 0,5 4-1 16,-5 0 0-16,-1-3-1 0,2 3-1 16,-2 1-2-16,-6-1-1 0,7 1 0 15,-8-1 1-15,2 0 1 16,-1 1 0-16,0-1 2 0,0 4 0 16,0-4 0-16,-6 1 1 0,6-1-1 15,0 0 3-15,7 4-4 0,-8-3 0 16,1-1 0-16,1 4 0 0,5-4 0 15,-6 1-1-15,1 3-1 16,5-4 2-16,-6 4-1 0,0-4 0 0,7 4 0 16,-8 0 1-16,2-3 0 15,-1 3 2-15,0-4 0 0,0 4 0 16,0-4-1-16,0 1 0 0,0-1 1 16,0 4-1-16,1-3-3 0,5-1 3 15,-5 4 1-15,5-4 1 0,-6 1-2 16,7 3 1-16,-8 0 2 0,1 0-1 15,1 0-3-15,-1 0-1 16,-7 0 1-16,1 0 1 0,6 3 0 16,-7-3-1-16,8 4 1 0,-1-4 3 15,-7 0 0-15,7 0 0 0,0 0-2 16,-7 4-1-16,8-4 1 0,-7 0-1 16,-1 0-2-16,1 0 2 15,-1 0 0-15,1 0 0 0,-7 0 0 16,6 0 0-16,-5 0 2 0,-1 0-1 15,6 0 0-15,-5 0 1 0,-2 0 0 16,-5 0-3-16,6 0 0 16,0 3 1-16,-1-3-1 0,2 0 0 15,-1 0-1-15,0 4 1 0,0-4 0 16,0 3-1-16,1-3 1 0,-9 4-1 16,9-4-1-16,-1 4 1 0,0-4-1 15,0 3 1-15,-1 1-1 0,9-4 0 16,-1 4 2-16,-8-1 0 15,7 1 1-15,2 0-1 0,-2-4 1 16,1 3-1-16,-1-3 0 0,1 4 0 16,-1-4 0-16,1 4 0 0,-1-4 0 15,-6 0 3-15,7 3 0 0,-7-3 0 16,0 0-4-16,0 0 2 0,-6 0 0 16,6 0-2-16,-7 0-1 15,7 0 2-15,-6 0 1 0,-8 0 0 16,8 0-1-16,-7 4 1 0,0-4-1 15,0 0 0-15,1 0 0 0,-8 0 0 16,0 0 0-16,1 0 0 0,0 0 0 16,-7 0 0-16,0 0 3 15,6 0-2-15,-6 0 0 0,6 0 2 16,-6 0 1-16,7 0-2 0,-1 0-2 16,1 0 0-16,0 0-1 0,-7 0-1 15,6 0 0-15,0 0 0 0,1 0 2 16,0 0-3-16,-1 0 3 15,0 0 0-15,8 0-1 0,-8 0-2 16,7 0 3-16,1 0 0 0,4 0 0 16,-4 0 1-16,5 0 1 0,-5 0 0 15,-2 0-1-15,8 0-1 0,-7 0 0 16,7 0 1-16,-8 0-1 16,2 0 0-16,5 0 0 0,-6 0 0 15,6 0 0-15,-5 0 0 0,5 0-1 16,1 0 1-16,6 0-1 0,-6 0 2 15,5 0 0-15,1 0-1 16,-6 0-1-16,6 0-1 0,0 0 1 16,-7 0 1-16,8 0 0 0,-8 0 2 15,0 0 0-15,1 0 0 0,6 4 0 16,-7-4-2-16,8 0 1 0,-7 0-1 16,6 0-1-16,0 0 1 0,-1 0 1 15,8 0 0-15,0 0-1 16,-8 0 1-16,8 0 0 0,7 0 0 15,-8 0 0-15,7 0-1 0,-7 3 2 16,7-3-2-16,1 0 0 0,-1 0 0 16,6 0 0-16,-5 0 0 0,5 0 0 15,-6 0 2-15,7 0-2 16,-1 0 1-16,1 0 2 0,-1 0-1 16,1 4-1-16,-1-4 0 0,2 0 0 15,-2 0 1-15,1 0-1 0,-1 0-1 16,-6 0 0-16,7 0 0 0,-1 0 0 15,1 0 1-15,-1 0 0 16,7 0 0-16,-5 0 3 0,-2 0 0 16,1 0 1-16,-1 0-1 0,7 0-1 15,-7 0-2-15,8 4 3 0,-1-4-2 16,-7 3-1-16,8-3 3 0,-2 4-1 16,2-1 0-16,-7 1-3 15,5 0-1-15,-5-1-1 0,6 1 1 16,-6 3 1-16,6-7 0 0,-7 5 2 15,1-2 1-15,-1-3 1 0,2 0 1 16,-2 0 0-16,1 0-2 0,-1-3 2 16,0-2-4-16,-5 5 0 0,-1-3 0 15,-1-1 0-15,-5 4 3 16,-1-4-2-16,8 1 2 0,-15 3-2 16,9-4 0-16,-9 0 0 0,8 1-2 15,-7-1 1-15,0 1 0 16,0-5 0-16,7 5 0 0,-7-5-1 15,7 5 0-15,-7-5 0 0,6 5-1 16,-6-1 0-16,1 0 0 0,-2 1-1 16,1-1 1-16,0 4 0 0,-6-4 1 15,-1 4 0-15,1 0 0 0,0 0 0 16,-1 0 1-16,1 0-1 0,-8-3 0 16,2 3 1-16,5 0-1 0,-6 0 2 15,0 0-1-15,1 0-1 0,5-4 0 16,-6 4 0-16,0 0 0 0,0 0 0 15,6 0-2-15,-5-4 1 16,-2 4 1-16,1 0 0 0,1 0 0 16,6 0 0-16,-8-3 2 0,1 3-1 15,7 0 1-15,-8-4-1 0,8 4 1 16,-7-3 0-16,7 3-1 0,0-4 0 16,-2 0 0-16,9 1 0 15,-7-1-1-15,6 0-1 0,0-4 0 16,-1 5 0-16,8-1 0 0,-7 1 1 15,0-1-1-15,7 4 0 0,-7-4 0 16,0 1 0-16,0 3 0 0,0-4 0 16,0 4 0-16,-6-4 1 15,6 4 0-15,-6-3-1 0,-8-1 1 16,8 4 0-16,-7-4 0 0,-1 4 0 16,2-3 1-16,-1 3-1 0,-6-4 1 15,6 4-1-15,-7-4 0 16,7 4-1-16,-6 0 1 0,5-3 0 15,2 3-1-15,-8 0 0 0,7-4 1 16,0 4 0-16,0 0-1 0,-7-4 1 16,8 4 0-16,-1 0 0 0,0 0 0 15,0 0-1-15,-1 0 1 16,2 0-1-16,5 4 0 0,1-4 0 16,-7 0 1-16,6 4 0 0,1-1 0 15,-1-3 0-15,1 4 0 0,-6-4 2 16,4 4 0-16,2-4 0 0,-7 3-1 15,7-3-1-15,-8 0 0 0,8 4 2 16,-7-4-2-16,7 0 2 16,-7 0-2-16,6 4 0 0,-6-4 0 15,1 0 0-15,-2 0-4 0,2 0-7 16,-2 0-12-16,-5 0-22 0,0 0-46 16,-7-4-89-16,6 4-108 0,-6-4-147 15,0-3-178-15,-13 3-214 16,0-3-82-16,-13 0 23 0,-13-1 77 15,-7-2 133-15,-5 2 181 0</inkml:trace>
  <inkml:trace contextRef="#ctx0" brushRef="#br0" timeOffset="26467.12">6988 10972 111 0,'-6'-4'304'16,"-2"0"28"-16,2 1 20 0,0-1-64 15,-1 1-86-15,1-1-27 16,6 0 3-16,-7 1 7 0,7 3 3 16,0-4-5-16,0 4-21 0,7 0-31 15,-1-4-38-15,1 1-30 0,-1 3-18 16,0-4-11-16,2 4 0 0,4-4 4 16,-6 1 2-16,8 3 3 15,-8-4 8-15,7 4 4 0,1-4 3 16,4 4 0-16,2-3 2 0,0-1 4 15,6 0-4-15,0 1 0 0,0-1-7 16,0-4-6-16,7 5-5 0,-1-5-9 16,1 5-9-16,-1-1-8 15,1 0-5-15,6 1-1 0,-6-5-1 16,-1 8-2-16,7-3 1 0,-6-1 6 16,6 0 5-16,0 1 2 0,0-1 1 15,0 1 6-15,7-1 10 16,-1 0 1-16,8 1 2 0,-8 3 1 15,13-4 1-15,-5 0 0 0,6 4 1 16,-1 0-5-16,1-3-5 0,6 3-4 16,-6 0-3-16,6 0-3 0,0-4-5 15,-7 4 1-15,7-4-1 0,0 1-4 16,0-1-1-16,1 4 3 0,-1-4 1 16,0 4 0-16,-7-3 5 15,1 3-1-15,-7 0-2 0,1 0-4 16,5-4-2-16,-6 4 15 0,0 0 23 15,7-4 18-15,0 4 17 0,-1-3 10 16,7-1 11-16,0 0-3 0,7 1-11 16,0-4-11-16,6 2-8 15,0 2-8-15,-6 0-12 0,5-2-11 16,-4 2-12-16,-2-1-7 0,0 4-8 16,2 0-4-16,4-4-3 0,-5 4-3 15,0 0-5-15,5 0-1 0,-4 0 0 16,-2 0 0-16,0 0 1 15,2 0-1-15,-8 0 1 0,0 0 1 16,0 0 0-16,0 0 2 0,-7 4-2 16,7-4 2-16,-6 4-1 0,0-4-1 15,0 3-2-15,-1 2 0 0,1-2 1 16,0 0-1-16,6 2 0 0,-7-2-1 16,1 1 0-16,0-1 2 15,6 1 1-15,-6 0 1 0,-2-1 3 16,9-3 4-16,-1 0 2 0,-6 0 1 15,6 0 1-15,0 0 2 0,0 0-1 16,0 0 0-16,-6-3-1 0,6-1-2 16,-6 4-1-16,-1-4-2 0,-5 1-2 15,-8-1-1-15,-6 1 0 16,0 3 0-16,-6-5-2 0,-8 2-17 16,-5 0-62-16,0-2-114 0,-1 2-183 15,-6-5-320-15,0-2-181 16,-13-1-79-16,-6-8 11 0,-14-3 86 15,-5-7 167-15</inkml:trace>
  <inkml:trace contextRef="#ctx0" brushRef="#br0" timeOffset="29494.91">19596 10697 95 0,'-6'4'444'15,"6"-1"53"-15,0-3 29 0,0 4 16 16,0-4-183-16,6 0-149 0,-6 0-98 15,0 0-44-15,8 0-11 16,-2 0 8-16,6 0 18 0,2 0 16 16,11 4 13-16,8-4 4 0,0 3-7 15,12 1-13-15,0 0-18 0,8-1-18 16,12 1-14-16,0-1-7 0,1 5-8 16,12-5-6-16,-7 5-9 15,7 3-2-15,7-4 0 0,-1 1 0 16,1 3 1-16,0-4 0 0,6 0 7 15,1 1 2-15,5-1-2 0,1 0-2 16,-1 1-4-16,-6-5 1 0,8-3-7 16,-15 4-1-16,7-4 2 0,-6 3-5 15,-6-3-1-15,-2 0-1 16,-5 0 0-16,0 0 0 0,-7 0 1 16,-6 0 5-16,-1 0 5 0,-13-3 9 15,1 3 8-15,-7 0 9 0,-6 0 9 16,-7 0 4-16,0 0 1 15,-1 0-6-15,-5 0-3 0,-7 0-11 16,7 0-8-16,-14 0-8 0,8 0-3 16,-2 0-3-16,-5 0-5 0,0 0 2 15,-1 0-5-15,1 0-3 0,-1 0-2 16,0 0 0-16,-6 0-1 16,7 0-7-16,0 0-20 0,-1-4-26 15,-6 4-32-15,0-3-50 0,6-1-87 16,-6-3-105-16,0-1-95 0,-6-3-159 15,0-3-68-15,-8-1-1 0,-11 1 59 16,-15-2 97-16,-5 2 107 16</inkml:trace>
  <inkml:trace contextRef="#ctx0" brushRef="#br0" timeOffset="32258.45">7215 11569 73 0,'8'-4'408'0,"-8"1"56"0,0-1 37 16,-8-3 21-16,8 7-178 15,0-4-131-15,0 0-85 0,8 4-54 16,-8-3-31-16,6 3-13 0,0 0 5 15,7-4 10-15,7 4 17 0,0 0 16 16,5-4 3-16,1 1 1 0,7 3-6 16,-1-4-9-16,1 0-13 0,6-3-8 15,0 3 0-15,0-3-2 16,1 3 1-16,-1 1-2 0,6-4-1 16,-5 3-5-16,5 0-3 0,-6 1-6 15,7-2 0-15,-1 2-3 0,1 0-1 16,-7 3-2-16,7 0-2 15,-7-5 1-15,6 5-1 0,-6 0 0 16,0 0-2-16,0-3 1 0,0 3 2 16,1 0-3-16,-1 0-8 0,-1 0 0 15,1 0 1-15,1 0-2 0,-8 0 1 16,1 0 0-16,6 0 6 16,-7 0 2-16,7 3-1 0,-6-3 1 15,6 0-4-15,0 0 7 0,0 0 0 16,7-3 1-16,-1-1 3 0,8 4 1 15,-8-7 2-15,7 3-3 0,1 1-5 16,-2-5-6-16,1 5-6 16,-5-1-5-16,4-3 2 0,-5 3-3 15,-1 0 1-15,1 1-2 0,-1 3 4 16,-5-4-2-16,5 4 0 0,-6 0-1 16,1-4 0-16,-1 4 1 15,-7 0 0-15,7-3 1 0,0 3-4 16,1 0 2-16,-8 0 0 0,7-4 3 15,-7 4-1-15,7 0 1 0,-6 0 2 16,-1 0 0-16,2-4 1 0,-9 4-1 16,7 0-2-16,1 0 2 15,-7 0 1-15,0-3-7 0,7 3 2 16,-7 0 1-16,7 0 3 0,-1 0-1 16,-6 0 2-16,7 0 6 0,-7 0 1 15,7 0-3-15,-7 0 1 0,0 3-1 16,6-3-2-16,-5 0 1 15,-2 0-3-15,1 0-1 0,7 0 0 16,-7 0-2-16,6 4-1 0,-5-4-2 16,5 0-2-16,1 0 2 0,-7 4 0 15,6-4 2-15,-6 0-3 0,1 3 0 16,5-3 0-16,-6 4-1 16,-7-4-3-16,7 0-1 0,-6 4-1 15,7-4 4-15,-9 0 2 0,9 3 8 16,-1-3 14-16,0 0 10 0,0 0 9 15,7 0 3-15,-1 4 1 16,1-4-6-16,-1 4-11 0,1-4-8 16,6 0-7-16,-7 3-6 0,8 1-3 15,-1-4-1-15,0 4-2 0,-1-4 1 16,2 3 0-16,5-3-1 0,1 4 3 16,-7 0-3-16,6-4 1 15,1 3-2-15,0 1-3 0,0 0 5 16,-8-1-3-16,9 1 1 0,-9-1 4 15,7 2 1-15,-5-5 6 0,-1 3-1 16,-6 0 5-16,5 2 3 0,1-5 0 16,-6 3 1-16,7-3 2 0,-2 4 2 15,-5-4 3-15,6 4 0 16,-7-4 3-16,8 3 7 0,-8-3 9 16,7 0 8-16,-6 4 12 0,-1-4 14 15,1 0 9-15,-1 0 3 0,1 0-2 16,-1 0-8-16,-5 0-13 0,-1-4-16 15,0 4-14-15,-7 0-11 16,1 0-10-16,0 0-5 0,-8 0-4 16,8 0-4-16,-7 0 0 0,0-3 2 15,0 3-1-15,1 0-3 0,-8 0 0 16,6 0-1-16,-5-4-2 0,0 4-1 16,-1 0 1-16,1 0-2 15,-1 4 1-15,0-4 1 0,-6 0 0 16,8 0 0-16,-8 0 1 0,0 0 1 15,0 0 3-15,0 0 1 0,0 0 4 16,0 0-1-16,0 0 0 16,0 0 0-16,0 0-1 0,0 0-2 15,0 0-4-15,0 0-1 0,0 0 2 16,0 0-2-16,0 0 0 0,0 0 0 16,0 0 3-16,0 0-1 0,0 0 2 15,0 0-1-15,0 0 2 0,0 0 0 16,0 0 0-16,0 0 0 15,0 0-2-15,0 0 0 0,0 0-3 16,0 0 0-16,0 0-2 0,0 0 0 16,0 0 0-16,0 0 0 0,0 0 1 15,0 0 0-15,0 0 2 0,0 3 1 16,0-6 1-16,0 3 1 0,0 0-1 16,0 0 1-16,0 0-1 15,0 0-1-15,0 0-2 0,0 0-2 16,0 0 0-16,0 0-1 0,0 0 1 15,0 0 2-15,0 0 0 16,0 0-1-16,0 0 0 0,0 0 2 0,0 0-2 16,0 0-2-16,0 0 1 15,0 0 2-15,0 0 1 0,0 0-2 16,0 0 0-16,0 0 0 0,0 0 0 16,0 0 0-16,0 0-1 0,0 0 1 15,0 0-5-15,0 0-19 0,0 0-53 16,0 0-98-16,-8 0-103 15,2 0-147-15,0 0-186 0,-1 0-212 16,-6 3-72-16,0-3 34 0,-7 4 68 16,1-1 127-16,-7-3 182 15</inkml:trace>
  <inkml:trace contextRef="#ctx0" brushRef="#br0" timeOffset="34280.18">8205 12514 233 0,'14'-11'374'16,"-2"-3"30"-16,-4 3 25 0,-2-1-90 15,0 1-113-15,-6-3-58 0,0 3 0 16,0 3 20-16,0-3 21 0,0 1 17 16,0-1 10-16,-6 0-7 0,0 0-27 15,-2 0-24-15,-4-4 3 16,5 4 18-16,-6-4 22 0,-6 0 22 15,5 5 13-15,-12-5-2 0,7 4-34 16,-7 0-40-16,-6 4-44 0,5-4-38 16,-5 7-30-16,-7-3-21 0,7 3-12 15,-1 0-9-15,0 1-4 16,0 3-2-16,-6 0-1 0,7 0-4 16,-1 3-2-16,-6 1 0 0,7 3-4 15,-8 1-2-15,8-1-1 0,-1 4-1 16,-6 0 1-16,0 4-1 15,7-4 0-15,-1 3-1 0,-6 1-1 16,6-4-2-16,1 4 0 0,-7-1 4 16,6 1 3-16,1 0 3 0,6-1 1 15,-7 1 1-15,7-1-1 0,0 5-5 16,-1-5-4-16,9 5-3 16,-2-1-1-16,1 4-1 0,-1 0 1 15,0 0-2-15,7 0 0 0,-7 3 1 16,8 1 1-16,-2 0 1 0,2 3 0 15,-1 0 1-15,-1 1-1 0,8-1 0 16,0 4-2-16,-1-4 0 16,0 1 0-16,7-1-1 0,0 1 2 15,0-1-1-15,7-4 2 0,0 4 2 16,-1-2 0-16,7-6 1 0,0 5-1 16,6-4 2-16,1 0-2 0,0 0 0 15,5 0 1-15,9-4 0 0,-2 1 2 16,7-5 1-16,0 1-1 15,7-1 0-15,5-3 1 0,2 0-1 16,6-3-1-16,-1-5 1 0,1 5 0 16,6-8-1-16,0 0-1 0,6 0-1 15,2-4-2-15,-2-3 1 0,7-1 1 16,0 1 0-16,1-4-1 0,-8 0 1 16,7 4-3-16,0-4 2 15,-6 0 1-15,6 0 0 0,-6 4-1 16,-1-1-1-16,1 1 5 0,-1-1-4 15,1 1-1-15,0 0-1 0,-1-1 0 16,1 5-1-16,-6-5 1 16,5 5 1-16,-6-5 1 0,0 5 1 15,0-1-1-15,0-3 1 0,-6 3 0 16,0 1 0-16,-1-5-3 0,-5 1-1 16,-2 3 1-16,-5-7 1 0,-1 0 0 15,-5 0-1-15,-1-3 0 0,-7-1 1 16,1-4-1-16,-1 1-3 15,-5-4 2-15,-7-3-2 0,-2-1 3 16,2 1-2-16,-7-1 1 0,1 4 2 16,-2-4 0-16,-6 1 2 0,-6 3-2 15,0-4 0-15,0 0 0 0,-6 1 0 16,-6 3-3-16,-2-4-3 16,1 1-1-16,-7-2 0 0,-6-2-2 15,0 7 2-15,1-3 0 0,-1-1 3 16,-1 4 2-16,-5 4 2 0,6-1 2 15,0 1-1-15,-7 0 2 0,7 0-1 16,-7 3 1-16,1-3 0 0,-1 3 0 16,1-4 0-16,-1 5-1 15,-6-1-1-15,0 1-1 0,-6 3 0 16,-8-4-2-16,-6 8 0 0,1-1-1 16,-14 1-1-16,-5 7 0 0,-8 0 0 15,0 0-1-15,-6 4 0 0,0-1 7 16,-1 5 5-16,1-1 5 0,7-3 3 15,-1 7 7-15,0-4 4 16,8 0 0-16,-2 1-4 0,8 2-2 16,6 1 0-16,-1 0-6 0,1 4-5 15,13-4-3-15,0 8-3 0,6-1-3 16,1 0 0-16,6 4 0 0,-1 4 0 16,1 0 1-16,0-1 1 15,7 1-1-15,-1-1-1 0,7-3 1 16,0 0-1-16,6-4 0 0,1 1 1 15,-1-8 0-15,1 0-6 0,0 0-33 16,5-4-130-16,-5-7-184 0,-1 4-354 16,8-11-204-16,-15-1-101 15,7-10-27-15,1-7 100 0,-7-9 168 16,13-2 344-16</inkml:trace>
</inkml:ink>
</file>

<file path=ppt/ink/ink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in"/>
          <inkml:channel name="T" type="integer" max="2.14748E9" units="dev"/>
        </inkml:traceFormat>
        <inkml:channelProperties>
          <inkml:channelProperty channel="X" name="resolution" value="6301.34619" units="1/cm"/>
          <inkml:channelProperty channel="Y" name="resolution" value="6301.34619" units="1/cm"/>
          <inkml:channelProperty channel="F" name="resolution" value="3999.51147" units="1/in"/>
          <inkml:channelProperty channel="T" name="resolution" value="1" units="1/dev"/>
        </inkml:channelProperties>
      </inkml:inkSource>
      <inkml:timestamp xml:id="ts0" timeString="2020-05-29T19:09:15.256"/>
    </inkml:context>
    <inkml:brush xml:id="br0">
      <inkml:brushProperty name="width" value="0.05292" units="cm"/>
      <inkml:brushProperty name="height" value="0.05292" units="cm"/>
      <inkml:brushProperty name="color" value="#FF0000"/>
    </inkml:brush>
  </inkml:definitions>
  <inkml:trace contextRef="#ctx0" brushRef="#br0">4695 6561 163 0,'7'-4'434'16,"-7"-3"33"-16,6 0 15 0,1 3 9 16,6 8-232-16,0 10-127 0,13 4-65 15,7 16-20-15,12 6 12 16,20 7 30-16,7 9 32 0,19 6 17 0,13 8 7 15,7 3-4-15,-1 7-20 16,8-3-38-16,-1 4-36 0,-7-8-19 16,1-7-7-16,-13-4-8 0,-7-11-6 15,-12-10-3-15,-14-5-24 0,0-10-71 16,-13-4-98-16,-7-7-131 16,-6-12-163-16,-13-6-86 0,1-16-20 15,-8-10 43-15,-6-11 84 0</inkml:trace>
  <inkml:trace contextRef="#ctx0" brushRef="#br0" timeOffset="192.49">6643 6733 173 0,'-20'4'315'0,"-13"3"19"16,-19 12 9-16,-7 10-102 15,-18 15-113-15,-14 10-60 0,-7 16-36 0,-7 4-24 16,-5 6-12-16,5 5-13 0,8-1-17 15,5 4-24-15,15-4-59 16,12-4-104-16,12-7-53 0,21-3-23 16,12-11 0-16,20-8 15 0</inkml:trace>
  <inkml:trace contextRef="#ctx0" brushRef="#br0" timeOffset="842.8">12615 6282 49 0,'13'0'350'0,"-1"-3"28"16,-4-1 15-16,4 4 6 0,2 7-188 16,5 4-101-16,1 8-55 15,6 7-27-15,-1 3-15 0,9 4-6 16,-2 3-4-16,1 5-2 0,-1 3 0 15,1 0 2-15,5 0-2 0,-5 0-1 16,-1-4-14-16,1 0-20 0,0-7-31 16,-1 0-50-16,-6-7-128 15,0-8-74-15,1-3-28 0,-7-12-1 16,5-10 18-16</inkml:trace>
  <inkml:trace contextRef="#ctx0" brushRef="#br0" timeOffset="1028.34">13755 6349 278 0,'-20'7'331'0,"-12"4"13"0,-21 11 8 15,-18 11-155-15,-14 11-85 0,-19 7-49 16,-7 11-27-16,-6 8-17 0,-7 7-16 16,-6 0-16-16,6-1-22 15,7 5-28-15,13-4-64 0,0-7-110 16,19 0-50-16,13-1-21 0,14-11 0 15,18-2 14-15</inkml:trace>
  <inkml:trace contextRef="#ctx0" brushRef="#br0" timeOffset="4799.6">23478 5667 124 0,'0'-15'258'0,"-6"5"11"0,-1-5 7 16,1 0-123-16,-8 1-71 0,8-1-38 16,-14 0-18-16,1 4-7 0,-1 0-3 15,-6 0 4-15,0 0 0 0,1 4 1 16,-8 3 0-16,1 4-2 15,-8 0-3-15,1 4-6 0,0 3-2 16,-1 8-3-16,2-4-3 0,-1 7-1 16,0 0-1-16,7 5 3 0,-8-1 1 15,7 3 6-15,1 4 1 0,-7 1 2 16,6 2 1-16,1 5-1 0,-1 4-1 16,7-1-5-16,0 4 0 15,0 3 1-15,13 1 2 0,0 4 2 16,13-1 3-16,0 0 4 0,13 0 1 15,6 1 1-15,7-5 0 16,7 5-1-16,13-5-2 0,-1 0-2 16,14-2-1-16,-1-1-2 0,14-4-3 0,6-3 1 15,1-4-3-15,5-1 0 16,1-6 0-16,6-4-1 0,0-3-1 16,7-8-2-16,6 0 0 0,-6-8-4 15,6 1 0-15,0-8-3 0,-6-3-1 16,0-4 3-16,-7-4 0 15,-7-7 0-15,1-4 2 0,-7-3 1 16,-6-4 2-16,-1-4-1 0,-12-6-2 16,-7-5 3-16,-7 1-2 0,-18-9-2 15,-8 2 0-15,-12-5-2 0,-14 0-1 16,-19 0-2-16,-13 5-2 16,-19-1-4-16,-14 3 3 0,-13 8 0 15,-12 1 1-15,-14 6-1 0,1 4-3 16,-15 4-7-16,1 10-24 0,1 5-45 15,-7 3-128-15,-1 7-66 0,1 0-30 16,-7-3-9-16,7-4 12 0</inkml:trace>
</inkml:ink>
</file>

<file path=ppt/ink/ink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in"/>
          <inkml:channel name="T" type="integer" max="2.14748E9" units="dev"/>
        </inkml:traceFormat>
        <inkml:channelProperties>
          <inkml:channelProperty channel="X" name="resolution" value="6301.34619" units="1/cm"/>
          <inkml:channelProperty channel="Y" name="resolution" value="6301.34619" units="1/cm"/>
          <inkml:channelProperty channel="F" name="resolution" value="3999.51147" units="1/in"/>
          <inkml:channelProperty channel="T" name="resolution" value="1" units="1/dev"/>
        </inkml:channelProperties>
      </inkml:inkSource>
      <inkml:timestamp xml:id="ts0" timeString="2020-05-29T19:19:36.340"/>
    </inkml:context>
    <inkml:brush xml:id="br0">
      <inkml:brushProperty name="width" value="0.05292" units="cm"/>
      <inkml:brushProperty name="height" value="0.05292" units="cm"/>
      <inkml:brushProperty name="color" value="#FF0000"/>
    </inkml:brush>
  </inkml:definitions>
  <inkml:trace contextRef="#ctx0" brushRef="#br0">7255 3696 5 0,'-7'-11'262'0,"1"4"17"0,-1-1 10 15,1-2-41-15,-8-1-114 0,2 3-58 16,-2-3-29-16,-5-3-5 0,-1 3 3 16,-12-4 11-16,6-4 17 0,-7 5 18 15,1-4 14-15,-7 3 4 0,6-3-1 16,-5 3-7-16,5 0-16 15,-7 5-19-15,1-1-14 0,1-1-12 16,-2 1-7-16,1 4-5 0,-6-4 0 16,-1 7 2-16,1-3 3 0,-8 3 6 15,8 1 4-15,-14-1 7 0,7 4 2 16,-13 0 1-16,6 4-2 0,-6 3-4 16,0 0-6-16,0 4-12 0,-1 0-7 15,1 7-8-15,0-2-2 16,-6 5-4-16,6-2-1 0,0 3 1 15,6 0 5-15,-6 3 3 0,0-3 3 16,-1 4 2-16,-5 0 5 0,6 3 3 16,-7 0-3-16,7 1-2 0,-7 3-4 15,7-1-3-15,0 1-5 0,0 4-3 16,0 0-1-16,6-1-2 0,1 1-1 16,5-1 1-16,2 1-2 0,5 0-1 15,-7-1 0-15,15-2 0 0,-8 2-1 16,7 1-1-16,-7-1 0 0,8 4 1 15,-8 1-2-15,7 3-1 16,0 3 1-16,-1 1-2 0,-5 3 0 16,-1 0-3-16,7 5 2 0,-6-5 1 15,-1 0 1-15,1 4 6 0,-1 0 4 16,1 0 5-16,-2 0 5 0,9 0 0 16,-7-4-2-16,5 8-3 0,7-4-4 15,-6 0-3-15,7 3-2 0,-1 1-2 16,1-1-1-16,6 5 1 0,-1-1 1 15,-5 4 7-15,6-4 3 0,7 8 5 16,-7 0 3-16,6-1 1 0,0 1 1 16,1-1-4-16,-1-3-2 0,7 4-3 15,6-4-2-15,1 0-1 16,-7 0-2-16,13 0 2 0,-6 3 2 16,6 1 3-16,0 0 4 0,6 6 3 15,-6 2 3-15,7 2 0 0,-1 4-1 16,-6 1-6-16,6-1-7 0,1 0 0 15,6 0-2-15,1 1-5 0,-2-5 0 16,8 4-1-16,-1 1 1 16,7-5-4-16,0 1-1 0,1-4-3 15,5 0-3-15,-6-4-2 0,7 0 4 16,-1-3 2-16,-5 0 1 0,5-1 5 16,1 4-1-16,-1-3 2 0,7 3-3 15,-7 0-3-15,1-3 3 0,-1 0-3 16,8-1 2-16,-7-3 1 0,6-3-2 15,-7-1 2-15,7-3-3 0,0-1 1 16,1-3 1-16,-2 0 0 0,1 0 1 16,7 0 0-16,-1-4 2 0,1 0 1 15,6-3 1-15,0 0-1 16,-6-1 1-16,6-7-1 0,0 5 2 16,7-5-2-16,-7-4 1 0,6 1 1 15,1-4 1-15,-1 0 1 0,1 0-3 16,6-4 4-16,0 1-4 0,0-5-1 15,8 1 2-15,-2-4-1 16,0 3 3-16,1-6 3 0,0 3 1 16,-1-4 5-16,1 4 1 0,0-3-1 15,6-5-4-15,-6 4-3 0,5 1-1 16,-4-4-8-16,12 3-3 0,-8-3 0 16,2-1 0-16,-2-3-2 15,2 0-1-15,-1 0 3 0,7-4 1 0,-7-3 3 16,0 0-4-16,0-4 3 15,0 0 0-15,7-4-3 0,-7-3-1 16,6-1-3-16,-5 1 4 0,-1-4-1 16,7 0-3-16,-7-3 7 0,-6-1 2 15,5 0 2-15,2-7-2 0,-2 0 2 16,2-3 1-16,6-5-2 0,0 1-4 16,-8-4-2-16,8-4 2 15,-7 4-1-15,7-3-3 0,-7-1 2 16,0 0 2-16,1 1-1 0,-8-1-1 15,8 4-1-15,-8-4 1 0,0-3-2 16,-6 4-2-16,8-5 0 0,-8 1 4 16,-7-4 1-16,1 0-1 15,0-4 0-15,-8 1-1 0,8 0 1 16,-7-1-4-16,-7 0 5 0,2 4 5 16,-2 0 1-16,1 0 6 0,-7 0-3 15,-1 4 2-15,2-4-2 0,-7 4 0 16,-1-1-3-16,1-3-4 0,-1 4 2 15,1-7-2-15,-1 2-1 16,7-2-5-16,0-5 0 0,1 5 1 16,-2-4-2-16,-5 3 9 0,6-3-1 15,1 3-1-15,-8 4 2 0,1 0 2 16,-1 0 3-16,-6 4-2 0,-1-1 1 16,2 1 9-16,-7 0-3 0,0-4 4 15,-2 0 0-15,-4-3-5 16,5-5 1-16,-5 1-3 0,-2-4 1 15,8 3 3-15,-7-2 4 0,0 3 8 16,0-1 8-16,-7 1 8 0,8 3 11 16,-8-3 4-16,-6 3 1 0,6-3-1 15,1 0-10-15,-7-4-7 0,0-4-7 16,0 1-10-16,-7-1-5 0,1-3-8 16,6 0-3-16,-6-1 2 0,-2-3-2 15,-4 4 3-15,6-4 2 16,-8 3 6-16,1-2 2 0,0 3 0 15,-6-5-2-15,5 2-1 0,-5 2-4 16,-1-3-3-16,2 4-3 0,-9-4-5 16,7 4 0-16,-6-4-2 0,7 0 3 15,-7 0-3-15,0 0 1 16,0-4-1-16,-1 5-1 0,-5-2-2 16,6 2-3-16,-7-1 4 0,7 7-1 15,1 0-1-15,-9 1-1 16,9 7-4-16,-7-1 0 0,5 1-2 15,-5 7 0-15,6-4 1 0,-7 8 1 16,1 0 6-16,5-1-3 0,-5 5-4 16,-1 3 2-16,1 4 1 0,-1-5-1 15,1 9-1-15,-8-1 1 0,8 4 0 16,-7 4-1-16,0 0-4 16,-1 3 2-16,-5 1-2 0,6-2 1 0,-7 6 3 15,-5-1 1-15,5 0 5 16,1 0 1-16,-2 0 0 0,9 0 4 15,-1 0-4-15,-1 4 0 0,1-4-3 16,7 0 4-16,-1 0 2 0,1-4-1 16,-1 4 5-16,1 0-1 15,5-4-2-15,-5 4-4 0,6 0-2 16,0 0 2-16,-1 0-1 0,1 0 0 16,1 0 1-16,-1 0 2 0,6-3-2 15,-6 2 0-15,-1 1-1 0,2-3-4 16,-1 3 0-16,0-4 1 15,0 4 1-15,-1-3-1 0,1 3 4 16,0 0 1-16,1-4 3 0,-1 4-4 16,-7 0 1-16,7-3-1 0,0 2 0 15,-1 1-2-15,1 0-2 0,-6-3 3 16,13 3-4-16,-7 0 0 0,-1 4 2 16,1-4 2-16,0 0 2 0,0-4 0 15,1 4 4-15,-2 0-1 16,1 0 0-16,0-4 0 0,0 4 3 15,0-4-1-15,7 1-2 0,-8-1 1 16,1 1 0-16,6-1-3 0,1 4-4 16,-7-3 1-16,6 3 3 0,1-1-2 15,0 1 0-15,-1 0 0 0,1 4-2 16,-1-4 1-16,0 4-1 0,-5-1-2 16,5 1 1-16,0 0-2 0,1 3 2 15,-1-3-1-15,7-1 3 0,-6 5 1 16,-1-4-1-16,7-1 2 0,0 5 3 15,-6-5 0-15,5 5-3 16,1-2-2-16,1-1 1 0,-2 2-1 16,2 0 1-16,-2 0-3 0,8 1 4 15,-7-1 1-15,-1 0 0 0,8 1 1 16,-6-1-2-16,4 4 1 0,2-4-1 16,0 4-1-16,-1-3 1 0,1 3-3 15,6 0 0-15,-7-4 2 0,0 4 0 16,1 0-1-16,0-4 0 0,6 4 5 15,-6 0 2-15,-2-3-5 0,8 3 1 16,-6 0 0-16,6 0 1 16,-6 0-1-16,6 0 2 0,-7 0 3 15,7 0 0-15,0 0 4 0,-6 0-1 16,6 0 4-16,0-4-5 0,-7 4 3 16,7 0-1-16,-7 0-2 0,7 0-2 15,0 0-2-15,-6-4 1 0,6 4-3 16,0 0-2-16,-6 0-1 0,6 0-10 15,-7-3-30-15,7 3-55 16,-7-4-63-16,-5 0-112 0,5-3-163 16,-6 0-221-16,0 0-93 0,-13-8-10 15,0-3 28-15,-1-8 92 0,-5-4 157 16</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B609A-F9BD-44C8-87ED-5DA2AEC22C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DCEFBBE-CF13-4CA3-BBCF-89A982520A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ED6EAB1-4AA9-438E-8E48-EC32E86593C9}"/>
              </a:ext>
            </a:extLst>
          </p:cNvPr>
          <p:cNvSpPr>
            <a:spLocks noGrp="1"/>
          </p:cNvSpPr>
          <p:nvPr>
            <p:ph type="dt" sz="half" idx="10"/>
          </p:nvPr>
        </p:nvSpPr>
        <p:spPr/>
        <p:txBody>
          <a:bodyPr/>
          <a:lstStyle/>
          <a:p>
            <a:fld id="{2F65FECF-578A-482D-8F87-ADB28D23843A}" type="datetimeFigureOut">
              <a:rPr lang="en-US" smtClean="0"/>
              <a:t>5/29/2020</a:t>
            </a:fld>
            <a:endParaRPr lang="en-US"/>
          </a:p>
        </p:txBody>
      </p:sp>
      <p:sp>
        <p:nvSpPr>
          <p:cNvPr id="5" name="Footer Placeholder 4">
            <a:extLst>
              <a:ext uri="{FF2B5EF4-FFF2-40B4-BE49-F238E27FC236}">
                <a16:creationId xmlns:a16="http://schemas.microsoft.com/office/drawing/2014/main" id="{582AD0AB-37AF-40B1-A77B-F8A62C88A7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20EA91-7FC7-441B-8005-8F717BF8BE61}"/>
              </a:ext>
            </a:extLst>
          </p:cNvPr>
          <p:cNvSpPr>
            <a:spLocks noGrp="1"/>
          </p:cNvSpPr>
          <p:nvPr>
            <p:ph type="sldNum" sz="quarter" idx="12"/>
          </p:nvPr>
        </p:nvSpPr>
        <p:spPr/>
        <p:txBody>
          <a:bodyPr/>
          <a:lstStyle/>
          <a:p>
            <a:fld id="{09562A9B-A323-4170-B32C-724AA46846B6}" type="slidenum">
              <a:rPr lang="en-US" smtClean="0"/>
              <a:t>‹#›</a:t>
            </a:fld>
            <a:endParaRPr lang="en-US"/>
          </a:p>
        </p:txBody>
      </p:sp>
    </p:spTree>
    <p:extLst>
      <p:ext uri="{BB962C8B-B14F-4D97-AF65-F5344CB8AC3E}">
        <p14:creationId xmlns:p14="http://schemas.microsoft.com/office/powerpoint/2010/main" val="3368936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9C7DE-4776-4F4B-B380-450571F52A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21C353-8FAB-4853-ACEF-02ADA18621F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28BD17-3CFC-4B37-8221-2BBBD7A2DD55}"/>
              </a:ext>
            </a:extLst>
          </p:cNvPr>
          <p:cNvSpPr>
            <a:spLocks noGrp="1"/>
          </p:cNvSpPr>
          <p:nvPr>
            <p:ph type="dt" sz="half" idx="10"/>
          </p:nvPr>
        </p:nvSpPr>
        <p:spPr/>
        <p:txBody>
          <a:bodyPr/>
          <a:lstStyle/>
          <a:p>
            <a:fld id="{2F65FECF-578A-482D-8F87-ADB28D23843A}" type="datetimeFigureOut">
              <a:rPr lang="en-US" smtClean="0"/>
              <a:t>5/29/2020</a:t>
            </a:fld>
            <a:endParaRPr lang="en-US"/>
          </a:p>
        </p:txBody>
      </p:sp>
      <p:sp>
        <p:nvSpPr>
          <p:cNvPr id="5" name="Footer Placeholder 4">
            <a:extLst>
              <a:ext uri="{FF2B5EF4-FFF2-40B4-BE49-F238E27FC236}">
                <a16:creationId xmlns:a16="http://schemas.microsoft.com/office/drawing/2014/main" id="{3926413D-C3E9-48F4-BA78-F7B28D9C53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5E1703-66FF-4AAB-A27E-2D9AC497A742}"/>
              </a:ext>
            </a:extLst>
          </p:cNvPr>
          <p:cNvSpPr>
            <a:spLocks noGrp="1"/>
          </p:cNvSpPr>
          <p:nvPr>
            <p:ph type="sldNum" sz="quarter" idx="12"/>
          </p:nvPr>
        </p:nvSpPr>
        <p:spPr/>
        <p:txBody>
          <a:bodyPr/>
          <a:lstStyle/>
          <a:p>
            <a:fld id="{09562A9B-A323-4170-B32C-724AA46846B6}" type="slidenum">
              <a:rPr lang="en-US" smtClean="0"/>
              <a:t>‹#›</a:t>
            </a:fld>
            <a:endParaRPr lang="en-US"/>
          </a:p>
        </p:txBody>
      </p:sp>
    </p:spTree>
    <p:extLst>
      <p:ext uri="{BB962C8B-B14F-4D97-AF65-F5344CB8AC3E}">
        <p14:creationId xmlns:p14="http://schemas.microsoft.com/office/powerpoint/2010/main" val="2582349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A30C2E-6791-4AE9-8D9F-CAA4A09C1E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EA77E5-FCC8-45F3-BCAF-21AF6DF43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E20C42-11CF-4F5A-8048-C8D915EE2652}"/>
              </a:ext>
            </a:extLst>
          </p:cNvPr>
          <p:cNvSpPr>
            <a:spLocks noGrp="1"/>
          </p:cNvSpPr>
          <p:nvPr>
            <p:ph type="dt" sz="half" idx="10"/>
          </p:nvPr>
        </p:nvSpPr>
        <p:spPr/>
        <p:txBody>
          <a:bodyPr/>
          <a:lstStyle/>
          <a:p>
            <a:fld id="{2F65FECF-578A-482D-8F87-ADB28D23843A}" type="datetimeFigureOut">
              <a:rPr lang="en-US" smtClean="0"/>
              <a:t>5/29/2020</a:t>
            </a:fld>
            <a:endParaRPr lang="en-US"/>
          </a:p>
        </p:txBody>
      </p:sp>
      <p:sp>
        <p:nvSpPr>
          <p:cNvPr id="5" name="Footer Placeholder 4">
            <a:extLst>
              <a:ext uri="{FF2B5EF4-FFF2-40B4-BE49-F238E27FC236}">
                <a16:creationId xmlns:a16="http://schemas.microsoft.com/office/drawing/2014/main" id="{7175759C-6370-4CA5-9388-475AD715B5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34C2F9-C847-4A54-8F9B-C538406A6CC4}"/>
              </a:ext>
            </a:extLst>
          </p:cNvPr>
          <p:cNvSpPr>
            <a:spLocks noGrp="1"/>
          </p:cNvSpPr>
          <p:nvPr>
            <p:ph type="sldNum" sz="quarter" idx="12"/>
          </p:nvPr>
        </p:nvSpPr>
        <p:spPr/>
        <p:txBody>
          <a:bodyPr/>
          <a:lstStyle/>
          <a:p>
            <a:fld id="{09562A9B-A323-4170-B32C-724AA46846B6}" type="slidenum">
              <a:rPr lang="en-US" smtClean="0"/>
              <a:t>‹#›</a:t>
            </a:fld>
            <a:endParaRPr lang="en-US"/>
          </a:p>
        </p:txBody>
      </p:sp>
    </p:spTree>
    <p:extLst>
      <p:ext uri="{BB962C8B-B14F-4D97-AF65-F5344CB8AC3E}">
        <p14:creationId xmlns:p14="http://schemas.microsoft.com/office/powerpoint/2010/main" val="2535441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amp; Subtitle">
    <p:spTree>
      <p:nvGrpSpPr>
        <p:cNvPr id="1" name=""/>
        <p:cNvGrpSpPr/>
        <p:nvPr/>
      </p:nvGrpSpPr>
      <p:grpSpPr>
        <a:xfrm>
          <a:off x="0" y="0"/>
          <a:ext cx="0" cy="0"/>
          <a:chOff x="0" y="0"/>
          <a:chExt cx="0" cy="0"/>
        </a:xfrm>
      </p:grpSpPr>
      <p:sp>
        <p:nvSpPr>
          <p:cNvPr id="13" name="Text Placeholder 12"/>
          <p:cNvSpPr>
            <a:spLocks noGrp="1"/>
          </p:cNvSpPr>
          <p:nvPr>
            <p:ph type="body" sz="quarter" idx="10" hasCustomPrompt="1"/>
          </p:nvPr>
        </p:nvSpPr>
        <p:spPr>
          <a:xfrm>
            <a:off x="1016000" y="3581400"/>
            <a:ext cx="6807200" cy="2667000"/>
          </a:xfrm>
          <a:prstGeom prst="rect">
            <a:avLst/>
          </a:prstGeom>
        </p:spPr>
        <p:txBody>
          <a:bodyPr vert="horz"/>
          <a:lstStyle>
            <a:lvl1pPr>
              <a:defRPr sz="2200" b="0" i="0" baseline="0">
                <a:latin typeface="Arial"/>
                <a:cs typeface="Arial"/>
              </a:defRPr>
            </a:lvl1pPr>
          </a:lstStyle>
          <a:p>
            <a:pPr lvl="0"/>
            <a:r>
              <a:rPr lang="en-US" dirty="0"/>
              <a:t>Body Level One</a:t>
            </a:r>
          </a:p>
          <a:p>
            <a:pPr lvl="0"/>
            <a:r>
              <a:rPr lang="en-US" dirty="0"/>
              <a:t>Body Level Two</a:t>
            </a:r>
          </a:p>
          <a:p>
            <a:pPr lvl="0"/>
            <a:r>
              <a:rPr lang="en-US" dirty="0"/>
              <a:t>Body Level Three</a:t>
            </a:r>
          </a:p>
          <a:p>
            <a:pPr lvl="0"/>
            <a:r>
              <a:rPr lang="en-US" dirty="0"/>
              <a:t>Body Level Four</a:t>
            </a:r>
          </a:p>
          <a:p>
            <a:pPr lvl="0"/>
            <a:r>
              <a:rPr lang="en-US" dirty="0"/>
              <a:t>Body Level Five</a:t>
            </a:r>
          </a:p>
        </p:txBody>
      </p:sp>
      <p:sp>
        <p:nvSpPr>
          <p:cNvPr id="20" name="Text Placeholder 19"/>
          <p:cNvSpPr>
            <a:spLocks noGrp="1"/>
          </p:cNvSpPr>
          <p:nvPr>
            <p:ph type="body" sz="quarter" idx="11" hasCustomPrompt="1"/>
          </p:nvPr>
        </p:nvSpPr>
        <p:spPr>
          <a:xfrm>
            <a:off x="1016000" y="1143000"/>
            <a:ext cx="6807200" cy="2362200"/>
          </a:xfrm>
          <a:prstGeom prst="rect">
            <a:avLst/>
          </a:prstGeom>
        </p:spPr>
        <p:txBody>
          <a:bodyPr vert="horz" anchor="b"/>
          <a:lstStyle>
            <a:lvl1pPr>
              <a:defRPr sz="2700" b="1" i="0">
                <a:solidFill>
                  <a:schemeClr val="tx1"/>
                </a:solidFill>
                <a:latin typeface="Arial"/>
                <a:cs typeface="Arial"/>
              </a:defRPr>
            </a:lvl1pPr>
          </a:lstStyle>
          <a:p>
            <a:pPr lvl="0"/>
            <a:r>
              <a:rPr lang="en-US" dirty="0"/>
              <a:t>Title Text </a:t>
            </a:r>
          </a:p>
        </p:txBody>
      </p:sp>
    </p:spTree>
    <p:extLst>
      <p:ext uri="{BB962C8B-B14F-4D97-AF65-F5344CB8AC3E}">
        <p14:creationId xmlns:p14="http://schemas.microsoft.com/office/powerpoint/2010/main" val="62195777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A1D7F-BCEA-4130-8B1E-CB00D63278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6DB7F0-F1FC-4891-8E94-51698031EA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D1B9C7-47D8-4C7A-A9A9-9F1FC8571EB7}"/>
              </a:ext>
            </a:extLst>
          </p:cNvPr>
          <p:cNvSpPr>
            <a:spLocks noGrp="1"/>
          </p:cNvSpPr>
          <p:nvPr>
            <p:ph type="dt" sz="half" idx="10"/>
          </p:nvPr>
        </p:nvSpPr>
        <p:spPr/>
        <p:txBody>
          <a:bodyPr/>
          <a:lstStyle/>
          <a:p>
            <a:fld id="{2F65FECF-578A-482D-8F87-ADB28D23843A}" type="datetimeFigureOut">
              <a:rPr lang="en-US" smtClean="0"/>
              <a:t>5/29/2020</a:t>
            </a:fld>
            <a:endParaRPr lang="en-US"/>
          </a:p>
        </p:txBody>
      </p:sp>
      <p:sp>
        <p:nvSpPr>
          <p:cNvPr id="5" name="Footer Placeholder 4">
            <a:extLst>
              <a:ext uri="{FF2B5EF4-FFF2-40B4-BE49-F238E27FC236}">
                <a16:creationId xmlns:a16="http://schemas.microsoft.com/office/drawing/2014/main" id="{C21E0EEF-DD54-4C91-A2AF-F64AE5D6ED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38C9D9-315F-49E5-88B7-97A841E833EB}"/>
              </a:ext>
            </a:extLst>
          </p:cNvPr>
          <p:cNvSpPr>
            <a:spLocks noGrp="1"/>
          </p:cNvSpPr>
          <p:nvPr>
            <p:ph type="sldNum" sz="quarter" idx="12"/>
          </p:nvPr>
        </p:nvSpPr>
        <p:spPr/>
        <p:txBody>
          <a:bodyPr/>
          <a:lstStyle/>
          <a:p>
            <a:fld id="{09562A9B-A323-4170-B32C-724AA46846B6}" type="slidenum">
              <a:rPr lang="en-US" smtClean="0"/>
              <a:t>‹#›</a:t>
            </a:fld>
            <a:endParaRPr lang="en-US"/>
          </a:p>
        </p:txBody>
      </p:sp>
    </p:spTree>
    <p:extLst>
      <p:ext uri="{BB962C8B-B14F-4D97-AF65-F5344CB8AC3E}">
        <p14:creationId xmlns:p14="http://schemas.microsoft.com/office/powerpoint/2010/main" val="1176332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6B818-27C5-4B7F-9DB6-CC1821F472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B71EA4-6BB0-479A-9766-5EDBAAAF5F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CFEE90-4678-4730-A5B8-D91D246385C4}"/>
              </a:ext>
            </a:extLst>
          </p:cNvPr>
          <p:cNvSpPr>
            <a:spLocks noGrp="1"/>
          </p:cNvSpPr>
          <p:nvPr>
            <p:ph type="dt" sz="half" idx="10"/>
          </p:nvPr>
        </p:nvSpPr>
        <p:spPr/>
        <p:txBody>
          <a:bodyPr/>
          <a:lstStyle/>
          <a:p>
            <a:fld id="{2F65FECF-578A-482D-8F87-ADB28D23843A}" type="datetimeFigureOut">
              <a:rPr lang="en-US" smtClean="0"/>
              <a:t>5/29/2020</a:t>
            </a:fld>
            <a:endParaRPr lang="en-US"/>
          </a:p>
        </p:txBody>
      </p:sp>
      <p:sp>
        <p:nvSpPr>
          <p:cNvPr id="5" name="Footer Placeholder 4">
            <a:extLst>
              <a:ext uri="{FF2B5EF4-FFF2-40B4-BE49-F238E27FC236}">
                <a16:creationId xmlns:a16="http://schemas.microsoft.com/office/drawing/2014/main" id="{A6643D51-D294-47A5-8348-EDA2FB52F9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0E8AB7-97D6-4D26-AF68-C9ADB8C570A7}"/>
              </a:ext>
            </a:extLst>
          </p:cNvPr>
          <p:cNvSpPr>
            <a:spLocks noGrp="1"/>
          </p:cNvSpPr>
          <p:nvPr>
            <p:ph type="sldNum" sz="quarter" idx="12"/>
          </p:nvPr>
        </p:nvSpPr>
        <p:spPr/>
        <p:txBody>
          <a:bodyPr/>
          <a:lstStyle/>
          <a:p>
            <a:fld id="{09562A9B-A323-4170-B32C-724AA46846B6}" type="slidenum">
              <a:rPr lang="en-US" smtClean="0"/>
              <a:t>‹#›</a:t>
            </a:fld>
            <a:endParaRPr lang="en-US"/>
          </a:p>
        </p:txBody>
      </p:sp>
    </p:spTree>
    <p:extLst>
      <p:ext uri="{BB962C8B-B14F-4D97-AF65-F5344CB8AC3E}">
        <p14:creationId xmlns:p14="http://schemas.microsoft.com/office/powerpoint/2010/main" val="509376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EC0F5-E7ED-418B-A294-5F55FC646E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D09CF5-0E5F-40D9-B6F6-DE97972C05F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6A059E5-D38A-44DB-BE6B-066BF96DF3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AB4B2C-5603-46AA-8DE2-DFEB869F06BC}"/>
              </a:ext>
            </a:extLst>
          </p:cNvPr>
          <p:cNvSpPr>
            <a:spLocks noGrp="1"/>
          </p:cNvSpPr>
          <p:nvPr>
            <p:ph type="dt" sz="half" idx="10"/>
          </p:nvPr>
        </p:nvSpPr>
        <p:spPr/>
        <p:txBody>
          <a:bodyPr/>
          <a:lstStyle/>
          <a:p>
            <a:fld id="{2F65FECF-578A-482D-8F87-ADB28D23843A}" type="datetimeFigureOut">
              <a:rPr lang="en-US" smtClean="0"/>
              <a:t>5/29/2020</a:t>
            </a:fld>
            <a:endParaRPr lang="en-US"/>
          </a:p>
        </p:txBody>
      </p:sp>
      <p:sp>
        <p:nvSpPr>
          <p:cNvPr id="6" name="Footer Placeholder 5">
            <a:extLst>
              <a:ext uri="{FF2B5EF4-FFF2-40B4-BE49-F238E27FC236}">
                <a16:creationId xmlns:a16="http://schemas.microsoft.com/office/drawing/2014/main" id="{80500981-291A-4A26-8CA6-2818382146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C77267-B4A2-40DE-BBE7-88B32EE32303}"/>
              </a:ext>
            </a:extLst>
          </p:cNvPr>
          <p:cNvSpPr>
            <a:spLocks noGrp="1"/>
          </p:cNvSpPr>
          <p:nvPr>
            <p:ph type="sldNum" sz="quarter" idx="12"/>
          </p:nvPr>
        </p:nvSpPr>
        <p:spPr/>
        <p:txBody>
          <a:bodyPr/>
          <a:lstStyle/>
          <a:p>
            <a:fld id="{09562A9B-A323-4170-B32C-724AA46846B6}" type="slidenum">
              <a:rPr lang="en-US" smtClean="0"/>
              <a:t>‹#›</a:t>
            </a:fld>
            <a:endParaRPr lang="en-US"/>
          </a:p>
        </p:txBody>
      </p:sp>
    </p:spTree>
    <p:extLst>
      <p:ext uri="{BB962C8B-B14F-4D97-AF65-F5344CB8AC3E}">
        <p14:creationId xmlns:p14="http://schemas.microsoft.com/office/powerpoint/2010/main" val="3448493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3248A-C270-40D4-93C7-D608F4022E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11AC78-7DA1-4EF6-AB56-912A2DFBE5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36B52B-656E-4E89-9BCA-D9098A1CCF0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A42537-C43A-41B8-A6D3-D08E142E68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EFD9AF-1DF5-49C6-A17B-E31CDD60F0B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ED6289-0336-46E3-B932-6BE43780C0B6}"/>
              </a:ext>
            </a:extLst>
          </p:cNvPr>
          <p:cNvSpPr>
            <a:spLocks noGrp="1"/>
          </p:cNvSpPr>
          <p:nvPr>
            <p:ph type="dt" sz="half" idx="10"/>
          </p:nvPr>
        </p:nvSpPr>
        <p:spPr/>
        <p:txBody>
          <a:bodyPr/>
          <a:lstStyle/>
          <a:p>
            <a:fld id="{2F65FECF-578A-482D-8F87-ADB28D23843A}" type="datetimeFigureOut">
              <a:rPr lang="en-US" smtClean="0"/>
              <a:t>5/29/2020</a:t>
            </a:fld>
            <a:endParaRPr lang="en-US"/>
          </a:p>
        </p:txBody>
      </p:sp>
      <p:sp>
        <p:nvSpPr>
          <p:cNvPr id="8" name="Footer Placeholder 7">
            <a:extLst>
              <a:ext uri="{FF2B5EF4-FFF2-40B4-BE49-F238E27FC236}">
                <a16:creationId xmlns:a16="http://schemas.microsoft.com/office/drawing/2014/main" id="{7809CB5B-A2D4-4F9F-8012-E901FA79CE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62771A-746F-470F-83E3-180262CAD6B5}"/>
              </a:ext>
            </a:extLst>
          </p:cNvPr>
          <p:cNvSpPr>
            <a:spLocks noGrp="1"/>
          </p:cNvSpPr>
          <p:nvPr>
            <p:ph type="sldNum" sz="quarter" idx="12"/>
          </p:nvPr>
        </p:nvSpPr>
        <p:spPr/>
        <p:txBody>
          <a:bodyPr/>
          <a:lstStyle/>
          <a:p>
            <a:fld id="{09562A9B-A323-4170-B32C-724AA46846B6}" type="slidenum">
              <a:rPr lang="en-US" smtClean="0"/>
              <a:t>‹#›</a:t>
            </a:fld>
            <a:endParaRPr lang="en-US"/>
          </a:p>
        </p:txBody>
      </p:sp>
    </p:spTree>
    <p:extLst>
      <p:ext uri="{BB962C8B-B14F-4D97-AF65-F5344CB8AC3E}">
        <p14:creationId xmlns:p14="http://schemas.microsoft.com/office/powerpoint/2010/main" val="1087311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8DD42-D879-47B3-AAD3-D6CBF8CBE8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B12F65-63C1-4BCB-AD4A-86FF9026CFEE}"/>
              </a:ext>
            </a:extLst>
          </p:cNvPr>
          <p:cNvSpPr>
            <a:spLocks noGrp="1"/>
          </p:cNvSpPr>
          <p:nvPr>
            <p:ph type="dt" sz="half" idx="10"/>
          </p:nvPr>
        </p:nvSpPr>
        <p:spPr/>
        <p:txBody>
          <a:bodyPr/>
          <a:lstStyle/>
          <a:p>
            <a:fld id="{2F65FECF-578A-482D-8F87-ADB28D23843A}" type="datetimeFigureOut">
              <a:rPr lang="en-US" smtClean="0"/>
              <a:t>5/29/2020</a:t>
            </a:fld>
            <a:endParaRPr lang="en-US"/>
          </a:p>
        </p:txBody>
      </p:sp>
      <p:sp>
        <p:nvSpPr>
          <p:cNvPr id="4" name="Footer Placeholder 3">
            <a:extLst>
              <a:ext uri="{FF2B5EF4-FFF2-40B4-BE49-F238E27FC236}">
                <a16:creationId xmlns:a16="http://schemas.microsoft.com/office/drawing/2014/main" id="{0707A6F9-FD54-43B6-9B73-C82583DEF8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FD1A217-BF28-48A2-9E1D-4BB75803D25F}"/>
              </a:ext>
            </a:extLst>
          </p:cNvPr>
          <p:cNvSpPr>
            <a:spLocks noGrp="1"/>
          </p:cNvSpPr>
          <p:nvPr>
            <p:ph type="sldNum" sz="quarter" idx="12"/>
          </p:nvPr>
        </p:nvSpPr>
        <p:spPr/>
        <p:txBody>
          <a:bodyPr/>
          <a:lstStyle/>
          <a:p>
            <a:fld id="{09562A9B-A323-4170-B32C-724AA46846B6}" type="slidenum">
              <a:rPr lang="en-US" smtClean="0"/>
              <a:t>‹#›</a:t>
            </a:fld>
            <a:endParaRPr lang="en-US"/>
          </a:p>
        </p:txBody>
      </p:sp>
    </p:spTree>
    <p:extLst>
      <p:ext uri="{BB962C8B-B14F-4D97-AF65-F5344CB8AC3E}">
        <p14:creationId xmlns:p14="http://schemas.microsoft.com/office/powerpoint/2010/main" val="2988258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C929C7-3DDF-4B3C-BF1A-73AF2AEBB4FB}"/>
              </a:ext>
            </a:extLst>
          </p:cNvPr>
          <p:cNvSpPr>
            <a:spLocks noGrp="1"/>
          </p:cNvSpPr>
          <p:nvPr>
            <p:ph type="dt" sz="half" idx="10"/>
          </p:nvPr>
        </p:nvSpPr>
        <p:spPr/>
        <p:txBody>
          <a:bodyPr/>
          <a:lstStyle/>
          <a:p>
            <a:fld id="{2F65FECF-578A-482D-8F87-ADB28D23843A}" type="datetimeFigureOut">
              <a:rPr lang="en-US" smtClean="0"/>
              <a:t>5/29/2020</a:t>
            </a:fld>
            <a:endParaRPr lang="en-US"/>
          </a:p>
        </p:txBody>
      </p:sp>
      <p:sp>
        <p:nvSpPr>
          <p:cNvPr id="3" name="Footer Placeholder 2">
            <a:extLst>
              <a:ext uri="{FF2B5EF4-FFF2-40B4-BE49-F238E27FC236}">
                <a16:creationId xmlns:a16="http://schemas.microsoft.com/office/drawing/2014/main" id="{2F234896-833B-4523-BB17-9E5813CB8F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6DDA75-8505-4587-B083-5AF4ABC19990}"/>
              </a:ext>
            </a:extLst>
          </p:cNvPr>
          <p:cNvSpPr>
            <a:spLocks noGrp="1"/>
          </p:cNvSpPr>
          <p:nvPr>
            <p:ph type="sldNum" sz="quarter" idx="12"/>
          </p:nvPr>
        </p:nvSpPr>
        <p:spPr/>
        <p:txBody>
          <a:bodyPr/>
          <a:lstStyle/>
          <a:p>
            <a:fld id="{09562A9B-A323-4170-B32C-724AA46846B6}" type="slidenum">
              <a:rPr lang="en-US" smtClean="0"/>
              <a:t>‹#›</a:t>
            </a:fld>
            <a:endParaRPr lang="en-US"/>
          </a:p>
        </p:txBody>
      </p:sp>
    </p:spTree>
    <p:extLst>
      <p:ext uri="{BB962C8B-B14F-4D97-AF65-F5344CB8AC3E}">
        <p14:creationId xmlns:p14="http://schemas.microsoft.com/office/powerpoint/2010/main" val="2294023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E2114-5B5E-4E6C-AB5D-E0EA3BCE49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7C65D89-439C-4173-AA56-819F604833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6FB4333-53F1-4A1E-A557-8B8BB88AE0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668C28-733E-41B1-BE47-21FB36B779C4}"/>
              </a:ext>
            </a:extLst>
          </p:cNvPr>
          <p:cNvSpPr>
            <a:spLocks noGrp="1"/>
          </p:cNvSpPr>
          <p:nvPr>
            <p:ph type="dt" sz="half" idx="10"/>
          </p:nvPr>
        </p:nvSpPr>
        <p:spPr/>
        <p:txBody>
          <a:bodyPr/>
          <a:lstStyle/>
          <a:p>
            <a:fld id="{2F65FECF-578A-482D-8F87-ADB28D23843A}" type="datetimeFigureOut">
              <a:rPr lang="en-US" smtClean="0"/>
              <a:t>5/29/2020</a:t>
            </a:fld>
            <a:endParaRPr lang="en-US"/>
          </a:p>
        </p:txBody>
      </p:sp>
      <p:sp>
        <p:nvSpPr>
          <p:cNvPr id="6" name="Footer Placeholder 5">
            <a:extLst>
              <a:ext uri="{FF2B5EF4-FFF2-40B4-BE49-F238E27FC236}">
                <a16:creationId xmlns:a16="http://schemas.microsoft.com/office/drawing/2014/main" id="{EADE5BB7-5172-4176-927E-98BF73F61D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C872F4-9C4B-493D-8FDD-9D4763B4AF51}"/>
              </a:ext>
            </a:extLst>
          </p:cNvPr>
          <p:cNvSpPr>
            <a:spLocks noGrp="1"/>
          </p:cNvSpPr>
          <p:nvPr>
            <p:ph type="sldNum" sz="quarter" idx="12"/>
          </p:nvPr>
        </p:nvSpPr>
        <p:spPr/>
        <p:txBody>
          <a:bodyPr/>
          <a:lstStyle/>
          <a:p>
            <a:fld id="{09562A9B-A323-4170-B32C-724AA46846B6}" type="slidenum">
              <a:rPr lang="en-US" smtClean="0"/>
              <a:t>‹#›</a:t>
            </a:fld>
            <a:endParaRPr lang="en-US"/>
          </a:p>
        </p:txBody>
      </p:sp>
    </p:spTree>
    <p:extLst>
      <p:ext uri="{BB962C8B-B14F-4D97-AF65-F5344CB8AC3E}">
        <p14:creationId xmlns:p14="http://schemas.microsoft.com/office/powerpoint/2010/main" val="585693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AF7DE-97D9-4E38-BC19-DAB5C0967B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0000411-527D-42C1-9448-3D8A2BF267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C68264-0360-423C-8C38-2D11D1F51C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D1D62C-7A5C-438A-AA40-88EE51090FA3}"/>
              </a:ext>
            </a:extLst>
          </p:cNvPr>
          <p:cNvSpPr>
            <a:spLocks noGrp="1"/>
          </p:cNvSpPr>
          <p:nvPr>
            <p:ph type="dt" sz="half" idx="10"/>
          </p:nvPr>
        </p:nvSpPr>
        <p:spPr/>
        <p:txBody>
          <a:bodyPr/>
          <a:lstStyle/>
          <a:p>
            <a:fld id="{2F65FECF-578A-482D-8F87-ADB28D23843A}" type="datetimeFigureOut">
              <a:rPr lang="en-US" smtClean="0"/>
              <a:t>5/29/2020</a:t>
            </a:fld>
            <a:endParaRPr lang="en-US"/>
          </a:p>
        </p:txBody>
      </p:sp>
      <p:sp>
        <p:nvSpPr>
          <p:cNvPr id="6" name="Footer Placeholder 5">
            <a:extLst>
              <a:ext uri="{FF2B5EF4-FFF2-40B4-BE49-F238E27FC236}">
                <a16:creationId xmlns:a16="http://schemas.microsoft.com/office/drawing/2014/main" id="{00E087ED-AF38-4FF0-922A-DD2CA55A53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0C95A9-B5FF-4E34-B120-0BEBB03A8EEA}"/>
              </a:ext>
            </a:extLst>
          </p:cNvPr>
          <p:cNvSpPr>
            <a:spLocks noGrp="1"/>
          </p:cNvSpPr>
          <p:nvPr>
            <p:ph type="sldNum" sz="quarter" idx="12"/>
          </p:nvPr>
        </p:nvSpPr>
        <p:spPr/>
        <p:txBody>
          <a:bodyPr/>
          <a:lstStyle/>
          <a:p>
            <a:fld id="{09562A9B-A323-4170-B32C-724AA46846B6}" type="slidenum">
              <a:rPr lang="en-US" smtClean="0"/>
              <a:t>‹#›</a:t>
            </a:fld>
            <a:endParaRPr lang="en-US"/>
          </a:p>
        </p:txBody>
      </p:sp>
    </p:spTree>
    <p:extLst>
      <p:ext uri="{BB962C8B-B14F-4D97-AF65-F5344CB8AC3E}">
        <p14:creationId xmlns:p14="http://schemas.microsoft.com/office/powerpoint/2010/main" val="3510459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5F2946-699A-4B66-B47C-06FDE7150A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8139E5F-3502-43E2-B355-0AFD1E4E69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988C56-0B39-4820-AD2D-A6F4ED3E13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65FECF-578A-482D-8F87-ADB28D23843A}" type="datetimeFigureOut">
              <a:rPr lang="en-US" smtClean="0"/>
              <a:t>5/29/2020</a:t>
            </a:fld>
            <a:endParaRPr lang="en-US"/>
          </a:p>
        </p:txBody>
      </p:sp>
      <p:sp>
        <p:nvSpPr>
          <p:cNvPr id="5" name="Footer Placeholder 4">
            <a:extLst>
              <a:ext uri="{FF2B5EF4-FFF2-40B4-BE49-F238E27FC236}">
                <a16:creationId xmlns:a16="http://schemas.microsoft.com/office/drawing/2014/main" id="{62071B47-E4EE-496D-9845-8AE5BC1B27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4A0842-C054-4F34-8C3D-2075E92158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562A9B-A323-4170-B32C-724AA46846B6}" type="slidenum">
              <a:rPr lang="en-US" smtClean="0"/>
              <a:t>‹#›</a:t>
            </a:fld>
            <a:endParaRPr lang="en-US"/>
          </a:p>
        </p:txBody>
      </p:sp>
    </p:spTree>
    <p:extLst>
      <p:ext uri="{BB962C8B-B14F-4D97-AF65-F5344CB8AC3E}">
        <p14:creationId xmlns:p14="http://schemas.microsoft.com/office/powerpoint/2010/main" val="172160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3.emf"/><Relationship Id="rId1" Type="http://schemas.openxmlformats.org/officeDocument/2006/relationships/slideLayout" Target="../slideLayouts/slideLayout12.x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12.xml"/><Relationship Id="rId6" Type="http://schemas.openxmlformats.org/officeDocument/2006/relationships/image" Target="../media/image8.emf"/><Relationship Id="rId5" Type="http://schemas.openxmlformats.org/officeDocument/2006/relationships/customXml" Target="../ink/ink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emf"/><Relationship Id="rId1" Type="http://schemas.openxmlformats.org/officeDocument/2006/relationships/slideLayout" Target="../slideLayouts/slideLayout12.xml"/><Relationship Id="rId5" Type="http://schemas.openxmlformats.org/officeDocument/2006/relationships/image" Target="../media/image11.emf"/><Relationship Id="rId4" Type="http://schemas.openxmlformats.org/officeDocument/2006/relationships/customXml" Target="../ink/ink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538480" y="431800"/>
            <a:ext cx="9906000" cy="2362200"/>
          </a:xfrm>
        </p:spPr>
        <p:txBody>
          <a:bodyPr>
            <a:normAutofit/>
          </a:bodyPr>
          <a:lstStyle/>
          <a:p>
            <a:pPr marL="0" indent="0">
              <a:buNone/>
            </a:pPr>
            <a:r>
              <a:rPr lang="en-US" sz="4000" dirty="0">
                <a:latin typeface="Abadi" panose="020B0604020104020204" pitchFamily="34" charset="0"/>
              </a:rPr>
              <a:t>Understanding the Publication Process</a:t>
            </a:r>
          </a:p>
        </p:txBody>
      </p:sp>
      <p:sp>
        <p:nvSpPr>
          <p:cNvPr id="5" name="Text Placeholder 1"/>
          <p:cNvSpPr txBox="1">
            <a:spLocks/>
          </p:cNvSpPr>
          <p:nvPr/>
        </p:nvSpPr>
        <p:spPr>
          <a:xfrm>
            <a:off x="746760" y="3956632"/>
            <a:ext cx="5105400" cy="2027608"/>
          </a:xfrm>
          <a:prstGeom prst="rect">
            <a:avLst/>
          </a:prstGeom>
        </p:spPr>
        <p:txBody>
          <a:bodyPr vert="horz" lIns="0" tIns="0" rIns="0" bIns="0" rtlCol="0">
            <a:noAutofit/>
          </a:bodyPr>
          <a:lstStyle>
            <a:lvl1pPr marL="0" indent="0" algn="l" defTabSz="914400" rtl="0" eaLnBrk="1" latinLnBrk="0" hangingPunct="1">
              <a:lnSpc>
                <a:spcPct val="120000"/>
              </a:lnSpc>
              <a:spcBef>
                <a:spcPts val="600"/>
              </a:spcBef>
              <a:spcAft>
                <a:spcPts val="1200"/>
              </a:spcAft>
              <a:buFont typeface="Arial" panose="020B0604020202020204" pitchFamily="34" charset="0"/>
              <a:buChar char="​"/>
              <a:tabLst/>
              <a:defRPr sz="2200" b="0" i="0" kern="1200" baseline="0">
                <a:solidFill>
                  <a:schemeClr val="accent1"/>
                </a:solidFill>
                <a:latin typeface="Arial"/>
                <a:ea typeface="+mn-ea"/>
                <a:cs typeface="Arial"/>
              </a:defRPr>
            </a:lvl1pPr>
            <a:lvl2pPr marL="0" indent="0" algn="l" defTabSz="914400" rtl="0" eaLnBrk="1" latinLnBrk="0" hangingPunct="1">
              <a:lnSpc>
                <a:spcPct val="100000"/>
              </a:lnSpc>
              <a:spcBef>
                <a:spcPts val="0"/>
              </a:spcBef>
              <a:spcAft>
                <a:spcPts val="600"/>
              </a:spcAft>
              <a:buFont typeface="Arial" panose="020B0604020202020204" pitchFamily="34" charset="0"/>
              <a:buChar char="​"/>
              <a:defRPr sz="1400" kern="1200">
                <a:solidFill>
                  <a:schemeClr val="tx2"/>
                </a:solidFill>
                <a:latin typeface="+mn-lt"/>
                <a:ea typeface="+mn-ea"/>
                <a:cs typeface="Myriad Pro"/>
              </a:defRPr>
            </a:lvl2pPr>
            <a:lvl3pPr marL="0" indent="0" algn="l" defTabSz="914400" rtl="0" eaLnBrk="1" latinLnBrk="0" hangingPunct="1">
              <a:lnSpc>
                <a:spcPct val="120000"/>
              </a:lnSpc>
              <a:spcBef>
                <a:spcPts val="600"/>
              </a:spcBef>
              <a:spcAft>
                <a:spcPts val="600"/>
              </a:spcAft>
              <a:buFont typeface="Arial" panose="020B0604020202020204" pitchFamily="34" charset="0"/>
              <a:buChar char="​"/>
              <a:defRPr sz="1100" kern="1200">
                <a:solidFill>
                  <a:schemeClr val="tx2"/>
                </a:solidFill>
                <a:latin typeface="+mn-lt"/>
                <a:ea typeface="+mn-ea"/>
                <a:cs typeface="Myriad Pro"/>
              </a:defRPr>
            </a:lvl3pPr>
            <a:lvl4pPr marL="169863" indent="-169863" algn="l" defTabSz="914400" rtl="0" eaLnBrk="1" latinLnBrk="0" hangingPunct="1">
              <a:lnSpc>
                <a:spcPct val="110000"/>
              </a:lnSpc>
              <a:spcBef>
                <a:spcPts val="0"/>
              </a:spcBef>
              <a:spcAft>
                <a:spcPts val="0"/>
              </a:spcAft>
              <a:buFont typeface="Wingdings" panose="05000000000000000000" pitchFamily="2" charset="2"/>
              <a:buChar char="§"/>
              <a:defRPr sz="1100" kern="1200">
                <a:solidFill>
                  <a:schemeClr val="accent1"/>
                </a:solidFill>
                <a:latin typeface="+mn-lt"/>
                <a:ea typeface="+mn-ea"/>
                <a:cs typeface="Myriad Pro"/>
              </a:defRPr>
            </a:lvl4pPr>
            <a:lvl5pPr marL="346075" indent="-176213" algn="l" defTabSz="914400" rtl="0" eaLnBrk="1" latinLnBrk="0" hangingPunct="1">
              <a:lnSpc>
                <a:spcPct val="110000"/>
              </a:lnSpc>
              <a:spcBef>
                <a:spcPts val="0"/>
              </a:spcBef>
              <a:spcAft>
                <a:spcPts val="600"/>
              </a:spcAft>
              <a:buFont typeface="Wingdings" panose="05000000000000000000" pitchFamily="2" charset="2"/>
              <a:buChar char="§"/>
              <a:defRPr sz="1100" kern="1200">
                <a:solidFill>
                  <a:schemeClr val="accent1"/>
                </a:solidFill>
                <a:latin typeface="+mn-lt"/>
                <a:ea typeface="+mn-ea"/>
                <a:cs typeface="Myriad Pro"/>
              </a:defRPr>
            </a:lvl5pPr>
            <a:lvl6pPr marL="0" indent="0" algn="l" defTabSz="914400" rtl="0" eaLnBrk="1" latinLnBrk="0" hangingPunct="1">
              <a:lnSpc>
                <a:spcPct val="100000"/>
              </a:lnSpc>
              <a:spcBef>
                <a:spcPts val="600"/>
              </a:spcBef>
              <a:spcAft>
                <a:spcPts val="0"/>
              </a:spcAft>
              <a:buFont typeface="Arial" panose="020B0604020202020204" pitchFamily="34" charset="0"/>
              <a:buChar char="​"/>
              <a:defRPr sz="1100" b="1" kern="1200">
                <a:solidFill>
                  <a:schemeClr val="bg2"/>
                </a:solidFill>
                <a:latin typeface="Myriad Pro"/>
                <a:ea typeface="+mn-ea"/>
                <a:cs typeface="Myriad Pro"/>
              </a:defRPr>
            </a:lvl6pPr>
            <a:lvl7pPr marL="0" indent="0" algn="l" defTabSz="914400" rtl="0" eaLnBrk="1" latinLnBrk="0" hangingPunct="1">
              <a:lnSpc>
                <a:spcPct val="100000"/>
              </a:lnSpc>
              <a:spcBef>
                <a:spcPts val="600"/>
              </a:spcBef>
              <a:spcAft>
                <a:spcPts val="600"/>
              </a:spcAft>
              <a:buFont typeface="Arial" panose="020B0604020202020204" pitchFamily="34" charset="0"/>
              <a:buChar char="​"/>
              <a:defRPr sz="1100" kern="1200">
                <a:solidFill>
                  <a:schemeClr val="bg2"/>
                </a:solidFill>
                <a:latin typeface="Myriad Pro"/>
                <a:ea typeface="+mn-ea"/>
                <a:cs typeface="Myriad Pro"/>
              </a:defRPr>
            </a:lvl7pPr>
            <a:lvl8pPr marL="0" indent="0" algn="l" defTabSz="914400" rtl="0" eaLnBrk="1" latinLnBrk="0" hangingPunct="1">
              <a:lnSpc>
                <a:spcPct val="100000"/>
              </a:lnSpc>
              <a:spcBef>
                <a:spcPts val="600"/>
              </a:spcBef>
              <a:spcAft>
                <a:spcPts val="600"/>
              </a:spcAft>
              <a:buFont typeface="Arial" panose="020B0604020202020204" pitchFamily="34" charset="0"/>
              <a:buChar char="​"/>
              <a:defRPr sz="1100" kern="1200">
                <a:solidFill>
                  <a:schemeClr val="accent1"/>
                </a:solidFill>
                <a:latin typeface="Myriad Pro"/>
                <a:ea typeface="+mn-ea"/>
                <a:cs typeface="Myriad Pro"/>
              </a:defRPr>
            </a:lvl8pPr>
            <a:lvl9pPr marL="0" indent="0" algn="l" defTabSz="914400" rtl="0" eaLnBrk="1" latinLnBrk="0" hangingPunct="1">
              <a:lnSpc>
                <a:spcPct val="100000"/>
              </a:lnSpc>
              <a:spcBef>
                <a:spcPts val="600"/>
              </a:spcBef>
              <a:spcAft>
                <a:spcPts val="600"/>
              </a:spcAft>
              <a:buFont typeface="Arial" panose="020B0604020202020204" pitchFamily="34" charset="0"/>
              <a:buChar char="​"/>
              <a:defRPr sz="1100" kern="1200">
                <a:solidFill>
                  <a:schemeClr val="accent3"/>
                </a:solidFill>
                <a:latin typeface="Myriad Pro"/>
                <a:ea typeface="+mn-ea"/>
                <a:cs typeface="Myriad Pro"/>
              </a:defRPr>
            </a:lvl9pPr>
          </a:lstStyle>
          <a:p>
            <a:r>
              <a:rPr lang="en-US" dirty="0"/>
              <a:t>Zheng Chen</a:t>
            </a:r>
          </a:p>
          <a:p>
            <a:r>
              <a:rPr lang="en-US" dirty="0"/>
              <a:t>Department of Nanoengineering, UCSD</a:t>
            </a:r>
          </a:p>
          <a:p>
            <a:r>
              <a:rPr lang="en-US" dirty="0"/>
              <a:t>May 29, 2020</a:t>
            </a:r>
          </a:p>
        </p:txBody>
      </p:sp>
      <p:pic>
        <p:nvPicPr>
          <p:cNvPr id="2" name="Picture 1">
            <a:extLst>
              <a:ext uri="{FF2B5EF4-FFF2-40B4-BE49-F238E27FC236}">
                <a16:creationId xmlns:a16="http://schemas.microsoft.com/office/drawing/2014/main" id="{2036EC2D-BD74-43B9-A8E6-3390505CB0B7}"/>
              </a:ext>
            </a:extLst>
          </p:cNvPr>
          <p:cNvPicPr>
            <a:picLocks noChangeAspect="1"/>
          </p:cNvPicPr>
          <p:nvPr/>
        </p:nvPicPr>
        <p:blipFill>
          <a:blip r:embed="rId2"/>
          <a:stretch>
            <a:fillRect/>
          </a:stretch>
        </p:blipFill>
        <p:spPr>
          <a:xfrm>
            <a:off x="7290595" y="2859918"/>
            <a:ext cx="4281645" cy="3336428"/>
          </a:xfrm>
          <a:prstGeom prst="rect">
            <a:avLst/>
          </a:prstGeom>
        </p:spPr>
      </p:pic>
    </p:spTree>
    <p:extLst>
      <p:ext uri="{BB962C8B-B14F-4D97-AF65-F5344CB8AC3E}">
        <p14:creationId xmlns:p14="http://schemas.microsoft.com/office/powerpoint/2010/main" val="269819626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5E8BA2-3E7A-4543-B6CF-586669CB68A1}"/>
              </a:ext>
            </a:extLst>
          </p:cNvPr>
          <p:cNvPicPr>
            <a:picLocks noChangeAspect="1"/>
          </p:cNvPicPr>
          <p:nvPr/>
        </p:nvPicPr>
        <p:blipFill rotWithShape="1">
          <a:blip r:embed="rId2"/>
          <a:srcRect l="5449" t="9184" r="37157" b="14125"/>
          <a:stretch/>
        </p:blipFill>
        <p:spPr>
          <a:xfrm>
            <a:off x="1463040" y="59383"/>
            <a:ext cx="8747760" cy="6575097"/>
          </a:xfrm>
          <a:prstGeom prst="rect">
            <a:avLst/>
          </a:prstGeom>
        </p:spPr>
      </p:pic>
    </p:spTree>
    <p:extLst>
      <p:ext uri="{BB962C8B-B14F-4D97-AF65-F5344CB8AC3E}">
        <p14:creationId xmlns:p14="http://schemas.microsoft.com/office/powerpoint/2010/main" val="222342643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F0767A-A9E1-44A9-8221-78ECDB01ED99}"/>
              </a:ext>
            </a:extLst>
          </p:cNvPr>
          <p:cNvSpPr>
            <a:spLocks noGrp="1"/>
          </p:cNvSpPr>
          <p:nvPr>
            <p:ph type="body" sz="quarter" idx="10"/>
          </p:nvPr>
        </p:nvSpPr>
        <p:spPr>
          <a:xfrm>
            <a:off x="863600" y="1620520"/>
            <a:ext cx="6807200" cy="589280"/>
          </a:xfrm>
        </p:spPr>
        <p:txBody>
          <a:bodyPr>
            <a:normAutofit/>
          </a:bodyPr>
          <a:lstStyle/>
          <a:p>
            <a:pPr marL="0" indent="0">
              <a:buNone/>
            </a:pPr>
            <a:r>
              <a:rPr lang="en-US" sz="2800" i="1" dirty="0">
                <a:latin typeface="Abadi" panose="020B0604020104020204" pitchFamily="34" charset="0"/>
              </a:rPr>
              <a:t>When to Start?</a:t>
            </a:r>
          </a:p>
          <a:p>
            <a:endParaRPr lang="en-US" sz="2800" i="1" dirty="0">
              <a:latin typeface="Abadi" panose="020B0604020104020204" pitchFamily="34" charset="0"/>
            </a:endParaRPr>
          </a:p>
        </p:txBody>
      </p:sp>
      <p:sp>
        <p:nvSpPr>
          <p:cNvPr id="3" name="Text Placeholder 2">
            <a:extLst>
              <a:ext uri="{FF2B5EF4-FFF2-40B4-BE49-F238E27FC236}">
                <a16:creationId xmlns:a16="http://schemas.microsoft.com/office/drawing/2014/main" id="{CCAE111D-75DC-4123-A50B-FBF74FDB4129}"/>
              </a:ext>
            </a:extLst>
          </p:cNvPr>
          <p:cNvSpPr>
            <a:spLocks noGrp="1"/>
          </p:cNvSpPr>
          <p:nvPr>
            <p:ph type="body" sz="quarter" idx="11"/>
          </p:nvPr>
        </p:nvSpPr>
        <p:spPr>
          <a:xfrm>
            <a:off x="518160" y="396240"/>
            <a:ext cx="6807200" cy="589280"/>
          </a:xfrm>
        </p:spPr>
        <p:txBody>
          <a:bodyPr/>
          <a:lstStyle/>
          <a:p>
            <a:pPr marL="0" indent="0">
              <a:buNone/>
            </a:pPr>
            <a:r>
              <a:rPr lang="en-US" dirty="0"/>
              <a:t>Prepare Your Manuscript</a:t>
            </a:r>
          </a:p>
        </p:txBody>
      </p:sp>
      <p:sp>
        <p:nvSpPr>
          <p:cNvPr id="7" name="TextBox 6">
            <a:extLst>
              <a:ext uri="{FF2B5EF4-FFF2-40B4-BE49-F238E27FC236}">
                <a16:creationId xmlns:a16="http://schemas.microsoft.com/office/drawing/2014/main" id="{42701DFF-E901-48BC-8221-226732DCD092}"/>
              </a:ext>
            </a:extLst>
          </p:cNvPr>
          <p:cNvSpPr txBox="1"/>
          <p:nvPr/>
        </p:nvSpPr>
        <p:spPr>
          <a:xfrm>
            <a:off x="1625600" y="2763520"/>
            <a:ext cx="7665545" cy="2203808"/>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US" sz="2400" dirty="0">
                <a:latin typeface="Abadi" panose="020B0604020104020204" pitchFamily="34" charset="0"/>
              </a:rPr>
              <a:t>Start at the beginning of your very first experiment;</a:t>
            </a:r>
          </a:p>
          <a:p>
            <a:pPr marL="285750" indent="-285750">
              <a:lnSpc>
                <a:spcPct val="200000"/>
              </a:lnSpc>
              <a:buFont typeface="Arial" panose="020B0604020202020204" pitchFamily="34" charset="0"/>
              <a:buChar char="•"/>
            </a:pPr>
            <a:r>
              <a:rPr lang="en-US" sz="2400" dirty="0">
                <a:latin typeface="Abadi" panose="020B0604020104020204" pitchFamily="34" charset="0"/>
              </a:rPr>
              <a:t>Do not wait until the “end”;</a:t>
            </a:r>
          </a:p>
          <a:p>
            <a:pPr marL="285750" indent="-285750">
              <a:lnSpc>
                <a:spcPct val="200000"/>
              </a:lnSpc>
              <a:buFont typeface="Arial" panose="020B0604020202020204" pitchFamily="34" charset="0"/>
              <a:buChar char="•"/>
            </a:pPr>
            <a:r>
              <a:rPr lang="en-US" sz="2400" dirty="0">
                <a:latin typeface="Abadi" panose="020B0604020104020204" pitchFamily="34" charset="0"/>
              </a:rPr>
              <a:t>The “end” may never come.</a:t>
            </a:r>
          </a:p>
        </p:txBody>
      </p:sp>
    </p:spTree>
    <p:extLst>
      <p:ext uri="{BB962C8B-B14F-4D97-AF65-F5344CB8AC3E}">
        <p14:creationId xmlns:p14="http://schemas.microsoft.com/office/powerpoint/2010/main" val="35737660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CAE111D-75DC-4123-A50B-FBF74FDB4129}"/>
              </a:ext>
            </a:extLst>
          </p:cNvPr>
          <p:cNvSpPr>
            <a:spLocks noGrp="1"/>
          </p:cNvSpPr>
          <p:nvPr>
            <p:ph type="body" sz="quarter" idx="11"/>
          </p:nvPr>
        </p:nvSpPr>
        <p:spPr>
          <a:xfrm>
            <a:off x="156255" y="72565"/>
            <a:ext cx="6807200" cy="589280"/>
          </a:xfrm>
        </p:spPr>
        <p:txBody>
          <a:bodyPr/>
          <a:lstStyle/>
          <a:p>
            <a:pPr marL="0" indent="0">
              <a:buNone/>
            </a:pPr>
            <a:r>
              <a:rPr lang="en-US" dirty="0"/>
              <a:t>Prepare Your Manuscript</a:t>
            </a:r>
          </a:p>
        </p:txBody>
      </p:sp>
      <p:sp>
        <p:nvSpPr>
          <p:cNvPr id="4" name="Text Placeholder 1">
            <a:extLst>
              <a:ext uri="{FF2B5EF4-FFF2-40B4-BE49-F238E27FC236}">
                <a16:creationId xmlns:a16="http://schemas.microsoft.com/office/drawing/2014/main" id="{0DBC83BD-191A-4ED5-83E1-80CF7B5A461B}"/>
              </a:ext>
            </a:extLst>
          </p:cNvPr>
          <p:cNvSpPr txBox="1">
            <a:spLocks/>
          </p:cNvSpPr>
          <p:nvPr/>
        </p:nvSpPr>
        <p:spPr>
          <a:xfrm>
            <a:off x="965200" y="1124959"/>
            <a:ext cx="6807200" cy="5892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b="0" i="0" kern="1200" baseline="0">
                <a:solidFill>
                  <a:schemeClr val="tx1"/>
                </a:solidFill>
                <a:latin typeface="Arial"/>
                <a:ea typeface="+mn-ea"/>
                <a:cs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i="1" dirty="0">
                <a:latin typeface="Abadi" panose="020B0604020104020204" pitchFamily="34" charset="0"/>
              </a:rPr>
              <a:t>How to Start?</a:t>
            </a:r>
          </a:p>
          <a:p>
            <a:endParaRPr lang="en-US" sz="2800" i="1" dirty="0">
              <a:latin typeface="Abadi" panose="020B0604020104020204" pitchFamily="34" charset="0"/>
            </a:endParaRPr>
          </a:p>
        </p:txBody>
      </p:sp>
      <p:sp>
        <p:nvSpPr>
          <p:cNvPr id="7" name="Text Placeholder 6">
            <a:extLst>
              <a:ext uri="{FF2B5EF4-FFF2-40B4-BE49-F238E27FC236}">
                <a16:creationId xmlns:a16="http://schemas.microsoft.com/office/drawing/2014/main" id="{104D99C2-DF70-47DA-8395-74AD201FD931}"/>
              </a:ext>
            </a:extLst>
          </p:cNvPr>
          <p:cNvSpPr>
            <a:spLocks noGrp="1"/>
          </p:cNvSpPr>
          <p:nvPr>
            <p:ph type="body" sz="quarter" idx="10"/>
          </p:nvPr>
        </p:nvSpPr>
        <p:spPr>
          <a:xfrm>
            <a:off x="3465262" y="1173571"/>
            <a:ext cx="6807200" cy="510540"/>
          </a:xfrm>
        </p:spPr>
        <p:txBody>
          <a:bodyPr>
            <a:normAutofit/>
          </a:bodyPr>
          <a:lstStyle/>
          <a:p>
            <a:pPr marL="0" indent="0">
              <a:buNone/>
            </a:pPr>
            <a:r>
              <a:rPr lang="en-US" sz="2400" i="1" dirty="0">
                <a:latin typeface="Abadi" panose="020B0604020104020204" pitchFamily="34" charset="0"/>
              </a:rPr>
              <a:t>Start from an </a:t>
            </a:r>
            <a:r>
              <a:rPr lang="en-US" sz="2400" i="1" u="sng" dirty="0">
                <a:latin typeface="Abadi" panose="020B0604020104020204" pitchFamily="34" charset="0"/>
              </a:rPr>
              <a:t>Outline.</a:t>
            </a:r>
          </a:p>
        </p:txBody>
      </p:sp>
      <p:sp>
        <p:nvSpPr>
          <p:cNvPr id="10" name="TextBox 9">
            <a:extLst>
              <a:ext uri="{FF2B5EF4-FFF2-40B4-BE49-F238E27FC236}">
                <a16:creationId xmlns:a16="http://schemas.microsoft.com/office/drawing/2014/main" id="{994F0A4A-AFE6-4AA7-9123-AA4A362158F0}"/>
              </a:ext>
            </a:extLst>
          </p:cNvPr>
          <p:cNvSpPr txBox="1"/>
          <p:nvPr/>
        </p:nvSpPr>
        <p:spPr>
          <a:xfrm>
            <a:off x="1543269" y="1905506"/>
            <a:ext cx="8641254" cy="3046988"/>
          </a:xfrm>
          <a:prstGeom prst="rect">
            <a:avLst/>
          </a:prstGeom>
          <a:noFill/>
        </p:spPr>
        <p:txBody>
          <a:bodyPr wrap="square" rtlCol="0">
            <a:spAutoFit/>
          </a:bodyPr>
          <a:lstStyle/>
          <a:p>
            <a:pPr marL="457200" indent="-457200">
              <a:buAutoNum type="arabicPeriod"/>
            </a:pPr>
            <a:r>
              <a:rPr lang="en-US" sz="2400" i="1" dirty="0">
                <a:latin typeface="Abadi" panose="020B0604020104020204" pitchFamily="34" charset="0"/>
              </a:rPr>
              <a:t>Title</a:t>
            </a:r>
          </a:p>
          <a:p>
            <a:pPr marL="457200" indent="-457200">
              <a:buAutoNum type="arabicPeriod"/>
            </a:pPr>
            <a:endParaRPr lang="en-US" sz="2400" i="1" dirty="0">
              <a:latin typeface="Abadi" panose="020B0604020104020204" pitchFamily="34" charset="0"/>
            </a:endParaRPr>
          </a:p>
          <a:p>
            <a:r>
              <a:rPr lang="en-US" sz="2400" i="1" dirty="0">
                <a:latin typeface="Abadi" panose="020B0604020104020204" pitchFamily="34" charset="0"/>
              </a:rPr>
              <a:t>2. Authors</a:t>
            </a:r>
          </a:p>
          <a:p>
            <a:endParaRPr lang="en-US" sz="2400" i="1" dirty="0">
              <a:latin typeface="Abadi" panose="020B0604020104020204" pitchFamily="34" charset="0"/>
            </a:endParaRPr>
          </a:p>
          <a:p>
            <a:r>
              <a:rPr lang="en-US" sz="2400" i="1" dirty="0">
                <a:latin typeface="Abadi" panose="020B0604020104020204" pitchFamily="34" charset="0"/>
              </a:rPr>
              <a:t>3. Abstract (</a:t>
            </a:r>
            <a:r>
              <a:rPr lang="en-US" sz="2400" i="1" dirty="0">
                <a:solidFill>
                  <a:srgbClr val="FF0000"/>
                </a:solidFill>
                <a:latin typeface="Abadi" panose="020B0604020104020204" pitchFamily="34" charset="0"/>
              </a:rPr>
              <a:t>Do not write an abstract at the beginning. That can be done when the paper is almost done)</a:t>
            </a:r>
          </a:p>
          <a:p>
            <a:endParaRPr lang="en-US" sz="2400" i="1" dirty="0">
              <a:latin typeface="Abadi" panose="020B0604020104020204" pitchFamily="34" charset="0"/>
            </a:endParaRPr>
          </a:p>
          <a:p>
            <a:r>
              <a:rPr lang="en-US" sz="2400" i="1" dirty="0">
                <a:latin typeface="Abadi" panose="020B0604020104020204" pitchFamily="34" charset="0"/>
              </a:rPr>
              <a:t>4. Introduction</a:t>
            </a:r>
          </a:p>
        </p:txBody>
      </p:sp>
      <p:sp>
        <p:nvSpPr>
          <p:cNvPr id="11" name="Rectangle 10">
            <a:extLst>
              <a:ext uri="{FF2B5EF4-FFF2-40B4-BE49-F238E27FC236}">
                <a16:creationId xmlns:a16="http://schemas.microsoft.com/office/drawing/2014/main" id="{D1090E6C-4AE6-409E-A87D-F3DF1F261AF0}"/>
              </a:ext>
            </a:extLst>
          </p:cNvPr>
          <p:cNvSpPr/>
          <p:nvPr/>
        </p:nvSpPr>
        <p:spPr>
          <a:xfrm>
            <a:off x="566683" y="5290466"/>
            <a:ext cx="11058634" cy="1200329"/>
          </a:xfrm>
          <a:prstGeom prst="rect">
            <a:avLst/>
          </a:prstGeom>
        </p:spPr>
        <p:txBody>
          <a:bodyPr wrap="square">
            <a:spAutoFit/>
          </a:bodyPr>
          <a:lstStyle/>
          <a:p>
            <a:r>
              <a:rPr lang="en-US" sz="2400" dirty="0">
                <a:solidFill>
                  <a:srgbClr val="0070C0"/>
                </a:solidFill>
                <a:latin typeface="Abadi" panose="020B0604020104020204" pitchFamily="34" charset="0"/>
              </a:rPr>
              <a:t>In advanced versions of the outline, you should also include all the sections that will go in the Experimental section (at the level of paragraph subheadings) and indicate what information will go into main context (have you own flexibility).</a:t>
            </a:r>
          </a:p>
        </p:txBody>
      </p:sp>
    </p:spTree>
    <p:extLst>
      <p:ext uri="{BB962C8B-B14F-4D97-AF65-F5344CB8AC3E}">
        <p14:creationId xmlns:p14="http://schemas.microsoft.com/office/powerpoint/2010/main" val="37404690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CAE111D-75DC-4123-A50B-FBF74FDB4129}"/>
              </a:ext>
            </a:extLst>
          </p:cNvPr>
          <p:cNvSpPr>
            <a:spLocks noGrp="1"/>
          </p:cNvSpPr>
          <p:nvPr>
            <p:ph type="body" sz="quarter" idx="11"/>
          </p:nvPr>
        </p:nvSpPr>
        <p:spPr>
          <a:xfrm>
            <a:off x="518160" y="396240"/>
            <a:ext cx="6807200" cy="589280"/>
          </a:xfrm>
        </p:spPr>
        <p:txBody>
          <a:bodyPr/>
          <a:lstStyle/>
          <a:p>
            <a:pPr marL="0" indent="0">
              <a:buNone/>
            </a:pPr>
            <a:r>
              <a:rPr lang="en-US" dirty="0"/>
              <a:t>Prepare Your Manuscript</a:t>
            </a:r>
          </a:p>
        </p:txBody>
      </p:sp>
      <p:sp>
        <p:nvSpPr>
          <p:cNvPr id="5" name="Text Placeholder 1">
            <a:extLst>
              <a:ext uri="{FF2B5EF4-FFF2-40B4-BE49-F238E27FC236}">
                <a16:creationId xmlns:a16="http://schemas.microsoft.com/office/drawing/2014/main" id="{3B1C4B4B-4FC4-4015-B9E8-1F828DFFA6FD}"/>
              </a:ext>
            </a:extLst>
          </p:cNvPr>
          <p:cNvSpPr txBox="1">
            <a:spLocks/>
          </p:cNvSpPr>
          <p:nvPr/>
        </p:nvSpPr>
        <p:spPr>
          <a:xfrm>
            <a:off x="804394" y="1290965"/>
            <a:ext cx="6807200" cy="5892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b="0" i="0" kern="1200" baseline="0">
                <a:solidFill>
                  <a:schemeClr val="tx1"/>
                </a:solidFill>
                <a:latin typeface="Arial"/>
                <a:ea typeface="+mn-ea"/>
                <a:cs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i="1" dirty="0">
                <a:latin typeface="Abadi" panose="020B0604020104020204" pitchFamily="34" charset="0"/>
              </a:rPr>
              <a:t>What to Start? </a:t>
            </a:r>
            <a:r>
              <a:rPr lang="en-US" sz="2400" i="1" u="sng" dirty="0">
                <a:latin typeface="Abadi" panose="020B0604020104020204" pitchFamily="34" charset="0"/>
              </a:rPr>
              <a:t>Introduction</a:t>
            </a:r>
          </a:p>
          <a:p>
            <a:pPr marL="0" indent="0">
              <a:buFont typeface="Arial" panose="020B0604020202020204" pitchFamily="34" charset="0"/>
              <a:buNone/>
            </a:pPr>
            <a:endParaRPr lang="en-US" sz="2400" i="1" dirty="0">
              <a:latin typeface="Abadi" panose="020B0604020104020204" pitchFamily="34" charset="0"/>
            </a:endParaRPr>
          </a:p>
        </p:txBody>
      </p:sp>
      <p:sp>
        <p:nvSpPr>
          <p:cNvPr id="8" name="TextBox 7">
            <a:extLst>
              <a:ext uri="{FF2B5EF4-FFF2-40B4-BE49-F238E27FC236}">
                <a16:creationId xmlns:a16="http://schemas.microsoft.com/office/drawing/2014/main" id="{39454A18-BA32-4712-91DD-EFC47737A151}"/>
              </a:ext>
            </a:extLst>
          </p:cNvPr>
          <p:cNvSpPr txBox="1"/>
          <p:nvPr/>
        </p:nvSpPr>
        <p:spPr>
          <a:xfrm>
            <a:off x="651994" y="2954327"/>
            <a:ext cx="10951427" cy="3357971"/>
          </a:xfrm>
          <a:prstGeom prst="rect">
            <a:avLst/>
          </a:prstGeom>
          <a:noFill/>
        </p:spPr>
        <p:txBody>
          <a:bodyPr wrap="square" rtlCol="0">
            <a:spAutoFit/>
          </a:bodyPr>
          <a:lstStyle/>
          <a:p>
            <a:pPr marL="342900" indent="-342900">
              <a:lnSpc>
                <a:spcPct val="150000"/>
              </a:lnSpc>
              <a:buAutoNum type="arabicPeriod"/>
            </a:pPr>
            <a:r>
              <a:rPr lang="en-US" sz="2400" dirty="0">
                <a:latin typeface="Abadi" panose="020B0604020104020204" pitchFamily="34" charset="0"/>
              </a:rPr>
              <a:t>The </a:t>
            </a:r>
            <a:r>
              <a:rPr lang="en-US" sz="2400" b="1" i="1" dirty="0">
                <a:solidFill>
                  <a:srgbClr val="FF0000"/>
                </a:solidFill>
                <a:latin typeface="Abadi" panose="020B0604020104020204" pitchFamily="34" charset="0"/>
              </a:rPr>
              <a:t>objective</a:t>
            </a:r>
            <a:r>
              <a:rPr lang="en-US" sz="2400" dirty="0">
                <a:latin typeface="Abadi" panose="020B0604020104020204" pitchFamily="34" charset="0"/>
              </a:rPr>
              <a:t> of the work;</a:t>
            </a:r>
          </a:p>
          <a:p>
            <a:pPr marL="342900" indent="-342900">
              <a:lnSpc>
                <a:spcPct val="150000"/>
              </a:lnSpc>
              <a:buAutoNum type="arabicPeriod"/>
            </a:pPr>
            <a:r>
              <a:rPr lang="en-US" sz="2400" dirty="0">
                <a:latin typeface="Abadi" panose="020B0604020104020204" pitchFamily="34" charset="0"/>
              </a:rPr>
              <a:t>The </a:t>
            </a:r>
            <a:r>
              <a:rPr lang="en-US" sz="2400" i="1" dirty="0">
                <a:solidFill>
                  <a:srgbClr val="FF0000"/>
                </a:solidFill>
                <a:latin typeface="Abadi" panose="020B0604020104020204" pitchFamily="34" charset="0"/>
              </a:rPr>
              <a:t>justification</a:t>
            </a:r>
            <a:r>
              <a:rPr lang="en-US" sz="2400" dirty="0">
                <a:latin typeface="Abadi" panose="020B0604020104020204" pitchFamily="34" charset="0"/>
              </a:rPr>
              <a:t> for these objective: why is this work important;</a:t>
            </a:r>
          </a:p>
          <a:p>
            <a:pPr marL="342900" indent="-342900">
              <a:lnSpc>
                <a:spcPct val="150000"/>
              </a:lnSpc>
              <a:buAutoNum type="arabicPeriod"/>
            </a:pPr>
            <a:r>
              <a:rPr lang="en-US" sz="2400" i="1" dirty="0">
                <a:solidFill>
                  <a:srgbClr val="FF0000"/>
                </a:solidFill>
                <a:latin typeface="Abadi" panose="020B0604020104020204" pitchFamily="34" charset="0"/>
              </a:rPr>
              <a:t>Background</a:t>
            </a:r>
            <a:r>
              <a:rPr lang="en-US" sz="2400" dirty="0">
                <a:latin typeface="Abadi" panose="020B0604020104020204" pitchFamily="34" charset="0"/>
              </a:rPr>
              <a:t>: Who else has done what? How? What have we done previously?</a:t>
            </a:r>
          </a:p>
          <a:p>
            <a:pPr marL="342900" indent="-342900">
              <a:lnSpc>
                <a:spcPct val="150000"/>
              </a:lnSpc>
              <a:buAutoNum type="arabicPeriod"/>
            </a:pPr>
            <a:r>
              <a:rPr lang="en-US" sz="2400" i="1" dirty="0">
                <a:solidFill>
                  <a:srgbClr val="FF0000"/>
                </a:solidFill>
                <a:latin typeface="Abadi" panose="020B0604020104020204" pitchFamily="34" charset="0"/>
              </a:rPr>
              <a:t>Guidance</a:t>
            </a:r>
            <a:r>
              <a:rPr lang="en-US" sz="2400" dirty="0">
                <a:latin typeface="Abadi" panose="020B0604020104020204" pitchFamily="34" charset="0"/>
              </a:rPr>
              <a:t> to the reader: What should the reader watch for in the paper? what are the interesting high points? What strategy did we use?</a:t>
            </a:r>
          </a:p>
          <a:p>
            <a:pPr marL="342900" indent="-342900">
              <a:lnSpc>
                <a:spcPct val="150000"/>
              </a:lnSpc>
              <a:buAutoNum type="arabicPeriod"/>
            </a:pPr>
            <a:r>
              <a:rPr lang="en-US" sz="2400" i="1" dirty="0">
                <a:solidFill>
                  <a:srgbClr val="FF0000"/>
                </a:solidFill>
                <a:latin typeface="Abadi" panose="020B0604020104020204" pitchFamily="34" charset="0"/>
              </a:rPr>
              <a:t>Summary/conclusion</a:t>
            </a:r>
            <a:r>
              <a:rPr lang="en-US" sz="2400" dirty="0">
                <a:latin typeface="Abadi" panose="020B0604020104020204" pitchFamily="34" charset="0"/>
              </a:rPr>
              <a:t>: What should the reader expect as conclusion? </a:t>
            </a:r>
          </a:p>
        </p:txBody>
      </p:sp>
      <p:sp>
        <p:nvSpPr>
          <p:cNvPr id="12" name="TextBox 11">
            <a:extLst>
              <a:ext uri="{FF2B5EF4-FFF2-40B4-BE49-F238E27FC236}">
                <a16:creationId xmlns:a16="http://schemas.microsoft.com/office/drawing/2014/main" id="{6CC0F4AA-9701-4988-9AA6-E92EA92AC403}"/>
              </a:ext>
            </a:extLst>
          </p:cNvPr>
          <p:cNvSpPr txBox="1"/>
          <p:nvPr/>
        </p:nvSpPr>
        <p:spPr>
          <a:xfrm>
            <a:off x="882870" y="1880245"/>
            <a:ext cx="10836165" cy="830997"/>
          </a:xfrm>
          <a:prstGeom prst="rect">
            <a:avLst/>
          </a:prstGeom>
          <a:noFill/>
        </p:spPr>
        <p:txBody>
          <a:bodyPr wrap="square" rtlCol="0">
            <a:spAutoFit/>
          </a:bodyPr>
          <a:lstStyle/>
          <a:p>
            <a:r>
              <a:rPr lang="en-US" sz="2400" dirty="0">
                <a:solidFill>
                  <a:srgbClr val="0070C0"/>
                </a:solidFill>
                <a:latin typeface="Abadi" panose="020B0604020104020204" pitchFamily="34" charset="0"/>
              </a:rPr>
              <a:t>State concisely the objective of the work and indicate why this objective is import. It should have these key elements:</a:t>
            </a:r>
          </a:p>
        </p:txBody>
      </p:sp>
    </p:spTree>
    <p:extLst>
      <p:ext uri="{BB962C8B-B14F-4D97-AF65-F5344CB8AC3E}">
        <p14:creationId xmlns:p14="http://schemas.microsoft.com/office/powerpoint/2010/main" val="2591113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F0767A-A9E1-44A9-8221-78ECDB01ED99}"/>
              </a:ext>
            </a:extLst>
          </p:cNvPr>
          <p:cNvSpPr>
            <a:spLocks noGrp="1"/>
          </p:cNvSpPr>
          <p:nvPr>
            <p:ph type="body" sz="quarter" idx="10"/>
          </p:nvPr>
        </p:nvSpPr>
        <p:spPr>
          <a:xfrm>
            <a:off x="4826000" y="435477"/>
            <a:ext cx="6807200" cy="589280"/>
          </a:xfrm>
        </p:spPr>
        <p:txBody>
          <a:bodyPr>
            <a:normAutofit/>
          </a:bodyPr>
          <a:lstStyle/>
          <a:p>
            <a:pPr marL="0" indent="0">
              <a:buNone/>
            </a:pPr>
            <a:r>
              <a:rPr lang="en-US" sz="2800" i="1" u="sng" dirty="0">
                <a:latin typeface="Abadi" panose="020B0604020104020204" pitchFamily="34" charset="0"/>
              </a:rPr>
              <a:t>Results and Discussion.</a:t>
            </a:r>
          </a:p>
          <a:p>
            <a:endParaRPr lang="en-US" sz="2800" i="1" u="sng" dirty="0">
              <a:latin typeface="Abadi" panose="020B0604020104020204" pitchFamily="34" charset="0"/>
            </a:endParaRPr>
          </a:p>
        </p:txBody>
      </p:sp>
      <p:sp>
        <p:nvSpPr>
          <p:cNvPr id="3" name="Text Placeholder 2">
            <a:extLst>
              <a:ext uri="{FF2B5EF4-FFF2-40B4-BE49-F238E27FC236}">
                <a16:creationId xmlns:a16="http://schemas.microsoft.com/office/drawing/2014/main" id="{CCAE111D-75DC-4123-A50B-FBF74FDB4129}"/>
              </a:ext>
            </a:extLst>
          </p:cNvPr>
          <p:cNvSpPr>
            <a:spLocks noGrp="1"/>
          </p:cNvSpPr>
          <p:nvPr>
            <p:ph type="body" sz="quarter" idx="11"/>
          </p:nvPr>
        </p:nvSpPr>
        <p:spPr>
          <a:xfrm>
            <a:off x="190938" y="333178"/>
            <a:ext cx="6807200" cy="589280"/>
          </a:xfrm>
        </p:spPr>
        <p:txBody>
          <a:bodyPr/>
          <a:lstStyle/>
          <a:p>
            <a:pPr marL="0" indent="0">
              <a:buNone/>
            </a:pPr>
            <a:r>
              <a:rPr lang="en-US" dirty="0"/>
              <a:t>Prepare Your Manuscript</a:t>
            </a:r>
          </a:p>
        </p:txBody>
      </p:sp>
      <p:sp>
        <p:nvSpPr>
          <p:cNvPr id="4" name="TextBox 3">
            <a:extLst>
              <a:ext uri="{FF2B5EF4-FFF2-40B4-BE49-F238E27FC236}">
                <a16:creationId xmlns:a16="http://schemas.microsoft.com/office/drawing/2014/main" id="{A2595E74-7707-46D1-9623-723DCE074148}"/>
              </a:ext>
            </a:extLst>
          </p:cNvPr>
          <p:cNvSpPr txBox="1"/>
          <p:nvPr/>
        </p:nvSpPr>
        <p:spPr>
          <a:xfrm>
            <a:off x="473068" y="1408915"/>
            <a:ext cx="11414131" cy="1200329"/>
          </a:xfrm>
          <a:prstGeom prst="rect">
            <a:avLst/>
          </a:prstGeom>
          <a:noFill/>
        </p:spPr>
        <p:txBody>
          <a:bodyPr wrap="square" rtlCol="0">
            <a:spAutoFit/>
          </a:bodyPr>
          <a:lstStyle/>
          <a:p>
            <a:r>
              <a:rPr lang="en-US" sz="2400" dirty="0">
                <a:solidFill>
                  <a:srgbClr val="0070C0"/>
                </a:solidFill>
                <a:latin typeface="Abadi" panose="020B0604020104020204" pitchFamily="34" charset="0"/>
              </a:rPr>
              <a:t>The results and discussion should be organized according to major topics. Often, subheadings (</a:t>
            </a:r>
            <a:r>
              <a:rPr lang="en-US" sz="2400" dirty="0">
                <a:solidFill>
                  <a:srgbClr val="FF0000"/>
                </a:solidFill>
                <a:effectLst>
                  <a:outerShdw blurRad="38100" dist="38100" dir="2700000" algn="tl">
                    <a:srgbClr val="000000">
                      <a:alpha val="43137"/>
                    </a:srgbClr>
                  </a:outerShdw>
                </a:effectLst>
                <a:latin typeface="Abadi" panose="020B0604020104020204" pitchFamily="34" charset="0"/>
              </a:rPr>
              <a:t>concise</a:t>
            </a:r>
            <a:r>
              <a:rPr lang="en-US" sz="2400" dirty="0">
                <a:solidFill>
                  <a:srgbClr val="0070C0"/>
                </a:solidFill>
                <a:latin typeface="Abadi" panose="020B0604020104020204" pitchFamily="34" charset="0"/>
              </a:rPr>
              <a:t>) in the boldface are used to make this organization clear. The following gives some examples:</a:t>
            </a:r>
          </a:p>
        </p:txBody>
      </p:sp>
      <p:sp>
        <p:nvSpPr>
          <p:cNvPr id="5" name="TextBox 4">
            <a:extLst>
              <a:ext uri="{FF2B5EF4-FFF2-40B4-BE49-F238E27FC236}">
                <a16:creationId xmlns:a16="http://schemas.microsoft.com/office/drawing/2014/main" id="{DBBC7B3C-36E5-4A55-893F-48A2DE414FE5}"/>
              </a:ext>
            </a:extLst>
          </p:cNvPr>
          <p:cNvSpPr txBox="1"/>
          <p:nvPr/>
        </p:nvSpPr>
        <p:spPr>
          <a:xfrm>
            <a:off x="1841015" y="2741387"/>
            <a:ext cx="8026556" cy="3681136"/>
          </a:xfrm>
          <a:prstGeom prst="rect">
            <a:avLst/>
          </a:prstGeom>
          <a:noFill/>
        </p:spPr>
        <p:txBody>
          <a:bodyPr wrap="none" rtlCol="0">
            <a:spAutoFit/>
          </a:bodyPr>
          <a:lstStyle/>
          <a:p>
            <a:pPr marL="342900" indent="-342900">
              <a:lnSpc>
                <a:spcPct val="200000"/>
              </a:lnSpc>
              <a:buAutoNum type="arabicPeriod"/>
            </a:pPr>
            <a:r>
              <a:rPr lang="en-US" sz="2400" dirty="0">
                <a:latin typeface="Abadi" panose="020B0604020104020204" pitchFamily="34" charset="0"/>
              </a:rPr>
              <a:t>Synthesis of the xxx “world’s best materials”;</a:t>
            </a:r>
          </a:p>
          <a:p>
            <a:pPr marL="342900" indent="-342900">
              <a:lnSpc>
                <a:spcPct val="200000"/>
              </a:lnSpc>
              <a:buAutoNum type="arabicPeriod"/>
            </a:pPr>
            <a:r>
              <a:rPr lang="en-US" sz="2400" dirty="0">
                <a:latin typeface="Abadi" panose="020B0604020104020204" pitchFamily="34" charset="0"/>
              </a:rPr>
              <a:t>Structure characterization of the “world’s best materials”;</a:t>
            </a:r>
          </a:p>
          <a:p>
            <a:pPr marL="342900" indent="-342900">
              <a:lnSpc>
                <a:spcPct val="200000"/>
              </a:lnSpc>
              <a:buAutoNum type="arabicPeriod"/>
            </a:pPr>
            <a:r>
              <a:rPr lang="en-US" sz="2400" dirty="0">
                <a:latin typeface="Abadi" panose="020B0604020104020204" pitchFamily="34" charset="0"/>
              </a:rPr>
              <a:t>XX performance of the “world’s best materials”;</a:t>
            </a:r>
          </a:p>
          <a:p>
            <a:pPr marL="342900" indent="-342900">
              <a:lnSpc>
                <a:spcPct val="200000"/>
              </a:lnSpc>
              <a:buAutoNum type="arabicPeriod"/>
            </a:pPr>
            <a:r>
              <a:rPr lang="en-US" sz="2400" dirty="0">
                <a:latin typeface="Abadi" panose="020B0604020104020204" pitchFamily="34" charset="0"/>
              </a:rPr>
              <a:t>Stability test of “world’s best materials”;</a:t>
            </a:r>
          </a:p>
          <a:p>
            <a:pPr marL="342900" indent="-342900">
              <a:lnSpc>
                <a:spcPct val="200000"/>
              </a:lnSpc>
              <a:buAutoNum type="arabicPeriod"/>
            </a:pPr>
            <a:r>
              <a:rPr lang="en-US" sz="2400" dirty="0">
                <a:latin typeface="Abadi" panose="020B0604020104020204" pitchFamily="34" charset="0"/>
              </a:rPr>
              <a:t>Mechanistic understanding of “world’s best materials” </a:t>
            </a:r>
          </a:p>
        </p:txBody>
      </p:sp>
    </p:spTree>
    <p:extLst>
      <p:ext uri="{BB962C8B-B14F-4D97-AF65-F5344CB8AC3E}">
        <p14:creationId xmlns:p14="http://schemas.microsoft.com/office/powerpoint/2010/main" val="3095227033"/>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F0767A-A9E1-44A9-8221-78ECDB01ED99}"/>
              </a:ext>
            </a:extLst>
          </p:cNvPr>
          <p:cNvSpPr>
            <a:spLocks noGrp="1"/>
          </p:cNvSpPr>
          <p:nvPr>
            <p:ph type="body" sz="quarter" idx="10"/>
          </p:nvPr>
        </p:nvSpPr>
        <p:spPr>
          <a:xfrm>
            <a:off x="4826000" y="435477"/>
            <a:ext cx="6807200" cy="589280"/>
          </a:xfrm>
        </p:spPr>
        <p:txBody>
          <a:bodyPr>
            <a:normAutofit/>
          </a:bodyPr>
          <a:lstStyle/>
          <a:p>
            <a:pPr marL="0" indent="0">
              <a:buNone/>
            </a:pPr>
            <a:r>
              <a:rPr lang="en-US" sz="2800" i="1" u="sng" dirty="0">
                <a:latin typeface="Abadi" panose="020B0604020104020204" pitchFamily="34" charset="0"/>
              </a:rPr>
              <a:t>Conclusions.</a:t>
            </a:r>
          </a:p>
          <a:p>
            <a:endParaRPr lang="en-US" sz="2800" i="1" u="sng" dirty="0">
              <a:latin typeface="Abadi" panose="020B0604020104020204" pitchFamily="34" charset="0"/>
            </a:endParaRPr>
          </a:p>
        </p:txBody>
      </p:sp>
      <p:sp>
        <p:nvSpPr>
          <p:cNvPr id="3" name="Text Placeholder 2">
            <a:extLst>
              <a:ext uri="{FF2B5EF4-FFF2-40B4-BE49-F238E27FC236}">
                <a16:creationId xmlns:a16="http://schemas.microsoft.com/office/drawing/2014/main" id="{CCAE111D-75DC-4123-A50B-FBF74FDB4129}"/>
              </a:ext>
            </a:extLst>
          </p:cNvPr>
          <p:cNvSpPr>
            <a:spLocks noGrp="1"/>
          </p:cNvSpPr>
          <p:nvPr>
            <p:ph type="body" sz="quarter" idx="11"/>
          </p:nvPr>
        </p:nvSpPr>
        <p:spPr>
          <a:xfrm>
            <a:off x="190938" y="333178"/>
            <a:ext cx="6807200" cy="589280"/>
          </a:xfrm>
        </p:spPr>
        <p:txBody>
          <a:bodyPr/>
          <a:lstStyle/>
          <a:p>
            <a:pPr marL="0" indent="0">
              <a:buNone/>
            </a:pPr>
            <a:r>
              <a:rPr lang="en-US" dirty="0"/>
              <a:t>Prepare Your Manuscript</a:t>
            </a:r>
          </a:p>
        </p:txBody>
      </p:sp>
      <p:sp>
        <p:nvSpPr>
          <p:cNvPr id="4" name="TextBox 3">
            <a:extLst>
              <a:ext uri="{FF2B5EF4-FFF2-40B4-BE49-F238E27FC236}">
                <a16:creationId xmlns:a16="http://schemas.microsoft.com/office/drawing/2014/main" id="{A2595E74-7707-46D1-9623-723DCE074148}"/>
              </a:ext>
            </a:extLst>
          </p:cNvPr>
          <p:cNvSpPr txBox="1"/>
          <p:nvPr/>
        </p:nvSpPr>
        <p:spPr>
          <a:xfrm>
            <a:off x="551495" y="2274838"/>
            <a:ext cx="10715946" cy="2308324"/>
          </a:xfrm>
          <a:prstGeom prst="rect">
            <a:avLst/>
          </a:prstGeom>
          <a:noFill/>
        </p:spPr>
        <p:txBody>
          <a:bodyPr wrap="square" rtlCol="0">
            <a:spAutoFit/>
          </a:bodyPr>
          <a:lstStyle/>
          <a:p>
            <a:r>
              <a:rPr lang="en-US" sz="2400" dirty="0">
                <a:solidFill>
                  <a:srgbClr val="0070C0"/>
                </a:solidFill>
                <a:latin typeface="Abadi" panose="020B0604020104020204" pitchFamily="34" charset="0"/>
              </a:rPr>
              <a:t>Summarize the conclusions of the paper as to </a:t>
            </a:r>
            <a:r>
              <a:rPr lang="en-US" sz="2400" dirty="0">
                <a:solidFill>
                  <a:srgbClr val="FF0000"/>
                </a:solidFill>
                <a:latin typeface="Abadi" panose="020B0604020104020204" pitchFamily="34" charset="0"/>
              </a:rPr>
              <a:t>add a new, higher level of analysis and should indicate explicitly the significance of the work</a:t>
            </a:r>
            <a:r>
              <a:rPr lang="en-US" sz="2400" dirty="0">
                <a:solidFill>
                  <a:srgbClr val="0070C0"/>
                </a:solidFill>
                <a:latin typeface="Abadi" panose="020B0604020104020204" pitchFamily="34" charset="0"/>
              </a:rPr>
              <a:t>. </a:t>
            </a:r>
          </a:p>
          <a:p>
            <a:endParaRPr lang="en-US" sz="2400" dirty="0">
              <a:solidFill>
                <a:srgbClr val="0070C0"/>
              </a:solidFill>
              <a:latin typeface="Abadi" panose="020B0604020104020204" pitchFamily="34" charset="0"/>
            </a:endParaRPr>
          </a:p>
          <a:p>
            <a:endParaRPr lang="en-US" sz="2400" dirty="0">
              <a:solidFill>
                <a:srgbClr val="0070C0"/>
              </a:solidFill>
              <a:latin typeface="Abadi" panose="020B0604020104020204" pitchFamily="34" charset="0"/>
            </a:endParaRPr>
          </a:p>
          <a:p>
            <a:r>
              <a:rPr lang="en-US" sz="2400" dirty="0">
                <a:solidFill>
                  <a:srgbClr val="0070C0"/>
                </a:solidFill>
                <a:latin typeface="Abadi" panose="020B0604020104020204" pitchFamily="34" charset="0"/>
              </a:rPr>
              <a:t>You can include the most critical results again but Do NOT just repeat the results as you did in the last part of the introduction.</a:t>
            </a:r>
          </a:p>
        </p:txBody>
      </p:sp>
    </p:spTree>
    <p:extLst>
      <p:ext uri="{BB962C8B-B14F-4D97-AF65-F5344CB8AC3E}">
        <p14:creationId xmlns:p14="http://schemas.microsoft.com/office/powerpoint/2010/main" val="357362610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F0767A-A9E1-44A9-8221-78ECDB01ED99}"/>
              </a:ext>
            </a:extLst>
          </p:cNvPr>
          <p:cNvSpPr>
            <a:spLocks noGrp="1"/>
          </p:cNvSpPr>
          <p:nvPr>
            <p:ph type="body" sz="quarter" idx="10"/>
          </p:nvPr>
        </p:nvSpPr>
        <p:spPr>
          <a:xfrm>
            <a:off x="4826000" y="435477"/>
            <a:ext cx="6807200" cy="589280"/>
          </a:xfrm>
        </p:spPr>
        <p:txBody>
          <a:bodyPr>
            <a:normAutofit/>
          </a:bodyPr>
          <a:lstStyle/>
          <a:p>
            <a:pPr marL="0" indent="0">
              <a:buNone/>
            </a:pPr>
            <a:r>
              <a:rPr lang="en-US" sz="2800" i="1" u="sng" dirty="0">
                <a:latin typeface="Abadi" panose="020B0604020104020204" pitchFamily="34" charset="0"/>
              </a:rPr>
              <a:t>Experiment methods.</a:t>
            </a:r>
          </a:p>
          <a:p>
            <a:endParaRPr lang="en-US" sz="2800" i="1" u="sng" dirty="0">
              <a:latin typeface="Abadi" panose="020B0604020104020204" pitchFamily="34" charset="0"/>
            </a:endParaRPr>
          </a:p>
        </p:txBody>
      </p:sp>
      <p:sp>
        <p:nvSpPr>
          <p:cNvPr id="3" name="Text Placeholder 2">
            <a:extLst>
              <a:ext uri="{FF2B5EF4-FFF2-40B4-BE49-F238E27FC236}">
                <a16:creationId xmlns:a16="http://schemas.microsoft.com/office/drawing/2014/main" id="{CCAE111D-75DC-4123-A50B-FBF74FDB4129}"/>
              </a:ext>
            </a:extLst>
          </p:cNvPr>
          <p:cNvSpPr>
            <a:spLocks noGrp="1"/>
          </p:cNvSpPr>
          <p:nvPr>
            <p:ph type="body" sz="quarter" idx="11"/>
          </p:nvPr>
        </p:nvSpPr>
        <p:spPr>
          <a:xfrm>
            <a:off x="190938" y="333178"/>
            <a:ext cx="6807200" cy="589280"/>
          </a:xfrm>
        </p:spPr>
        <p:txBody>
          <a:bodyPr/>
          <a:lstStyle/>
          <a:p>
            <a:pPr marL="0" indent="0">
              <a:buNone/>
            </a:pPr>
            <a:r>
              <a:rPr lang="en-US" dirty="0"/>
              <a:t>Prepare Your Manuscript</a:t>
            </a:r>
          </a:p>
        </p:txBody>
      </p:sp>
      <p:sp>
        <p:nvSpPr>
          <p:cNvPr id="4" name="TextBox 3">
            <a:extLst>
              <a:ext uri="{FF2B5EF4-FFF2-40B4-BE49-F238E27FC236}">
                <a16:creationId xmlns:a16="http://schemas.microsoft.com/office/drawing/2014/main" id="{A2595E74-7707-46D1-9623-723DCE074148}"/>
              </a:ext>
            </a:extLst>
          </p:cNvPr>
          <p:cNvSpPr txBox="1"/>
          <p:nvPr/>
        </p:nvSpPr>
        <p:spPr>
          <a:xfrm>
            <a:off x="551495" y="2274838"/>
            <a:ext cx="10715946"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rgbClr val="0070C0"/>
                </a:solidFill>
                <a:latin typeface="Abadi" panose="020B0604020104020204" pitchFamily="34" charset="0"/>
              </a:rPr>
              <a:t>Describe the details of your experiment methods;</a:t>
            </a:r>
          </a:p>
          <a:p>
            <a:pPr marL="342900" indent="-342900">
              <a:buFont typeface="Arial" panose="020B0604020202020204" pitchFamily="34" charset="0"/>
              <a:buChar char="•"/>
            </a:pPr>
            <a:endParaRPr lang="en-US" sz="2400" dirty="0">
              <a:solidFill>
                <a:srgbClr val="0070C0"/>
              </a:solidFill>
              <a:latin typeface="Abadi" panose="020B0604020104020204" pitchFamily="34" charset="0"/>
            </a:endParaRPr>
          </a:p>
          <a:p>
            <a:pPr marL="342900" indent="-342900">
              <a:buFont typeface="Arial" panose="020B0604020202020204" pitchFamily="34" charset="0"/>
              <a:buChar char="•"/>
            </a:pPr>
            <a:r>
              <a:rPr lang="en-US" sz="2400" dirty="0">
                <a:solidFill>
                  <a:srgbClr val="0070C0"/>
                </a:solidFill>
                <a:latin typeface="Abadi" panose="020B0604020104020204" pitchFamily="34" charset="0"/>
              </a:rPr>
              <a:t>Often, subheadings are also needed to guide;</a:t>
            </a:r>
          </a:p>
          <a:p>
            <a:pPr marL="342900" indent="-342900">
              <a:buFont typeface="Arial" panose="020B0604020202020204" pitchFamily="34" charset="0"/>
              <a:buChar char="•"/>
            </a:pPr>
            <a:endParaRPr lang="en-US" sz="2400" dirty="0">
              <a:solidFill>
                <a:srgbClr val="0070C0"/>
              </a:solidFill>
              <a:latin typeface="Abadi" panose="020B0604020104020204" pitchFamily="34" charset="0"/>
            </a:endParaRPr>
          </a:p>
          <a:p>
            <a:pPr marL="342900" indent="-342900">
              <a:buFont typeface="Arial" panose="020B0604020202020204" pitchFamily="34" charset="0"/>
              <a:buChar char="•"/>
            </a:pPr>
            <a:r>
              <a:rPr lang="en-US" sz="2400" dirty="0">
                <a:solidFill>
                  <a:srgbClr val="0070C0"/>
                </a:solidFill>
                <a:latin typeface="Abadi" panose="020B0604020104020204" pitchFamily="34" charset="0"/>
              </a:rPr>
              <a:t>Sometimes in the main text, sometimes in Supporting Information section.</a:t>
            </a:r>
          </a:p>
        </p:txBody>
      </p:sp>
    </p:spTree>
    <p:extLst>
      <p:ext uri="{BB962C8B-B14F-4D97-AF65-F5344CB8AC3E}">
        <p14:creationId xmlns:p14="http://schemas.microsoft.com/office/powerpoint/2010/main" val="20668303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F0767A-A9E1-44A9-8221-78ECDB01ED99}"/>
              </a:ext>
            </a:extLst>
          </p:cNvPr>
          <p:cNvSpPr>
            <a:spLocks noGrp="1"/>
          </p:cNvSpPr>
          <p:nvPr>
            <p:ph type="body" sz="quarter" idx="10"/>
          </p:nvPr>
        </p:nvSpPr>
        <p:spPr>
          <a:xfrm>
            <a:off x="4826000" y="435477"/>
            <a:ext cx="6807200" cy="589280"/>
          </a:xfrm>
        </p:spPr>
        <p:txBody>
          <a:bodyPr>
            <a:normAutofit/>
          </a:bodyPr>
          <a:lstStyle/>
          <a:p>
            <a:pPr marL="0" indent="0">
              <a:buNone/>
            </a:pPr>
            <a:r>
              <a:rPr lang="en-US" sz="2800" i="1" u="sng" dirty="0">
                <a:latin typeface="Abadi" panose="020B0604020104020204" pitchFamily="34" charset="0"/>
              </a:rPr>
              <a:t>Acknowledgments</a:t>
            </a:r>
          </a:p>
        </p:txBody>
      </p:sp>
      <p:sp>
        <p:nvSpPr>
          <p:cNvPr id="3" name="Text Placeholder 2">
            <a:extLst>
              <a:ext uri="{FF2B5EF4-FFF2-40B4-BE49-F238E27FC236}">
                <a16:creationId xmlns:a16="http://schemas.microsoft.com/office/drawing/2014/main" id="{CCAE111D-75DC-4123-A50B-FBF74FDB4129}"/>
              </a:ext>
            </a:extLst>
          </p:cNvPr>
          <p:cNvSpPr>
            <a:spLocks noGrp="1"/>
          </p:cNvSpPr>
          <p:nvPr>
            <p:ph type="body" sz="quarter" idx="11"/>
          </p:nvPr>
        </p:nvSpPr>
        <p:spPr>
          <a:xfrm>
            <a:off x="190938" y="333178"/>
            <a:ext cx="6807200" cy="589280"/>
          </a:xfrm>
        </p:spPr>
        <p:txBody>
          <a:bodyPr/>
          <a:lstStyle/>
          <a:p>
            <a:pPr marL="0" indent="0">
              <a:buNone/>
            </a:pPr>
            <a:r>
              <a:rPr lang="en-US" dirty="0"/>
              <a:t>Prepare Your Manuscript</a:t>
            </a:r>
          </a:p>
        </p:txBody>
      </p:sp>
      <p:sp>
        <p:nvSpPr>
          <p:cNvPr id="4" name="TextBox 3">
            <a:extLst>
              <a:ext uri="{FF2B5EF4-FFF2-40B4-BE49-F238E27FC236}">
                <a16:creationId xmlns:a16="http://schemas.microsoft.com/office/drawing/2014/main" id="{A2595E74-7707-46D1-9623-723DCE074148}"/>
              </a:ext>
            </a:extLst>
          </p:cNvPr>
          <p:cNvSpPr txBox="1"/>
          <p:nvPr/>
        </p:nvSpPr>
        <p:spPr>
          <a:xfrm>
            <a:off x="551495" y="2274838"/>
            <a:ext cx="10715946" cy="2677656"/>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rgbClr val="0070C0"/>
                </a:solidFill>
                <a:latin typeface="Abadi" panose="020B0604020104020204" pitchFamily="34" charset="0"/>
              </a:rPr>
              <a:t>Keep acknowledgements brief, naming those who helped with your research; contributors, or suppliers who provided free materials;</a:t>
            </a:r>
          </a:p>
          <a:p>
            <a:pPr marL="342900" indent="-342900">
              <a:buFont typeface="Arial" panose="020B0604020202020204" pitchFamily="34" charset="0"/>
              <a:buChar char="•"/>
            </a:pPr>
            <a:endParaRPr lang="en-US" sz="2400" dirty="0">
              <a:solidFill>
                <a:srgbClr val="0070C0"/>
              </a:solidFill>
              <a:latin typeface="Abadi" panose="020B0604020104020204" pitchFamily="34" charset="0"/>
            </a:endParaRPr>
          </a:p>
          <a:p>
            <a:pPr marL="342900" indent="-342900">
              <a:buFont typeface="Arial" panose="020B0604020202020204" pitchFamily="34" charset="0"/>
              <a:buChar char="•"/>
            </a:pPr>
            <a:r>
              <a:rPr lang="en-US" sz="2400" dirty="0">
                <a:solidFill>
                  <a:srgbClr val="0070C0"/>
                </a:solidFill>
                <a:latin typeface="Abadi" panose="020B0604020104020204" pitchFamily="34" charset="0"/>
              </a:rPr>
              <a:t>Funding agency;</a:t>
            </a:r>
          </a:p>
          <a:p>
            <a:pPr marL="342900" indent="-342900">
              <a:buFont typeface="Arial" panose="020B0604020202020204" pitchFamily="34" charset="0"/>
              <a:buChar char="•"/>
            </a:pPr>
            <a:endParaRPr lang="en-US" sz="2400" dirty="0">
              <a:solidFill>
                <a:srgbClr val="0070C0"/>
              </a:solidFill>
              <a:latin typeface="Abadi" panose="020B0604020104020204" pitchFamily="34" charset="0"/>
            </a:endParaRPr>
          </a:p>
          <a:p>
            <a:pPr marL="342900" indent="-342900">
              <a:buFont typeface="Arial" panose="020B0604020202020204" pitchFamily="34" charset="0"/>
              <a:buChar char="•"/>
            </a:pPr>
            <a:r>
              <a:rPr lang="en-US" sz="2400" dirty="0">
                <a:solidFill>
                  <a:srgbClr val="0070C0"/>
                </a:solidFill>
                <a:latin typeface="Abadi" panose="020B0604020104020204" pitchFamily="34" charset="0"/>
              </a:rPr>
              <a:t>You should also disclose any financial or other substantive conflict of interest that could be seen to influence your results or interpretations;</a:t>
            </a:r>
          </a:p>
        </p:txBody>
      </p:sp>
    </p:spTree>
    <p:extLst>
      <p:ext uri="{BB962C8B-B14F-4D97-AF65-F5344CB8AC3E}">
        <p14:creationId xmlns:p14="http://schemas.microsoft.com/office/powerpoint/2010/main" val="416656812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F0767A-A9E1-44A9-8221-78ECDB01ED99}"/>
              </a:ext>
            </a:extLst>
          </p:cNvPr>
          <p:cNvSpPr>
            <a:spLocks noGrp="1"/>
          </p:cNvSpPr>
          <p:nvPr>
            <p:ph type="body" sz="quarter" idx="10"/>
          </p:nvPr>
        </p:nvSpPr>
        <p:spPr>
          <a:xfrm>
            <a:off x="4826000" y="435477"/>
            <a:ext cx="6807200" cy="589280"/>
          </a:xfrm>
        </p:spPr>
        <p:txBody>
          <a:bodyPr>
            <a:normAutofit/>
          </a:bodyPr>
          <a:lstStyle/>
          <a:p>
            <a:pPr marL="0" indent="0">
              <a:buNone/>
            </a:pPr>
            <a:r>
              <a:rPr lang="en-US" sz="2800" i="1" u="sng" dirty="0">
                <a:latin typeface="Abadi" panose="020B0604020104020204" pitchFamily="34" charset="0"/>
              </a:rPr>
              <a:t>References</a:t>
            </a:r>
          </a:p>
        </p:txBody>
      </p:sp>
      <p:sp>
        <p:nvSpPr>
          <p:cNvPr id="3" name="Text Placeholder 2">
            <a:extLst>
              <a:ext uri="{FF2B5EF4-FFF2-40B4-BE49-F238E27FC236}">
                <a16:creationId xmlns:a16="http://schemas.microsoft.com/office/drawing/2014/main" id="{CCAE111D-75DC-4123-A50B-FBF74FDB4129}"/>
              </a:ext>
            </a:extLst>
          </p:cNvPr>
          <p:cNvSpPr>
            <a:spLocks noGrp="1"/>
          </p:cNvSpPr>
          <p:nvPr>
            <p:ph type="body" sz="quarter" idx="11"/>
          </p:nvPr>
        </p:nvSpPr>
        <p:spPr>
          <a:xfrm>
            <a:off x="190938" y="333178"/>
            <a:ext cx="6807200" cy="589280"/>
          </a:xfrm>
        </p:spPr>
        <p:txBody>
          <a:bodyPr/>
          <a:lstStyle/>
          <a:p>
            <a:pPr marL="0" indent="0">
              <a:buNone/>
            </a:pPr>
            <a:r>
              <a:rPr lang="en-US" dirty="0"/>
              <a:t>Prepare Your Manuscript</a:t>
            </a:r>
          </a:p>
        </p:txBody>
      </p:sp>
      <p:sp>
        <p:nvSpPr>
          <p:cNvPr id="4" name="TextBox 3">
            <a:extLst>
              <a:ext uri="{FF2B5EF4-FFF2-40B4-BE49-F238E27FC236}">
                <a16:creationId xmlns:a16="http://schemas.microsoft.com/office/drawing/2014/main" id="{A2595E74-7707-46D1-9623-723DCE074148}"/>
              </a:ext>
            </a:extLst>
          </p:cNvPr>
          <p:cNvSpPr txBox="1"/>
          <p:nvPr/>
        </p:nvSpPr>
        <p:spPr>
          <a:xfrm>
            <a:off x="653095" y="1990358"/>
            <a:ext cx="10715946" cy="3046988"/>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rgbClr val="0070C0"/>
                </a:solidFill>
                <a:latin typeface="Abadi" panose="020B0604020104020204" pitchFamily="34" charset="0"/>
              </a:rPr>
              <a:t>New research builds on previously published work, which should always be acknowledged. Any information that isn’t ‘common knowledge’, or generated by your experiments, must be recognized with a citation; </a:t>
            </a:r>
          </a:p>
          <a:p>
            <a:pPr marL="285750" indent="-285750">
              <a:buFont typeface="Arial" panose="020B0604020202020204" pitchFamily="34" charset="0"/>
              <a:buChar char="•"/>
            </a:pPr>
            <a:endParaRPr lang="en-US" sz="2400" dirty="0">
              <a:solidFill>
                <a:srgbClr val="0070C0"/>
              </a:solidFill>
              <a:latin typeface="Abadi" panose="020B0604020104020204" pitchFamily="34" charset="0"/>
            </a:endParaRPr>
          </a:p>
          <a:p>
            <a:pPr marL="285750" indent="-285750">
              <a:buFont typeface="Arial" panose="020B0604020202020204" pitchFamily="34" charset="0"/>
              <a:buChar char="•"/>
            </a:pPr>
            <a:r>
              <a:rPr lang="en-US" sz="2400" dirty="0">
                <a:solidFill>
                  <a:srgbClr val="0070C0"/>
                </a:solidFill>
                <a:latin typeface="Abadi" panose="020B0604020104020204" pitchFamily="34" charset="0"/>
              </a:rPr>
              <a:t>Quoted text should be within quotation marks, and include a reference.</a:t>
            </a:r>
          </a:p>
          <a:p>
            <a:pPr marL="285750" indent="-285750">
              <a:buFont typeface="Arial" panose="020B0604020202020204" pitchFamily="34" charset="0"/>
              <a:buChar char="•"/>
            </a:pPr>
            <a:endParaRPr lang="en-US" sz="2400" dirty="0">
              <a:solidFill>
                <a:srgbClr val="0070C0"/>
              </a:solidFill>
              <a:latin typeface="Abadi" panose="020B0604020104020204" pitchFamily="34" charset="0"/>
            </a:endParaRPr>
          </a:p>
          <a:p>
            <a:pPr marL="285750" indent="-285750">
              <a:buFont typeface="Arial" panose="020B0604020202020204" pitchFamily="34" charset="0"/>
              <a:buChar char="•"/>
            </a:pPr>
            <a:r>
              <a:rPr lang="en-US" sz="2400" dirty="0">
                <a:solidFill>
                  <a:srgbClr val="0070C0"/>
                </a:solidFill>
                <a:latin typeface="Abadi" panose="020B0604020104020204" pitchFamily="34" charset="0"/>
              </a:rPr>
              <a:t>The </a:t>
            </a:r>
            <a:r>
              <a:rPr lang="en-US" sz="2400" dirty="0">
                <a:solidFill>
                  <a:srgbClr val="FF0000"/>
                </a:solidFill>
                <a:latin typeface="Abadi" panose="020B0604020104020204" pitchFamily="34" charset="0"/>
              </a:rPr>
              <a:t>format of citations </a:t>
            </a:r>
            <a:r>
              <a:rPr lang="en-US" sz="2400" dirty="0">
                <a:solidFill>
                  <a:srgbClr val="0070C0"/>
                </a:solidFill>
                <a:latin typeface="Abadi" panose="020B0604020104020204" pitchFamily="34" charset="0"/>
              </a:rPr>
              <a:t>and references varies, so you should refer to the Guide for Authors for the journal you’re submitting to. (</a:t>
            </a:r>
            <a:r>
              <a:rPr lang="en-US" sz="2400" dirty="0">
                <a:solidFill>
                  <a:srgbClr val="FF0000"/>
                </a:solidFill>
                <a:effectLst>
                  <a:outerShdw blurRad="38100" dist="38100" dir="2700000" algn="tl">
                    <a:srgbClr val="000000">
                      <a:alpha val="43137"/>
                    </a:srgbClr>
                  </a:outerShdw>
                </a:effectLst>
                <a:latin typeface="Abadi" panose="020B0604020104020204" pitchFamily="34" charset="0"/>
              </a:rPr>
              <a:t>impression matters</a:t>
            </a:r>
            <a:r>
              <a:rPr lang="en-US" sz="2400" dirty="0">
                <a:solidFill>
                  <a:srgbClr val="0070C0"/>
                </a:solidFill>
                <a:latin typeface="Abadi" panose="020B0604020104020204" pitchFamily="34" charset="0"/>
              </a:rPr>
              <a:t>)</a:t>
            </a:r>
            <a:endParaRPr lang="en-US" sz="3200" dirty="0">
              <a:solidFill>
                <a:srgbClr val="0070C0"/>
              </a:solidFill>
              <a:latin typeface="Abadi" panose="020B0604020104020204" pitchFamily="34" charset="0"/>
            </a:endParaRPr>
          </a:p>
        </p:txBody>
      </p:sp>
    </p:spTree>
    <p:extLst>
      <p:ext uri="{BB962C8B-B14F-4D97-AF65-F5344CB8AC3E}">
        <p14:creationId xmlns:p14="http://schemas.microsoft.com/office/powerpoint/2010/main" val="248780055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F0767A-A9E1-44A9-8221-78ECDB01ED99}"/>
              </a:ext>
            </a:extLst>
          </p:cNvPr>
          <p:cNvSpPr>
            <a:spLocks noGrp="1"/>
          </p:cNvSpPr>
          <p:nvPr>
            <p:ph type="body" sz="quarter" idx="10"/>
          </p:nvPr>
        </p:nvSpPr>
        <p:spPr>
          <a:xfrm>
            <a:off x="4744720" y="435477"/>
            <a:ext cx="6807200" cy="589280"/>
          </a:xfrm>
        </p:spPr>
        <p:txBody>
          <a:bodyPr>
            <a:normAutofit/>
          </a:bodyPr>
          <a:lstStyle/>
          <a:p>
            <a:pPr marL="0" indent="0">
              <a:buNone/>
            </a:pPr>
            <a:r>
              <a:rPr lang="en-US" sz="2800" i="1" u="sng" dirty="0">
                <a:latin typeface="Abadi" panose="020B0604020104020204" pitchFamily="34" charset="0"/>
              </a:rPr>
              <a:t>Figures and Illustration</a:t>
            </a:r>
          </a:p>
        </p:txBody>
      </p:sp>
      <p:sp>
        <p:nvSpPr>
          <p:cNvPr id="3" name="Text Placeholder 2">
            <a:extLst>
              <a:ext uri="{FF2B5EF4-FFF2-40B4-BE49-F238E27FC236}">
                <a16:creationId xmlns:a16="http://schemas.microsoft.com/office/drawing/2014/main" id="{CCAE111D-75DC-4123-A50B-FBF74FDB4129}"/>
              </a:ext>
            </a:extLst>
          </p:cNvPr>
          <p:cNvSpPr>
            <a:spLocks noGrp="1"/>
          </p:cNvSpPr>
          <p:nvPr>
            <p:ph type="body" sz="quarter" idx="11"/>
          </p:nvPr>
        </p:nvSpPr>
        <p:spPr>
          <a:xfrm>
            <a:off x="190938" y="333178"/>
            <a:ext cx="6807200" cy="589280"/>
          </a:xfrm>
        </p:spPr>
        <p:txBody>
          <a:bodyPr/>
          <a:lstStyle/>
          <a:p>
            <a:pPr marL="0" indent="0">
              <a:buNone/>
            </a:pPr>
            <a:r>
              <a:rPr lang="en-US" dirty="0"/>
              <a:t>Prepare Your Manuscript</a:t>
            </a:r>
          </a:p>
        </p:txBody>
      </p:sp>
      <p:sp>
        <p:nvSpPr>
          <p:cNvPr id="4" name="TextBox 3">
            <a:extLst>
              <a:ext uri="{FF2B5EF4-FFF2-40B4-BE49-F238E27FC236}">
                <a16:creationId xmlns:a16="http://schemas.microsoft.com/office/drawing/2014/main" id="{A2595E74-7707-46D1-9623-723DCE074148}"/>
              </a:ext>
            </a:extLst>
          </p:cNvPr>
          <p:cNvSpPr txBox="1"/>
          <p:nvPr/>
        </p:nvSpPr>
        <p:spPr>
          <a:xfrm>
            <a:off x="653095" y="1990358"/>
            <a:ext cx="10715946" cy="3046988"/>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Abadi" panose="020B0604020104020204" pitchFamily="34" charset="0"/>
              </a:rPr>
              <a:t>High Quality Figures are important (font size, clarity, consistency, readability, etc.). Sometimes you need to keep polishing many times;</a:t>
            </a:r>
          </a:p>
          <a:p>
            <a:pPr marL="285750" indent="-285750">
              <a:buFont typeface="Arial" panose="020B0604020202020204" pitchFamily="34" charset="0"/>
              <a:buChar char="•"/>
            </a:pPr>
            <a:endParaRPr lang="en-US" sz="2400" dirty="0">
              <a:latin typeface="Abadi" panose="020B0604020104020204" pitchFamily="34" charset="0"/>
            </a:endParaRPr>
          </a:p>
          <a:p>
            <a:pPr marL="285750" indent="-285750">
              <a:buFont typeface="Arial" panose="020B0604020202020204" pitchFamily="34" charset="0"/>
              <a:buChar char="•"/>
            </a:pPr>
            <a:r>
              <a:rPr lang="en-US" sz="2400" dirty="0">
                <a:latin typeface="Abadi" panose="020B0604020104020204" pitchFamily="34" charset="0"/>
              </a:rPr>
              <a:t>Illustrations, figures or other artwork – like multimedia and supplementary files, can help the reviewers and broad readership better understand your work (and possibly like your work better).</a:t>
            </a:r>
          </a:p>
          <a:p>
            <a:pPr marL="285750" indent="-285750">
              <a:buFont typeface="Arial" panose="020B0604020202020204" pitchFamily="34" charset="0"/>
              <a:buChar char="•"/>
            </a:pPr>
            <a:endParaRPr lang="en-US" sz="2400" dirty="0">
              <a:solidFill>
                <a:srgbClr val="0070C0"/>
              </a:solidFill>
              <a:latin typeface="Abadi" panose="020B0604020104020204" pitchFamily="34" charset="0"/>
            </a:endParaRPr>
          </a:p>
          <a:p>
            <a:pPr marL="285750" indent="-285750">
              <a:buFont typeface="Arial" panose="020B0604020202020204" pitchFamily="34" charset="0"/>
              <a:buChar char="•"/>
            </a:pPr>
            <a:r>
              <a:rPr lang="en-US" sz="2400" dirty="0">
                <a:solidFill>
                  <a:srgbClr val="0070C0"/>
                </a:solidFill>
                <a:latin typeface="Abadi" panose="020B0604020104020204" pitchFamily="34" charset="0"/>
              </a:rPr>
              <a:t>Scientifically accurate and artistically attractive.</a:t>
            </a:r>
            <a:endParaRPr lang="en-US" sz="4000" dirty="0">
              <a:solidFill>
                <a:srgbClr val="0070C0"/>
              </a:solidFill>
              <a:latin typeface="Abadi" panose="020B0604020104020204" pitchFamily="34" charset="0"/>
            </a:endParaRPr>
          </a:p>
        </p:txBody>
      </p:sp>
    </p:spTree>
    <p:extLst>
      <p:ext uri="{BB962C8B-B14F-4D97-AF65-F5344CB8AC3E}">
        <p14:creationId xmlns:p14="http://schemas.microsoft.com/office/powerpoint/2010/main" val="159805051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C6E3DAC-4644-4ABE-A9DF-A32C42BAEBE1}"/>
              </a:ext>
            </a:extLst>
          </p:cNvPr>
          <p:cNvSpPr/>
          <p:nvPr/>
        </p:nvSpPr>
        <p:spPr>
          <a:xfrm>
            <a:off x="414213" y="267454"/>
            <a:ext cx="6773008" cy="584775"/>
          </a:xfrm>
          <a:prstGeom prst="rect">
            <a:avLst/>
          </a:prstGeom>
        </p:spPr>
        <p:txBody>
          <a:bodyPr wrap="none">
            <a:spAutoFit/>
          </a:bodyPr>
          <a:lstStyle/>
          <a:p>
            <a:r>
              <a:rPr lang="en-US" sz="3200" b="1" dirty="0">
                <a:latin typeface="Abadi" panose="020B0604020104020204" pitchFamily="34" charset="0"/>
              </a:rPr>
              <a:t>There Is a Fear that ALL Writers Have</a:t>
            </a:r>
          </a:p>
        </p:txBody>
      </p:sp>
      <p:sp>
        <p:nvSpPr>
          <p:cNvPr id="5" name="Rectangle 4">
            <a:extLst>
              <a:ext uri="{FF2B5EF4-FFF2-40B4-BE49-F238E27FC236}">
                <a16:creationId xmlns:a16="http://schemas.microsoft.com/office/drawing/2014/main" id="{B5446258-90A7-4AC6-9522-0B1AEF5E829F}"/>
              </a:ext>
            </a:extLst>
          </p:cNvPr>
          <p:cNvSpPr/>
          <p:nvPr/>
        </p:nvSpPr>
        <p:spPr>
          <a:xfrm>
            <a:off x="223520" y="1341606"/>
            <a:ext cx="10728960" cy="2308324"/>
          </a:xfrm>
          <a:prstGeom prst="rect">
            <a:avLst/>
          </a:prstGeom>
        </p:spPr>
        <p:txBody>
          <a:bodyPr wrap="square">
            <a:spAutoFit/>
          </a:bodyPr>
          <a:lstStyle/>
          <a:p>
            <a:pPr marL="285750" indent="-285750">
              <a:buFont typeface="Arial" panose="020B0604020202020204" pitchFamily="34" charset="0"/>
              <a:buChar char="•"/>
            </a:pPr>
            <a:r>
              <a:rPr lang="en-US" sz="2400" dirty="0">
                <a:latin typeface="Abadi" panose="020B0604020104020204" pitchFamily="34" charset="0"/>
              </a:rPr>
              <a:t>It’s a fear of failure.</a:t>
            </a:r>
          </a:p>
          <a:p>
            <a:pPr marL="285750" indent="-285750">
              <a:buFont typeface="Arial" panose="020B0604020202020204" pitchFamily="34" charset="0"/>
              <a:buChar char="•"/>
            </a:pPr>
            <a:r>
              <a:rPr lang="en-US" sz="2400" dirty="0">
                <a:latin typeface="Abadi" panose="020B0604020104020204" pitchFamily="34" charset="0"/>
              </a:rPr>
              <a:t>A fear of being completely ignored.</a:t>
            </a:r>
          </a:p>
          <a:p>
            <a:pPr marL="285750" indent="-285750">
              <a:buFont typeface="Arial" panose="020B0604020202020204" pitchFamily="34" charset="0"/>
              <a:buChar char="•"/>
            </a:pPr>
            <a:r>
              <a:rPr lang="en-US" sz="2400" dirty="0">
                <a:latin typeface="Abadi" panose="020B0604020104020204" pitchFamily="34" charset="0"/>
              </a:rPr>
              <a:t>A fear of being told that our work sucks.</a:t>
            </a:r>
          </a:p>
          <a:p>
            <a:pPr marL="285750" indent="-285750">
              <a:buFont typeface="Arial" panose="020B0604020202020204" pitchFamily="34" charset="0"/>
              <a:buChar char="•"/>
            </a:pPr>
            <a:r>
              <a:rPr lang="en-US" sz="2400" dirty="0">
                <a:latin typeface="Abadi" panose="020B0604020104020204" pitchFamily="34" charset="0"/>
              </a:rPr>
              <a:t>As a result of that fear, we sometimes decide that our work is not worth publishing. Instead of hitting that publish button, we keep our work hidden away in our closet.</a:t>
            </a:r>
            <a:endParaRPr lang="en-US" sz="2400" b="0" i="0" dirty="0">
              <a:effectLst/>
              <a:latin typeface="Abadi" panose="020B0604020104020204" pitchFamily="34" charset="0"/>
            </a:endParaRPr>
          </a:p>
        </p:txBody>
      </p:sp>
      <p:sp>
        <p:nvSpPr>
          <p:cNvPr id="6" name="Rectangle 5">
            <a:extLst>
              <a:ext uri="{FF2B5EF4-FFF2-40B4-BE49-F238E27FC236}">
                <a16:creationId xmlns:a16="http://schemas.microsoft.com/office/drawing/2014/main" id="{FF418E9C-C477-45EC-9CBF-1BEA00BCEC33}"/>
              </a:ext>
            </a:extLst>
          </p:cNvPr>
          <p:cNvSpPr/>
          <p:nvPr/>
        </p:nvSpPr>
        <p:spPr>
          <a:xfrm>
            <a:off x="9652000" y="3778180"/>
            <a:ext cx="1534160" cy="646331"/>
          </a:xfrm>
          <a:prstGeom prst="rect">
            <a:avLst/>
          </a:prstGeom>
        </p:spPr>
        <p:txBody>
          <a:bodyPr wrap="square">
            <a:spAutoFit/>
          </a:bodyPr>
          <a:lstStyle/>
          <a:p>
            <a:r>
              <a:rPr lang="en-US" i="1" dirty="0">
                <a:latin typeface="inherit"/>
              </a:rPr>
              <a:t>-Tim Rettig</a:t>
            </a:r>
            <a:br>
              <a:rPr lang="en-US" i="1" dirty="0"/>
            </a:br>
            <a:endParaRPr lang="en-US" i="1" dirty="0"/>
          </a:p>
        </p:txBody>
      </p:sp>
      <p:grpSp>
        <p:nvGrpSpPr>
          <p:cNvPr id="10" name="Group 9">
            <a:extLst>
              <a:ext uri="{FF2B5EF4-FFF2-40B4-BE49-F238E27FC236}">
                <a16:creationId xmlns:a16="http://schemas.microsoft.com/office/drawing/2014/main" id="{761E2076-7AE7-4018-988A-194349DC24BF}"/>
              </a:ext>
            </a:extLst>
          </p:cNvPr>
          <p:cNvGrpSpPr/>
          <p:nvPr/>
        </p:nvGrpSpPr>
        <p:grpSpPr>
          <a:xfrm>
            <a:off x="414213" y="4743964"/>
            <a:ext cx="9766107" cy="1868272"/>
            <a:chOff x="414213" y="4743964"/>
            <a:chExt cx="9766107" cy="1868272"/>
          </a:xfrm>
        </p:grpSpPr>
        <p:grpSp>
          <p:nvGrpSpPr>
            <p:cNvPr id="9" name="Group 8">
              <a:extLst>
                <a:ext uri="{FF2B5EF4-FFF2-40B4-BE49-F238E27FC236}">
                  <a16:creationId xmlns:a16="http://schemas.microsoft.com/office/drawing/2014/main" id="{78A36B97-3C12-4906-8C36-E6AE127EE94A}"/>
                </a:ext>
              </a:extLst>
            </p:cNvPr>
            <p:cNvGrpSpPr/>
            <p:nvPr/>
          </p:nvGrpSpPr>
          <p:grpSpPr>
            <a:xfrm>
              <a:off x="414213" y="4993174"/>
              <a:ext cx="6468437" cy="1054258"/>
              <a:chOff x="414213" y="4993174"/>
              <a:chExt cx="6468437" cy="1054258"/>
            </a:xfrm>
          </p:grpSpPr>
          <p:sp>
            <p:nvSpPr>
              <p:cNvPr id="7" name="TextBox 6">
                <a:extLst>
                  <a:ext uri="{FF2B5EF4-FFF2-40B4-BE49-F238E27FC236}">
                    <a16:creationId xmlns:a16="http://schemas.microsoft.com/office/drawing/2014/main" id="{F76D30F7-A891-4293-8927-5E95551CA882}"/>
                  </a:ext>
                </a:extLst>
              </p:cNvPr>
              <p:cNvSpPr txBox="1"/>
              <p:nvPr/>
            </p:nvSpPr>
            <p:spPr>
              <a:xfrm>
                <a:off x="414213" y="4993174"/>
                <a:ext cx="6468437" cy="523220"/>
              </a:xfrm>
              <a:prstGeom prst="rect">
                <a:avLst/>
              </a:prstGeom>
              <a:noFill/>
            </p:spPr>
            <p:txBody>
              <a:bodyPr wrap="none" rtlCol="0">
                <a:spAutoFit/>
              </a:bodyPr>
              <a:lstStyle/>
              <a:p>
                <a:r>
                  <a:rPr lang="en-US" sz="2800" dirty="0">
                    <a:solidFill>
                      <a:srgbClr val="FF0000"/>
                    </a:solidFill>
                    <a:latin typeface="Abadi" panose="020B0604020104020204" pitchFamily="34" charset="0"/>
                  </a:rPr>
                  <a:t>It takes so much time and it is so hard…</a:t>
                </a:r>
              </a:p>
            </p:txBody>
          </p:sp>
          <p:sp>
            <p:nvSpPr>
              <p:cNvPr id="8" name="Rectangle 7">
                <a:extLst>
                  <a:ext uri="{FF2B5EF4-FFF2-40B4-BE49-F238E27FC236}">
                    <a16:creationId xmlns:a16="http://schemas.microsoft.com/office/drawing/2014/main" id="{885813E0-7FA3-4184-8A63-45DD0F3C3616}"/>
                  </a:ext>
                </a:extLst>
              </p:cNvPr>
              <p:cNvSpPr/>
              <p:nvPr/>
            </p:nvSpPr>
            <p:spPr>
              <a:xfrm>
                <a:off x="4820920" y="5678100"/>
                <a:ext cx="1534160" cy="369332"/>
              </a:xfrm>
              <a:prstGeom prst="rect">
                <a:avLst/>
              </a:prstGeom>
            </p:spPr>
            <p:txBody>
              <a:bodyPr wrap="square">
                <a:spAutoFit/>
              </a:bodyPr>
              <a:lstStyle/>
              <a:p>
                <a:r>
                  <a:rPr lang="en-US" i="1" dirty="0">
                    <a:latin typeface="inherit"/>
                  </a:rPr>
                  <a:t>-Z. Chen</a:t>
                </a:r>
                <a:endParaRPr lang="en-US" i="1" dirty="0"/>
              </a:p>
            </p:txBody>
          </p:sp>
        </p:grpSp>
        <p:pic>
          <p:nvPicPr>
            <p:cNvPr id="1028" name="Picture 4" descr="Headache: When to worry, what to do - Harvard Health">
              <a:extLst>
                <a:ext uri="{FF2B5EF4-FFF2-40B4-BE49-F238E27FC236}">
                  <a16:creationId xmlns:a16="http://schemas.microsoft.com/office/drawing/2014/main" id="{4054389D-E58E-4E47-A598-7A54A22DEC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6160" y="4743964"/>
              <a:ext cx="2804160" cy="186827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858149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E68D81-128A-4444-9612-245F71E24DB3}"/>
              </a:ext>
            </a:extLst>
          </p:cNvPr>
          <p:cNvSpPr>
            <a:spLocks noGrp="1"/>
          </p:cNvSpPr>
          <p:nvPr>
            <p:ph type="body" sz="quarter" idx="10"/>
          </p:nvPr>
        </p:nvSpPr>
        <p:spPr>
          <a:xfrm>
            <a:off x="751840" y="1935480"/>
            <a:ext cx="6807200" cy="2667000"/>
          </a:xfrm>
        </p:spPr>
        <p:txBody>
          <a:bodyPr/>
          <a:lstStyle/>
          <a:p>
            <a:r>
              <a:rPr lang="en-US" i="1" dirty="0">
                <a:solidFill>
                  <a:srgbClr val="FF0000"/>
                </a:solidFill>
              </a:rPr>
              <a:t>And waiting…</a:t>
            </a:r>
          </a:p>
          <a:p>
            <a:endParaRPr lang="en-US" i="1" dirty="0">
              <a:solidFill>
                <a:srgbClr val="FF0000"/>
              </a:solidFill>
            </a:endParaRPr>
          </a:p>
          <a:p>
            <a:r>
              <a:rPr lang="en-US" i="1" dirty="0">
                <a:solidFill>
                  <a:srgbClr val="FF0000"/>
                </a:solidFill>
              </a:rPr>
              <a:t>And comments/revisions come…</a:t>
            </a:r>
          </a:p>
        </p:txBody>
      </p:sp>
      <p:sp>
        <p:nvSpPr>
          <p:cNvPr id="3" name="Text Placeholder 2">
            <a:extLst>
              <a:ext uri="{FF2B5EF4-FFF2-40B4-BE49-F238E27FC236}">
                <a16:creationId xmlns:a16="http://schemas.microsoft.com/office/drawing/2014/main" id="{3BA0A9AC-C899-4775-9349-4F49444EB502}"/>
              </a:ext>
            </a:extLst>
          </p:cNvPr>
          <p:cNvSpPr>
            <a:spLocks noGrp="1"/>
          </p:cNvSpPr>
          <p:nvPr>
            <p:ph type="body" sz="quarter" idx="11"/>
          </p:nvPr>
        </p:nvSpPr>
        <p:spPr>
          <a:xfrm>
            <a:off x="396240" y="548640"/>
            <a:ext cx="6807200" cy="640080"/>
          </a:xfrm>
        </p:spPr>
        <p:txBody>
          <a:bodyPr/>
          <a:lstStyle/>
          <a:p>
            <a:pPr marL="0" indent="0">
              <a:buNone/>
            </a:pPr>
            <a:r>
              <a:rPr lang="en-US" dirty="0">
                <a:latin typeface="Abadi" panose="020B0604020104020204" pitchFamily="34" charset="0"/>
              </a:rPr>
              <a:t>Send to Your Advisor</a:t>
            </a:r>
          </a:p>
        </p:txBody>
      </p:sp>
      <p:sp>
        <p:nvSpPr>
          <p:cNvPr id="4" name="TextBox 3">
            <a:extLst>
              <a:ext uri="{FF2B5EF4-FFF2-40B4-BE49-F238E27FC236}">
                <a16:creationId xmlns:a16="http://schemas.microsoft.com/office/drawing/2014/main" id="{4B78B421-8618-47E7-BBAE-C0E58F9AA92C}"/>
              </a:ext>
            </a:extLst>
          </p:cNvPr>
          <p:cNvSpPr txBox="1"/>
          <p:nvPr/>
        </p:nvSpPr>
        <p:spPr>
          <a:xfrm>
            <a:off x="751840" y="4480560"/>
            <a:ext cx="7522124" cy="584775"/>
          </a:xfrm>
          <a:prstGeom prst="rect">
            <a:avLst/>
          </a:prstGeom>
          <a:noFill/>
        </p:spPr>
        <p:txBody>
          <a:bodyPr wrap="none" rtlCol="0">
            <a:spAutoFit/>
          </a:bodyPr>
          <a:lstStyle/>
          <a:p>
            <a:r>
              <a:rPr lang="en-US" sz="3200" i="1" dirty="0">
                <a:solidFill>
                  <a:srgbClr val="FF0000"/>
                </a:solidFill>
                <a:effectLst>
                  <a:outerShdw blurRad="38100" dist="38100" dir="2700000" algn="tl">
                    <a:srgbClr val="000000">
                      <a:alpha val="43137"/>
                    </a:srgbClr>
                  </a:outerShdw>
                </a:effectLst>
              </a:rPr>
              <a:t>Your Revision Journey:  V1</a:t>
            </a:r>
            <a:r>
              <a:rPr lang="en-US" sz="3200" i="1" dirty="0">
                <a:solidFill>
                  <a:srgbClr val="FF0000"/>
                </a:solidFill>
                <a:effectLst>
                  <a:outerShdw blurRad="38100" dist="38100" dir="2700000" algn="tl">
                    <a:srgbClr val="000000">
                      <a:alpha val="43137"/>
                    </a:srgbClr>
                  </a:outerShdw>
                </a:effectLst>
                <a:sym typeface="Wingdings" panose="05000000000000000000" pitchFamily="2" charset="2"/>
              </a:rPr>
              <a:t> V5, V10, V15…</a:t>
            </a:r>
            <a:endParaRPr lang="en-US" sz="3200" i="1" dirty="0">
              <a:solidFill>
                <a:srgbClr val="FF0000"/>
              </a:solidFill>
              <a:effectLst>
                <a:outerShdw blurRad="38100" dist="38100" dir="2700000" algn="tl">
                  <a:srgbClr val="000000">
                    <a:alpha val="43137"/>
                  </a:srgbClr>
                </a:outerShdw>
              </a:effectLst>
            </a:endParaRPr>
          </a:p>
        </p:txBody>
      </p:sp>
      <p:sp>
        <p:nvSpPr>
          <p:cNvPr id="5" name="Rectangle 4">
            <a:extLst>
              <a:ext uri="{FF2B5EF4-FFF2-40B4-BE49-F238E27FC236}">
                <a16:creationId xmlns:a16="http://schemas.microsoft.com/office/drawing/2014/main" id="{5888D6CE-3362-48BC-B562-EA9C4F3B1C76}"/>
              </a:ext>
            </a:extLst>
          </p:cNvPr>
          <p:cNvSpPr/>
          <p:nvPr/>
        </p:nvSpPr>
        <p:spPr>
          <a:xfrm>
            <a:off x="4892060" y="5540494"/>
            <a:ext cx="2959465" cy="523220"/>
          </a:xfrm>
          <a:prstGeom prst="rect">
            <a:avLst/>
          </a:prstGeom>
        </p:spPr>
        <p:txBody>
          <a:bodyPr wrap="none">
            <a:spAutoFit/>
          </a:bodyPr>
          <a:lstStyle/>
          <a:p>
            <a:r>
              <a:rPr lang="en-US" sz="2800" i="1" dirty="0">
                <a:solidFill>
                  <a:srgbClr val="FF0000"/>
                </a:solidFill>
                <a:effectLst>
                  <a:outerShdw blurRad="38100" dist="38100" dir="2700000" algn="tl">
                    <a:srgbClr val="000000">
                      <a:alpha val="43137"/>
                    </a:srgbClr>
                  </a:outerShdw>
                </a:effectLst>
                <a:sym typeface="Wingdings" panose="05000000000000000000" pitchFamily="2" charset="2"/>
              </a:rPr>
              <a:t>(you learned more)</a:t>
            </a:r>
            <a:endParaRPr lang="en-US" sz="2800" dirty="0"/>
          </a:p>
        </p:txBody>
      </p:sp>
    </p:spTree>
    <p:extLst>
      <p:ext uri="{BB962C8B-B14F-4D97-AF65-F5344CB8AC3E}">
        <p14:creationId xmlns:p14="http://schemas.microsoft.com/office/powerpoint/2010/main" val="29403591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A0A9AC-C899-4775-9349-4F49444EB502}"/>
              </a:ext>
            </a:extLst>
          </p:cNvPr>
          <p:cNvSpPr>
            <a:spLocks noGrp="1"/>
          </p:cNvSpPr>
          <p:nvPr>
            <p:ph type="body" sz="quarter" idx="11"/>
          </p:nvPr>
        </p:nvSpPr>
        <p:spPr>
          <a:xfrm>
            <a:off x="396240" y="548640"/>
            <a:ext cx="6807200" cy="640080"/>
          </a:xfrm>
        </p:spPr>
        <p:txBody>
          <a:bodyPr/>
          <a:lstStyle/>
          <a:p>
            <a:pPr marL="0" indent="0">
              <a:buNone/>
            </a:pPr>
            <a:r>
              <a:rPr lang="en-US" dirty="0">
                <a:latin typeface="Abadi" panose="020B0604020104020204" pitchFamily="34" charset="0"/>
              </a:rPr>
              <a:t>Submission and Reviewing</a:t>
            </a:r>
          </a:p>
        </p:txBody>
      </p:sp>
      <p:sp>
        <p:nvSpPr>
          <p:cNvPr id="6" name="Text Placeholder 1">
            <a:extLst>
              <a:ext uri="{FF2B5EF4-FFF2-40B4-BE49-F238E27FC236}">
                <a16:creationId xmlns:a16="http://schemas.microsoft.com/office/drawing/2014/main" id="{68AB79C2-8BB2-415A-9732-0C892A2D67BF}"/>
              </a:ext>
            </a:extLst>
          </p:cNvPr>
          <p:cNvSpPr>
            <a:spLocks noGrp="1"/>
          </p:cNvSpPr>
          <p:nvPr>
            <p:ph type="body" sz="quarter" idx="10"/>
          </p:nvPr>
        </p:nvSpPr>
        <p:spPr>
          <a:xfrm>
            <a:off x="751840" y="1935480"/>
            <a:ext cx="6807200" cy="2667000"/>
          </a:xfrm>
        </p:spPr>
        <p:txBody>
          <a:bodyPr/>
          <a:lstStyle/>
          <a:p>
            <a:r>
              <a:rPr lang="en-US" i="1" dirty="0">
                <a:solidFill>
                  <a:srgbClr val="FF0000"/>
                </a:solidFill>
              </a:rPr>
              <a:t>And waiting……..</a:t>
            </a:r>
          </a:p>
          <a:p>
            <a:endParaRPr lang="en-US" i="1" dirty="0">
              <a:solidFill>
                <a:srgbClr val="FF0000"/>
              </a:solidFill>
            </a:endParaRPr>
          </a:p>
          <a:p>
            <a:r>
              <a:rPr lang="en-US" i="1" dirty="0">
                <a:solidFill>
                  <a:srgbClr val="FF0000"/>
                </a:solidFill>
              </a:rPr>
              <a:t>And comments/revisions come…</a:t>
            </a:r>
          </a:p>
        </p:txBody>
      </p:sp>
      <p:sp>
        <p:nvSpPr>
          <p:cNvPr id="7" name="TextBox 6">
            <a:extLst>
              <a:ext uri="{FF2B5EF4-FFF2-40B4-BE49-F238E27FC236}">
                <a16:creationId xmlns:a16="http://schemas.microsoft.com/office/drawing/2014/main" id="{FFB354EB-7052-4AC6-A50F-656CA8FF0313}"/>
              </a:ext>
            </a:extLst>
          </p:cNvPr>
          <p:cNvSpPr txBox="1"/>
          <p:nvPr/>
        </p:nvSpPr>
        <p:spPr>
          <a:xfrm>
            <a:off x="751840" y="3705890"/>
            <a:ext cx="9977120"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rgbClr val="0070C0"/>
                </a:solidFill>
                <a:latin typeface="Abadi" panose="020B0604020104020204" pitchFamily="34" charset="0"/>
              </a:rPr>
              <a:t>Be professional! no matter how many comments and how harsh the comments you get from Reviewers.</a:t>
            </a:r>
          </a:p>
          <a:p>
            <a:pPr marL="285750" indent="-285750">
              <a:buFont typeface="Arial" panose="020B0604020202020204" pitchFamily="34" charset="0"/>
              <a:buChar char="•"/>
            </a:pPr>
            <a:endParaRPr lang="en-US" sz="2400" dirty="0">
              <a:solidFill>
                <a:srgbClr val="0070C0"/>
              </a:solidFill>
              <a:latin typeface="Abadi" panose="020B0604020104020204" pitchFamily="34" charset="0"/>
            </a:endParaRPr>
          </a:p>
          <a:p>
            <a:pPr marL="285750" indent="-285750">
              <a:buFont typeface="Arial" panose="020B0604020202020204" pitchFamily="34" charset="0"/>
              <a:buChar char="•"/>
            </a:pPr>
            <a:r>
              <a:rPr lang="en-US" sz="2400" dirty="0">
                <a:solidFill>
                  <a:srgbClr val="0070C0"/>
                </a:solidFill>
                <a:latin typeface="Abadi" panose="020B0604020104020204" pitchFamily="34" charset="0"/>
              </a:rPr>
              <a:t>You can rebuttal in different ways (literature data, new results, etc..).</a:t>
            </a:r>
          </a:p>
          <a:p>
            <a:pPr marL="285750" indent="-285750">
              <a:buFont typeface="Arial" panose="020B0604020202020204" pitchFamily="34" charset="0"/>
              <a:buChar char="•"/>
            </a:pPr>
            <a:endParaRPr lang="en-US" sz="2400" dirty="0">
              <a:solidFill>
                <a:srgbClr val="0070C0"/>
              </a:solidFill>
              <a:latin typeface="Abadi" panose="020B0604020104020204" pitchFamily="34" charset="0"/>
            </a:endParaRPr>
          </a:p>
          <a:p>
            <a:pPr marL="285750" indent="-285750">
              <a:buFont typeface="Arial" panose="020B0604020202020204" pitchFamily="34" charset="0"/>
              <a:buChar char="•"/>
            </a:pPr>
            <a:r>
              <a:rPr lang="en-US" sz="2400" dirty="0">
                <a:solidFill>
                  <a:srgbClr val="0070C0"/>
                </a:solidFill>
                <a:latin typeface="Abadi" panose="020B0604020104020204" pitchFamily="34" charset="0"/>
              </a:rPr>
              <a:t>Try your best to use stronger data to strengthen your manuscript.</a:t>
            </a:r>
          </a:p>
        </p:txBody>
      </p:sp>
    </p:spTree>
    <p:extLst>
      <p:ext uri="{BB962C8B-B14F-4D97-AF65-F5344CB8AC3E}">
        <p14:creationId xmlns:p14="http://schemas.microsoft.com/office/powerpoint/2010/main" val="19747649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A82957D-88BE-434C-823D-033BBFF07B8A}"/>
              </a:ext>
            </a:extLst>
          </p:cNvPr>
          <p:cNvSpPr>
            <a:spLocks noGrp="1"/>
          </p:cNvSpPr>
          <p:nvPr>
            <p:ph type="body" sz="quarter" idx="11"/>
          </p:nvPr>
        </p:nvSpPr>
        <p:spPr>
          <a:xfrm>
            <a:off x="162560" y="226060"/>
            <a:ext cx="6807200" cy="767080"/>
          </a:xfrm>
        </p:spPr>
        <p:txBody>
          <a:bodyPr/>
          <a:lstStyle/>
          <a:p>
            <a:pPr marL="0" indent="0">
              <a:buNone/>
            </a:pPr>
            <a:r>
              <a:rPr lang="en-US" i="1" dirty="0">
                <a:latin typeface="Abadi" panose="020B0604020104020204" pitchFamily="34" charset="0"/>
              </a:rPr>
              <a:t>But, sometimes, You DO Need to FIGHT!</a:t>
            </a:r>
          </a:p>
        </p:txBody>
      </p:sp>
      <p:sp>
        <p:nvSpPr>
          <p:cNvPr id="4" name="Rectangle 3">
            <a:extLst>
              <a:ext uri="{FF2B5EF4-FFF2-40B4-BE49-F238E27FC236}">
                <a16:creationId xmlns:a16="http://schemas.microsoft.com/office/drawing/2014/main" id="{E24B689D-1AF6-4D7B-84FB-43442AD1E8BA}"/>
              </a:ext>
            </a:extLst>
          </p:cNvPr>
          <p:cNvSpPr/>
          <p:nvPr/>
        </p:nvSpPr>
        <p:spPr>
          <a:xfrm>
            <a:off x="254000" y="1354697"/>
            <a:ext cx="11805920" cy="4496167"/>
          </a:xfrm>
          <a:prstGeom prst="rect">
            <a:avLst/>
          </a:prstGeom>
        </p:spPr>
        <p:txBody>
          <a:bodyPr wrap="square">
            <a:spAutoFit/>
          </a:bodyPr>
          <a:lstStyle/>
          <a:p>
            <a:pPr>
              <a:lnSpc>
                <a:spcPct val="115000"/>
              </a:lnSpc>
              <a:spcAft>
                <a:spcPts val="1000"/>
              </a:spcAft>
            </a:pPr>
            <a:r>
              <a:rPr lang="en-US" sz="1000" dirty="0">
                <a:latin typeface="Times New Roman" panose="02020603050405020304" pitchFamily="18" charset="0"/>
                <a:ea typeface="SimSun" panose="02010600030101010101" pitchFamily="2" charset="-122"/>
                <a:cs typeface="Times New Roman" panose="02020603050405020304" pitchFamily="18" charset="0"/>
              </a:rPr>
              <a:t>Dear XXX</a:t>
            </a:r>
            <a:endParaRPr lang="en-US" sz="900" dirty="0">
              <a:latin typeface="Calibri" panose="020F0502020204030204" pitchFamily="34" charset="0"/>
              <a:ea typeface="SimSun" panose="02010600030101010101" pitchFamily="2" charset="-122"/>
              <a:cs typeface="Times New Roman" panose="02020603050405020304" pitchFamily="18" charset="0"/>
            </a:endParaRPr>
          </a:p>
          <a:p>
            <a:pPr>
              <a:lnSpc>
                <a:spcPct val="115000"/>
              </a:lnSpc>
              <a:spcAft>
                <a:spcPts val="1000"/>
              </a:spcAft>
            </a:pPr>
            <a:r>
              <a:rPr lang="en-US" sz="1000" dirty="0">
                <a:latin typeface="Times New Roman" panose="02020603050405020304" pitchFamily="18" charset="0"/>
                <a:ea typeface="SimSun" panose="02010600030101010101" pitchFamily="2" charset="-122"/>
                <a:cs typeface="Times New Roman" panose="02020603050405020304" pitchFamily="18" charset="0"/>
              </a:rPr>
              <a:t>Thank you for considering our manuscript. We appreciate the time you put into this manuscript as well as comments you collected. I understand XXX has a rigorous review process and the decisions are largely made by the review comments.</a:t>
            </a:r>
            <a:endParaRPr lang="en-US" sz="900" dirty="0">
              <a:latin typeface="Calibri" panose="020F0502020204030204" pitchFamily="34" charset="0"/>
              <a:ea typeface="SimSun" panose="02010600030101010101" pitchFamily="2" charset="-122"/>
              <a:cs typeface="Times New Roman" panose="02020603050405020304" pitchFamily="18" charset="0"/>
            </a:endParaRPr>
          </a:p>
          <a:p>
            <a:pPr>
              <a:lnSpc>
                <a:spcPct val="115000"/>
              </a:lnSpc>
              <a:spcAft>
                <a:spcPts val="1000"/>
              </a:spcAft>
            </a:pPr>
            <a:r>
              <a:rPr lang="en-US"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However, I strongly feel the whole review process for our manuscript, compared with other papers in XXX or other journals, lacks good consistency and therefore a better judgement can be made to our work.</a:t>
            </a:r>
            <a:endParaRPr lang="en-US" sz="1600" dirty="0">
              <a:solidFill>
                <a:srgbClr val="FF0000"/>
              </a:solidFill>
              <a:latin typeface="Calibri" panose="020F0502020204030204" pitchFamily="34" charset="0"/>
              <a:ea typeface="SimSun" panose="02010600030101010101" pitchFamily="2" charset="-122"/>
              <a:cs typeface="Times New Roman" panose="02020603050405020304" pitchFamily="18" charset="0"/>
            </a:endParaRPr>
          </a:p>
          <a:p>
            <a:pPr>
              <a:lnSpc>
                <a:spcPct val="115000"/>
              </a:lnSpc>
              <a:spcAft>
                <a:spcPts val="1000"/>
              </a:spcAft>
            </a:pPr>
            <a:r>
              <a:rPr lang="en-US" sz="1000" dirty="0">
                <a:latin typeface="Times New Roman" panose="02020603050405020304" pitchFamily="18" charset="0"/>
                <a:ea typeface="SimSun" panose="02010600030101010101" pitchFamily="2" charset="-122"/>
                <a:cs typeface="Times New Roman" panose="02020603050405020304" pitchFamily="18" charset="0"/>
              </a:rPr>
              <a:t>During the first round of review, two of the three reviewers were strongly positive. While the third one raised some questions, overall he/she agreed the significance of this work. We performed significantly amount of work to address these issues in our revised version. As you can see, we have more than doubled data in the resubmitted version; and the revisions were based on the questions/comments provided by the reviewers. We were confident in the next round of review.</a:t>
            </a:r>
            <a:endParaRPr lang="en-US" sz="900" dirty="0">
              <a:latin typeface="Calibri" panose="020F0502020204030204" pitchFamily="34" charset="0"/>
              <a:ea typeface="SimSun" panose="02010600030101010101" pitchFamily="2" charset="-122"/>
              <a:cs typeface="Times New Roman" panose="02020603050405020304" pitchFamily="18" charset="0"/>
            </a:endParaRPr>
          </a:p>
          <a:p>
            <a:pPr>
              <a:lnSpc>
                <a:spcPct val="115000"/>
              </a:lnSpc>
              <a:spcAft>
                <a:spcPts val="1000"/>
              </a:spcAft>
            </a:pPr>
            <a:r>
              <a:rPr lang="en-US" sz="1000" dirty="0">
                <a:latin typeface="Times New Roman" panose="02020603050405020304" pitchFamily="18" charset="0"/>
                <a:ea typeface="SimSun" panose="02010600030101010101" pitchFamily="2" charset="-122"/>
                <a:cs typeface="Times New Roman" panose="02020603050405020304" pitchFamily="18" charset="0"/>
              </a:rPr>
              <a:t>For the second round, reference #1 raised further issue regarding Li and Ni reconstruction. While this is beyond the scope of the original questions, we did have data for Li reconstruction in the manuscript (fully recovered) and the review failed to note that. And we also have data to support Ni reconstruction, however, both are less critical supporting information because the outstanding electrochemical cycling data can tell everything! We already have 9 Figures, and too many images makes it redundant. Also, we did not only use homemade cells, we did use commercial ones as we stated in the manuscript. And the reviewer further argued the supporting information (cost analysis) should be placed in the main text, but this is not a scientifically judgment.</a:t>
            </a:r>
            <a:endParaRPr lang="en-US" sz="900" dirty="0">
              <a:latin typeface="Calibri" panose="020F0502020204030204" pitchFamily="34" charset="0"/>
              <a:ea typeface="SimSun" panose="02010600030101010101" pitchFamily="2" charset="-122"/>
              <a:cs typeface="Times New Roman" panose="02020603050405020304" pitchFamily="18" charset="0"/>
            </a:endParaRPr>
          </a:p>
          <a:p>
            <a:pPr>
              <a:lnSpc>
                <a:spcPct val="115000"/>
              </a:lnSpc>
              <a:spcAft>
                <a:spcPts val="1000"/>
              </a:spcAft>
            </a:pPr>
            <a:r>
              <a:rPr lang="en-US" sz="1000" dirty="0">
                <a:latin typeface="Times New Roman" panose="02020603050405020304" pitchFamily="18" charset="0"/>
                <a:ea typeface="SimSun" panose="02010600030101010101" pitchFamily="2" charset="-122"/>
                <a:cs typeface="Times New Roman" panose="02020603050405020304" pitchFamily="18" charset="0"/>
              </a:rPr>
              <a:t>Reference #4 was more form industry stand point. As for “non-destructive”, we meant for particles instead of cells, which was clearly reflected in our title. Also, it was pointed by the reviewer that we should use batteries from industry resources, and should use automatic disassembly process and do large scale operation. However, these questions are total out of the range of fundamental scientific exploration which I believe is what XX is looking for. Expertise in this field should know that no matter what sources of battery one gets, the degradation and failure mechanism are largely in common. And the fundamental questions to be solved for the regeneration are the same, no matter the scale. The knowledge provided in this manuscript is to advance the particle regeneration process, instead of a whole engineering procedure for ready industrial implementation. It is understood that fundamental research should serve industrial applications but they don’t necessarily come together. Actually, industrial partners are working with us to scale up now.</a:t>
            </a:r>
            <a:endParaRPr lang="en-US" sz="900" dirty="0">
              <a:latin typeface="Calibri" panose="020F0502020204030204" pitchFamily="34" charset="0"/>
              <a:ea typeface="SimSun" panose="02010600030101010101" pitchFamily="2" charset="-122"/>
              <a:cs typeface="Times New Roman" panose="02020603050405020304" pitchFamily="18" charset="0"/>
            </a:endParaRPr>
          </a:p>
          <a:p>
            <a:pPr>
              <a:lnSpc>
                <a:spcPct val="115000"/>
              </a:lnSpc>
              <a:spcAft>
                <a:spcPts val="1000"/>
              </a:spcAft>
            </a:pPr>
            <a:r>
              <a:rPr lang="en-US" sz="1000" dirty="0">
                <a:latin typeface="Times New Roman" panose="02020603050405020304" pitchFamily="18" charset="0"/>
                <a:ea typeface="SimSun" panose="02010600030101010101" pitchFamily="2" charset="-122"/>
                <a:cs typeface="Times New Roman" panose="02020603050405020304" pitchFamily="18" charset="0"/>
              </a:rPr>
              <a:t>We face tough competition and I believe others in this field might have different opinions because we take different technology route. I personally believe this work provides fundamentally novel solution for battery recycling. Therefore, I hope you can reconsider and take another look by comparing with papers published in the battery recycling field XX before.</a:t>
            </a:r>
            <a:endParaRPr lang="en-US" sz="9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51577199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670068-E6AF-47FB-A94E-65E88306C279}"/>
              </a:ext>
            </a:extLst>
          </p:cNvPr>
          <p:cNvSpPr>
            <a:spLocks noGrp="1"/>
          </p:cNvSpPr>
          <p:nvPr>
            <p:ph type="body" sz="quarter" idx="11"/>
          </p:nvPr>
        </p:nvSpPr>
        <p:spPr>
          <a:xfrm>
            <a:off x="477520" y="584200"/>
            <a:ext cx="10637520" cy="2362200"/>
          </a:xfrm>
        </p:spPr>
        <p:txBody>
          <a:bodyPr>
            <a:normAutofit fontScale="92500" lnSpcReduction="20000"/>
          </a:bodyPr>
          <a:lstStyle/>
          <a:p>
            <a:pPr marL="0" indent="0">
              <a:buNone/>
            </a:pPr>
            <a:r>
              <a:rPr lang="en-US" sz="2800" b="0" dirty="0">
                <a:latin typeface="Abadi" panose="020B0604020104020204" pitchFamily="34" charset="0"/>
              </a:rPr>
              <a:t>Dear XXX:</a:t>
            </a:r>
          </a:p>
          <a:p>
            <a:pPr marL="0" indent="0">
              <a:buNone/>
            </a:pPr>
            <a:endParaRPr lang="en-US" sz="2800" b="0" dirty="0">
              <a:latin typeface="Abadi" panose="020B0604020104020204" pitchFamily="34" charset="0"/>
            </a:endParaRPr>
          </a:p>
          <a:p>
            <a:pPr marL="0" indent="0">
              <a:buNone/>
            </a:pPr>
            <a:r>
              <a:rPr lang="en-US" sz="2800" b="0" dirty="0">
                <a:latin typeface="Abadi" panose="020B0604020104020204" pitchFamily="34" charset="0"/>
              </a:rPr>
              <a:t>Congratulations! </a:t>
            </a:r>
          </a:p>
          <a:p>
            <a:pPr marL="0" indent="0">
              <a:buNone/>
            </a:pPr>
            <a:endParaRPr lang="en-US" sz="2800" b="0" dirty="0">
              <a:latin typeface="Abadi" panose="020B0604020104020204" pitchFamily="34" charset="0"/>
            </a:endParaRPr>
          </a:p>
          <a:p>
            <a:pPr marL="0" indent="0">
              <a:buNone/>
            </a:pPr>
            <a:r>
              <a:rPr lang="en-US" sz="2800" b="0" dirty="0">
                <a:latin typeface="Abadi" panose="020B0604020104020204" pitchFamily="34" charset="0"/>
              </a:rPr>
              <a:t>We pleased to let you know that we are happy to accept your manuscript xxx without any further changes..</a:t>
            </a:r>
          </a:p>
        </p:txBody>
      </p:sp>
      <p:sp>
        <p:nvSpPr>
          <p:cNvPr id="4" name="TextBox 3">
            <a:extLst>
              <a:ext uri="{FF2B5EF4-FFF2-40B4-BE49-F238E27FC236}">
                <a16:creationId xmlns:a16="http://schemas.microsoft.com/office/drawing/2014/main" id="{DE79E0A8-27F8-48F3-AABD-29BF9F4EBFF8}"/>
              </a:ext>
            </a:extLst>
          </p:cNvPr>
          <p:cNvSpPr txBox="1"/>
          <p:nvPr/>
        </p:nvSpPr>
        <p:spPr>
          <a:xfrm>
            <a:off x="4155440" y="4775200"/>
            <a:ext cx="2971198" cy="830997"/>
          </a:xfrm>
          <a:prstGeom prst="rect">
            <a:avLst/>
          </a:prstGeom>
          <a:noFill/>
        </p:spPr>
        <p:txBody>
          <a:bodyPr wrap="none" rtlCol="0">
            <a:spAutoFit/>
          </a:bodyPr>
          <a:lstStyle/>
          <a:p>
            <a:r>
              <a:rPr lang="en-US" sz="4800" b="1" dirty="0">
                <a:solidFill>
                  <a:srgbClr val="FF0000"/>
                </a:solidFill>
              </a:rPr>
              <a:t>Well done!</a:t>
            </a:r>
          </a:p>
        </p:txBody>
      </p:sp>
    </p:spTree>
    <p:extLst>
      <p:ext uri="{BB962C8B-B14F-4D97-AF65-F5344CB8AC3E}">
        <p14:creationId xmlns:p14="http://schemas.microsoft.com/office/powerpoint/2010/main" val="17333056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14D26-E0F9-452B-80C8-0216507CD65F}"/>
              </a:ext>
            </a:extLst>
          </p:cNvPr>
          <p:cNvSpPr>
            <a:spLocks noGrp="1"/>
          </p:cNvSpPr>
          <p:nvPr>
            <p:ph type="title"/>
          </p:nvPr>
        </p:nvSpPr>
        <p:spPr>
          <a:xfrm>
            <a:off x="3388360" y="2766218"/>
            <a:ext cx="5928360" cy="1325563"/>
          </a:xfrm>
        </p:spPr>
        <p:txBody>
          <a:bodyPr>
            <a:normAutofit/>
          </a:bodyPr>
          <a:lstStyle/>
          <a:p>
            <a:r>
              <a:rPr lang="en-US" sz="4000" dirty="0">
                <a:latin typeface="Abadi" panose="020B0604020104020204" pitchFamily="34" charset="0"/>
              </a:rPr>
              <a:t>Thank you! &amp; Stay Safe!</a:t>
            </a:r>
          </a:p>
        </p:txBody>
      </p:sp>
    </p:spTree>
    <p:extLst>
      <p:ext uri="{BB962C8B-B14F-4D97-AF65-F5344CB8AC3E}">
        <p14:creationId xmlns:p14="http://schemas.microsoft.com/office/powerpoint/2010/main" val="3879362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C82A03-C215-4A8F-A9F6-F0B2139AE4FC}"/>
              </a:ext>
            </a:extLst>
          </p:cNvPr>
          <p:cNvSpPr>
            <a:spLocks noGrp="1"/>
          </p:cNvSpPr>
          <p:nvPr>
            <p:ph type="body" sz="quarter" idx="10"/>
          </p:nvPr>
        </p:nvSpPr>
        <p:spPr>
          <a:xfrm>
            <a:off x="670560" y="1813560"/>
            <a:ext cx="10109200" cy="594360"/>
          </a:xfrm>
        </p:spPr>
        <p:txBody>
          <a:bodyPr>
            <a:normAutofit fontScale="92500" lnSpcReduction="20000"/>
          </a:bodyPr>
          <a:lstStyle/>
          <a:p>
            <a:r>
              <a:rPr lang="en-US" sz="2400" dirty="0">
                <a:latin typeface="Abadi" panose="020B0604020104020204" pitchFamily="34" charset="0"/>
              </a:rPr>
              <a:t>By publishing every single piece of work that you are producing, you are teaching yourself the habit of beating your fear of failure.</a:t>
            </a:r>
          </a:p>
        </p:txBody>
      </p:sp>
      <p:sp>
        <p:nvSpPr>
          <p:cNvPr id="3" name="Text Placeholder 2">
            <a:extLst>
              <a:ext uri="{FF2B5EF4-FFF2-40B4-BE49-F238E27FC236}">
                <a16:creationId xmlns:a16="http://schemas.microsoft.com/office/drawing/2014/main" id="{EDE97324-AF00-4111-B826-48010AFAAA81}"/>
              </a:ext>
            </a:extLst>
          </p:cNvPr>
          <p:cNvSpPr>
            <a:spLocks noGrp="1"/>
          </p:cNvSpPr>
          <p:nvPr>
            <p:ph type="body" sz="quarter" idx="11"/>
          </p:nvPr>
        </p:nvSpPr>
        <p:spPr>
          <a:xfrm>
            <a:off x="314960" y="350520"/>
            <a:ext cx="6807200" cy="772160"/>
          </a:xfrm>
        </p:spPr>
        <p:txBody>
          <a:bodyPr>
            <a:normAutofit/>
          </a:bodyPr>
          <a:lstStyle/>
          <a:p>
            <a:pPr marL="0" indent="0">
              <a:buNone/>
            </a:pPr>
            <a:r>
              <a:rPr lang="en-US" sz="3200" dirty="0">
                <a:latin typeface="Abadi" panose="020B0604020104020204" pitchFamily="34" charset="0"/>
              </a:rPr>
              <a:t>Why publish?</a:t>
            </a:r>
          </a:p>
        </p:txBody>
      </p:sp>
      <p:sp>
        <p:nvSpPr>
          <p:cNvPr id="4" name="Text Placeholder 1">
            <a:extLst>
              <a:ext uri="{FF2B5EF4-FFF2-40B4-BE49-F238E27FC236}">
                <a16:creationId xmlns:a16="http://schemas.microsoft.com/office/drawing/2014/main" id="{38AF5F9C-247A-4B7D-8619-EA35B0CA04BF}"/>
              </a:ext>
            </a:extLst>
          </p:cNvPr>
          <p:cNvSpPr txBox="1">
            <a:spLocks/>
          </p:cNvSpPr>
          <p:nvPr/>
        </p:nvSpPr>
        <p:spPr>
          <a:xfrm>
            <a:off x="670560" y="3002280"/>
            <a:ext cx="10109200" cy="5943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b="0" i="0" kern="1200" baseline="0">
                <a:solidFill>
                  <a:schemeClr val="tx1"/>
                </a:solidFill>
                <a:latin typeface="Arial"/>
                <a:ea typeface="+mn-ea"/>
                <a:cs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Abadi" panose="020B0604020104020204" pitchFamily="34" charset="0"/>
              </a:rPr>
              <a:t>When you produce something, you immediately publish it. Publish timely.</a:t>
            </a:r>
          </a:p>
        </p:txBody>
      </p:sp>
      <p:sp>
        <p:nvSpPr>
          <p:cNvPr id="6" name="Text Placeholder 1">
            <a:extLst>
              <a:ext uri="{FF2B5EF4-FFF2-40B4-BE49-F238E27FC236}">
                <a16:creationId xmlns:a16="http://schemas.microsoft.com/office/drawing/2014/main" id="{6BEF994A-1927-47A9-AEFE-AA43196B3EBF}"/>
              </a:ext>
            </a:extLst>
          </p:cNvPr>
          <p:cNvSpPr txBox="1">
            <a:spLocks/>
          </p:cNvSpPr>
          <p:nvPr/>
        </p:nvSpPr>
        <p:spPr>
          <a:xfrm>
            <a:off x="670560" y="4077454"/>
            <a:ext cx="10109200" cy="5943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b="0" i="0" kern="1200" baseline="0">
                <a:solidFill>
                  <a:schemeClr val="tx1"/>
                </a:solidFill>
                <a:latin typeface="Arial"/>
                <a:ea typeface="+mn-ea"/>
                <a:cs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r>
              <a:rPr lang="en-US" dirty="0">
                <a:latin typeface="Abadi" panose="020B0604020104020204" pitchFamily="34" charset="0"/>
              </a:rPr>
              <a:t>That’s the habit you are going to cultivate.</a:t>
            </a:r>
          </a:p>
        </p:txBody>
      </p:sp>
      <p:sp>
        <p:nvSpPr>
          <p:cNvPr id="7" name="Text Placeholder 1">
            <a:extLst>
              <a:ext uri="{FF2B5EF4-FFF2-40B4-BE49-F238E27FC236}">
                <a16:creationId xmlns:a16="http://schemas.microsoft.com/office/drawing/2014/main" id="{1E3B82D5-E298-4618-87CD-53BE4E772B51}"/>
              </a:ext>
            </a:extLst>
          </p:cNvPr>
          <p:cNvSpPr txBox="1">
            <a:spLocks/>
          </p:cNvSpPr>
          <p:nvPr/>
        </p:nvSpPr>
        <p:spPr>
          <a:xfrm>
            <a:off x="670560" y="5152628"/>
            <a:ext cx="10109200" cy="5943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b="0" i="0" kern="1200" baseline="0">
                <a:solidFill>
                  <a:schemeClr val="tx1"/>
                </a:solidFill>
                <a:latin typeface="Arial"/>
                <a:ea typeface="+mn-ea"/>
                <a:cs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r>
              <a:rPr lang="en-US" dirty="0">
                <a:solidFill>
                  <a:srgbClr val="FF0000"/>
                </a:solidFill>
                <a:latin typeface="Abadi" panose="020B0604020104020204" pitchFamily="34" charset="0"/>
              </a:rPr>
              <a:t>That’s the most important product of your research, of your PhD…</a:t>
            </a:r>
          </a:p>
        </p:txBody>
      </p:sp>
    </p:spTree>
    <p:extLst>
      <p:ext uri="{BB962C8B-B14F-4D97-AF65-F5344CB8AC3E}">
        <p14:creationId xmlns:p14="http://schemas.microsoft.com/office/powerpoint/2010/main" val="64822445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97B8E16-42C4-4488-9486-CA1804648F86}"/>
              </a:ext>
            </a:extLst>
          </p:cNvPr>
          <p:cNvSpPr>
            <a:spLocks noGrp="1"/>
          </p:cNvSpPr>
          <p:nvPr>
            <p:ph type="body" sz="quarter" idx="11"/>
          </p:nvPr>
        </p:nvSpPr>
        <p:spPr>
          <a:xfrm>
            <a:off x="335280" y="320040"/>
            <a:ext cx="6807200" cy="579120"/>
          </a:xfrm>
        </p:spPr>
        <p:txBody>
          <a:bodyPr/>
          <a:lstStyle/>
          <a:p>
            <a:pPr marL="0" indent="0">
              <a:buNone/>
            </a:pPr>
            <a:r>
              <a:rPr lang="en-US" dirty="0">
                <a:latin typeface="Abadi" panose="020B0604020104020204" pitchFamily="34" charset="0"/>
              </a:rPr>
              <a:t>What is a Scientific Paper?</a:t>
            </a:r>
          </a:p>
        </p:txBody>
      </p:sp>
      <p:pic>
        <p:nvPicPr>
          <p:cNvPr id="4" name="Picture 3">
            <a:extLst>
              <a:ext uri="{FF2B5EF4-FFF2-40B4-BE49-F238E27FC236}">
                <a16:creationId xmlns:a16="http://schemas.microsoft.com/office/drawing/2014/main" id="{8170F752-31C2-4707-B6CA-F6C19CD2F127}"/>
              </a:ext>
            </a:extLst>
          </p:cNvPr>
          <p:cNvPicPr>
            <a:picLocks noChangeAspect="1"/>
          </p:cNvPicPr>
          <p:nvPr/>
        </p:nvPicPr>
        <p:blipFill>
          <a:blip r:embed="rId2"/>
          <a:stretch>
            <a:fillRect/>
          </a:stretch>
        </p:blipFill>
        <p:spPr>
          <a:xfrm>
            <a:off x="2473042" y="1005105"/>
            <a:ext cx="5640636" cy="5701229"/>
          </a:xfrm>
          <a:prstGeom prst="rect">
            <a:avLst/>
          </a:prstGeom>
        </p:spPr>
      </p:pic>
      <p:sp>
        <p:nvSpPr>
          <p:cNvPr id="5" name="TextBox 4">
            <a:extLst>
              <a:ext uri="{FF2B5EF4-FFF2-40B4-BE49-F238E27FC236}">
                <a16:creationId xmlns:a16="http://schemas.microsoft.com/office/drawing/2014/main" id="{1254D575-C92E-4EBE-8542-377E80FD90CF}"/>
              </a:ext>
            </a:extLst>
          </p:cNvPr>
          <p:cNvSpPr txBox="1"/>
          <p:nvPr/>
        </p:nvSpPr>
        <p:spPr>
          <a:xfrm>
            <a:off x="8615680" y="5963920"/>
            <a:ext cx="2695674" cy="646331"/>
          </a:xfrm>
          <a:prstGeom prst="rect">
            <a:avLst/>
          </a:prstGeom>
          <a:noFill/>
        </p:spPr>
        <p:txBody>
          <a:bodyPr wrap="none" rtlCol="0">
            <a:spAutoFit/>
          </a:bodyPr>
          <a:lstStyle/>
          <a:p>
            <a:r>
              <a:rPr lang="en-US" i="1" dirty="0"/>
              <a:t>-G. Whiteside</a:t>
            </a:r>
          </a:p>
          <a:p>
            <a:r>
              <a:rPr lang="en-US" i="1" dirty="0"/>
              <a:t>Adv. Mater., 2004, 16, 175.</a:t>
            </a:r>
          </a:p>
        </p:txBody>
      </p:sp>
      <mc:AlternateContent xmlns:mc="http://schemas.openxmlformats.org/markup-compatibility/2006">
        <mc:Choice xmlns:p14="http://schemas.microsoft.com/office/powerpoint/2010/main" Requires="p14">
          <p:contentPart p14:bwMode="auto" r:id="rId3">
            <p14:nvContentPartPr>
              <p14:cNvPr id="6" name="Ink 5">
                <a:extLst>
                  <a:ext uri="{FF2B5EF4-FFF2-40B4-BE49-F238E27FC236}">
                    <a16:creationId xmlns:a16="http://schemas.microsoft.com/office/drawing/2014/main" id="{7BE1FC19-26FA-4C66-9688-0EA99FF270EE}"/>
                  </a:ext>
                </a:extLst>
              </p14:cNvPr>
              <p14:cNvContentPartPr/>
              <p14:nvPr/>
            </p14:nvContentPartPr>
            <p14:xfrm>
              <a:off x="2368080" y="1238040"/>
              <a:ext cx="5779800" cy="3551040"/>
            </p14:xfrm>
          </p:contentPart>
        </mc:Choice>
        <mc:Fallback>
          <p:pic>
            <p:nvPicPr>
              <p:cNvPr id="6" name="Ink 5">
                <a:extLst>
                  <a:ext uri="{FF2B5EF4-FFF2-40B4-BE49-F238E27FC236}">
                    <a16:creationId xmlns:a16="http://schemas.microsoft.com/office/drawing/2014/main" id="{7BE1FC19-26FA-4C66-9688-0EA99FF270EE}"/>
                  </a:ext>
                </a:extLst>
              </p:cNvPr>
              <p:cNvPicPr/>
              <p:nvPr/>
            </p:nvPicPr>
            <p:blipFill>
              <a:blip r:embed="rId4"/>
              <a:stretch>
                <a:fillRect/>
              </a:stretch>
            </p:blipFill>
            <p:spPr>
              <a:xfrm>
                <a:off x="2358720" y="1228680"/>
                <a:ext cx="5798520" cy="3569760"/>
              </a:xfrm>
              <a:prstGeom prst="rect">
                <a:avLst/>
              </a:prstGeom>
            </p:spPr>
          </p:pic>
        </mc:Fallback>
      </mc:AlternateContent>
    </p:spTree>
    <p:extLst>
      <p:ext uri="{BB962C8B-B14F-4D97-AF65-F5344CB8AC3E}">
        <p14:creationId xmlns:p14="http://schemas.microsoft.com/office/powerpoint/2010/main" val="23824754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9A20FA4-820A-4D5E-8BE3-3D0120A2F68F}"/>
              </a:ext>
            </a:extLst>
          </p:cNvPr>
          <p:cNvSpPr>
            <a:spLocks noGrp="1"/>
          </p:cNvSpPr>
          <p:nvPr>
            <p:ph type="body" sz="quarter" idx="11"/>
          </p:nvPr>
        </p:nvSpPr>
        <p:spPr>
          <a:xfrm>
            <a:off x="416560" y="619760"/>
            <a:ext cx="6807200" cy="589280"/>
          </a:xfrm>
        </p:spPr>
        <p:txBody>
          <a:bodyPr>
            <a:normAutofit/>
          </a:bodyPr>
          <a:lstStyle/>
          <a:p>
            <a:pPr marL="0" indent="0">
              <a:buNone/>
            </a:pPr>
            <a:r>
              <a:rPr lang="en-US" sz="3200" dirty="0">
                <a:latin typeface="Abadi" panose="020B0604020104020204" pitchFamily="34" charset="0"/>
              </a:rPr>
              <a:t>How to Publish in Scholarly Journals?</a:t>
            </a:r>
          </a:p>
        </p:txBody>
      </p:sp>
      <p:pic>
        <p:nvPicPr>
          <p:cNvPr id="2050" name="Picture 2" descr="Cover image expansion">
            <a:extLst>
              <a:ext uri="{FF2B5EF4-FFF2-40B4-BE49-F238E27FC236}">
                <a16:creationId xmlns:a16="http://schemas.microsoft.com/office/drawing/2014/main" id="{817D5D36-3B3D-4CE8-8AD4-AE1EBBD11A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560" y="1790700"/>
            <a:ext cx="3295650" cy="4191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Volume 581 Issue 7809">
            <a:extLst>
              <a:ext uri="{FF2B5EF4-FFF2-40B4-BE49-F238E27FC236}">
                <a16:creationId xmlns:a16="http://schemas.microsoft.com/office/drawing/2014/main" id="{3CBD64B7-2CA3-4260-AE1D-A5E159C57A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5960" y="1768093"/>
            <a:ext cx="3180080" cy="421360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Volume 5 Issue 5">
            <a:extLst>
              <a:ext uri="{FF2B5EF4-FFF2-40B4-BE49-F238E27FC236}">
                <a16:creationId xmlns:a16="http://schemas.microsoft.com/office/drawing/2014/main" id="{D5E1B7C0-DC82-4B6C-95FC-BDFEFCA86A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4860" y="1768093"/>
            <a:ext cx="3180080" cy="421360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5">
            <p14:nvContentPartPr>
              <p14:cNvPr id="4" name="Ink 3">
                <a:extLst>
                  <a:ext uri="{FF2B5EF4-FFF2-40B4-BE49-F238E27FC236}">
                    <a16:creationId xmlns:a16="http://schemas.microsoft.com/office/drawing/2014/main" id="{ED5A5497-54EF-48EB-93CA-96501A8C7813}"/>
                  </a:ext>
                </a:extLst>
              </p14:cNvPr>
              <p14:cNvContentPartPr/>
              <p14:nvPr/>
            </p14:nvContentPartPr>
            <p14:xfrm>
              <a:off x="1690200" y="1984680"/>
              <a:ext cx="7259400" cy="819360"/>
            </p14:xfrm>
          </p:contentPart>
        </mc:Choice>
        <mc:Fallback>
          <p:pic>
            <p:nvPicPr>
              <p:cNvPr id="4" name="Ink 3">
                <a:extLst>
                  <a:ext uri="{FF2B5EF4-FFF2-40B4-BE49-F238E27FC236}">
                    <a16:creationId xmlns:a16="http://schemas.microsoft.com/office/drawing/2014/main" id="{ED5A5497-54EF-48EB-93CA-96501A8C7813}"/>
                  </a:ext>
                </a:extLst>
              </p:cNvPr>
              <p:cNvPicPr/>
              <p:nvPr/>
            </p:nvPicPr>
            <p:blipFill>
              <a:blip r:embed="rId6"/>
              <a:stretch>
                <a:fillRect/>
              </a:stretch>
            </p:blipFill>
            <p:spPr>
              <a:xfrm>
                <a:off x="1680840" y="1975320"/>
                <a:ext cx="7278120" cy="838080"/>
              </a:xfrm>
              <a:prstGeom prst="rect">
                <a:avLst/>
              </a:prstGeom>
            </p:spPr>
          </p:pic>
        </mc:Fallback>
      </mc:AlternateContent>
    </p:spTree>
    <p:extLst>
      <p:ext uri="{BB962C8B-B14F-4D97-AF65-F5344CB8AC3E}">
        <p14:creationId xmlns:p14="http://schemas.microsoft.com/office/powerpoint/2010/main" val="373943053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B9396C-96B0-4B16-88D7-320650BAC8D8}"/>
              </a:ext>
            </a:extLst>
          </p:cNvPr>
          <p:cNvSpPr>
            <a:spLocks noGrp="1"/>
          </p:cNvSpPr>
          <p:nvPr>
            <p:ph type="body" sz="quarter" idx="11"/>
          </p:nvPr>
        </p:nvSpPr>
        <p:spPr>
          <a:xfrm>
            <a:off x="345440" y="401320"/>
            <a:ext cx="6807200" cy="629920"/>
          </a:xfrm>
        </p:spPr>
        <p:txBody>
          <a:bodyPr>
            <a:normAutofit/>
          </a:bodyPr>
          <a:lstStyle/>
          <a:p>
            <a:pPr marL="0" indent="0">
              <a:buNone/>
            </a:pPr>
            <a:r>
              <a:rPr lang="en-US" sz="3200" dirty="0">
                <a:latin typeface="Abadi" panose="020B0604020104020204" pitchFamily="34" charset="0"/>
              </a:rPr>
              <a:t>The Type of Research Articles</a:t>
            </a:r>
          </a:p>
        </p:txBody>
      </p:sp>
      <p:sp>
        <p:nvSpPr>
          <p:cNvPr id="4" name="Rectangle 3">
            <a:extLst>
              <a:ext uri="{FF2B5EF4-FFF2-40B4-BE49-F238E27FC236}">
                <a16:creationId xmlns:a16="http://schemas.microsoft.com/office/drawing/2014/main" id="{77FB07B6-5C39-4A31-9735-C888588D7BC5}"/>
              </a:ext>
            </a:extLst>
          </p:cNvPr>
          <p:cNvSpPr/>
          <p:nvPr/>
        </p:nvSpPr>
        <p:spPr>
          <a:xfrm>
            <a:off x="345440" y="1647885"/>
            <a:ext cx="10982960" cy="4154984"/>
          </a:xfrm>
          <a:prstGeom prst="rect">
            <a:avLst/>
          </a:prstGeom>
        </p:spPr>
        <p:txBody>
          <a:bodyPr wrap="square">
            <a:spAutoFit/>
          </a:bodyPr>
          <a:lstStyle/>
          <a:p>
            <a:r>
              <a:rPr lang="en-US" sz="2400" dirty="0">
                <a:solidFill>
                  <a:srgbClr val="F07D00"/>
                </a:solidFill>
                <a:latin typeface="Abadi" panose="020B0604020104020204" pitchFamily="34" charset="0"/>
              </a:rPr>
              <a:t>1. </a:t>
            </a:r>
            <a:r>
              <a:rPr lang="en-US" sz="2400" b="1" dirty="0">
                <a:solidFill>
                  <a:srgbClr val="3B3D43"/>
                </a:solidFill>
                <a:latin typeface="Abadi" panose="020B0604020104020204" pitchFamily="34" charset="0"/>
              </a:rPr>
              <a:t>Letters </a:t>
            </a:r>
            <a:r>
              <a:rPr lang="en-US" sz="2400" dirty="0">
                <a:solidFill>
                  <a:srgbClr val="3B3D43"/>
                </a:solidFill>
                <a:latin typeface="Abadi" panose="020B0604020104020204" pitchFamily="34" charset="0"/>
              </a:rPr>
              <a:t>and </a:t>
            </a:r>
            <a:r>
              <a:rPr lang="en-US" sz="2400" b="1" dirty="0">
                <a:solidFill>
                  <a:srgbClr val="3B3D43"/>
                </a:solidFill>
                <a:latin typeface="Abadi" panose="020B0604020104020204" pitchFamily="34" charset="0"/>
              </a:rPr>
              <a:t>rapid or short communications </a:t>
            </a:r>
            <a:r>
              <a:rPr lang="en-US" sz="2400" dirty="0">
                <a:solidFill>
                  <a:srgbClr val="3B3D43"/>
                </a:solidFill>
                <a:latin typeface="Abadi" panose="020B0604020104020204" pitchFamily="34" charset="0"/>
              </a:rPr>
              <a:t>are intended for the quick and early communication of significant or original advances, without including too much data or detail.</a:t>
            </a:r>
          </a:p>
          <a:p>
            <a:endParaRPr lang="en-US" sz="2400" dirty="0">
              <a:solidFill>
                <a:srgbClr val="3B3D43"/>
              </a:solidFill>
              <a:latin typeface="Abadi" panose="020B0604020104020204" pitchFamily="34" charset="0"/>
            </a:endParaRPr>
          </a:p>
          <a:p>
            <a:r>
              <a:rPr lang="en-US" sz="2400" dirty="0">
                <a:solidFill>
                  <a:srgbClr val="F07D00"/>
                </a:solidFill>
                <a:latin typeface="Abadi" panose="020B0604020104020204" pitchFamily="34" charset="0"/>
              </a:rPr>
              <a:t>2. </a:t>
            </a:r>
            <a:r>
              <a:rPr lang="en-US" sz="2400" b="1" dirty="0">
                <a:solidFill>
                  <a:srgbClr val="3B3D43"/>
                </a:solidFill>
                <a:latin typeface="Abadi" panose="020B0604020104020204" pitchFamily="34" charset="0"/>
              </a:rPr>
              <a:t>Review papers </a:t>
            </a:r>
            <a:r>
              <a:rPr lang="en-US" sz="2400" dirty="0">
                <a:solidFill>
                  <a:srgbClr val="3B3D43"/>
                </a:solidFill>
                <a:latin typeface="Abadi" panose="020B0604020104020204" pitchFamily="34" charset="0"/>
              </a:rPr>
              <a:t>summarize recent developments on a specific topic, without introducing new data.</a:t>
            </a:r>
          </a:p>
          <a:p>
            <a:endParaRPr lang="en-US" sz="2400" dirty="0">
              <a:solidFill>
                <a:srgbClr val="3B3D43"/>
              </a:solidFill>
              <a:latin typeface="Abadi" panose="020B0604020104020204" pitchFamily="34" charset="0"/>
            </a:endParaRPr>
          </a:p>
          <a:p>
            <a:r>
              <a:rPr lang="en-US" sz="2400" dirty="0">
                <a:solidFill>
                  <a:srgbClr val="F07D00"/>
                </a:solidFill>
                <a:latin typeface="Abadi" panose="020B0604020104020204" pitchFamily="34" charset="0"/>
              </a:rPr>
              <a:t>3. </a:t>
            </a:r>
            <a:r>
              <a:rPr lang="en-US" sz="2400" b="1" dirty="0">
                <a:solidFill>
                  <a:srgbClr val="3B3D43"/>
                </a:solidFill>
                <a:latin typeface="Abadi" panose="020B0604020104020204" pitchFamily="34" charset="0"/>
              </a:rPr>
              <a:t>Full articles </a:t>
            </a:r>
            <a:r>
              <a:rPr lang="en-US" sz="2400" dirty="0">
                <a:solidFill>
                  <a:srgbClr val="3B3D43"/>
                </a:solidFill>
                <a:latin typeface="Abadi" panose="020B0604020104020204" pitchFamily="34" charset="0"/>
              </a:rPr>
              <a:t>contain significant data, detail, developments and outcomes.</a:t>
            </a:r>
          </a:p>
          <a:p>
            <a:endParaRPr lang="en-US" sz="2400" dirty="0">
              <a:solidFill>
                <a:srgbClr val="3B3D43"/>
              </a:solidFill>
              <a:latin typeface="Abadi" panose="020B0604020104020204" pitchFamily="34" charset="0"/>
            </a:endParaRPr>
          </a:p>
          <a:p>
            <a:r>
              <a:rPr lang="en-US" sz="2400" dirty="0">
                <a:solidFill>
                  <a:srgbClr val="F07D00"/>
                </a:solidFill>
                <a:latin typeface="Abadi" panose="020B0604020104020204" pitchFamily="34" charset="0"/>
              </a:rPr>
              <a:t>4. </a:t>
            </a:r>
            <a:r>
              <a:rPr lang="en-US" sz="2400" dirty="0">
                <a:solidFill>
                  <a:srgbClr val="3B3D43"/>
                </a:solidFill>
                <a:latin typeface="Abadi" panose="020B0604020104020204" pitchFamily="34" charset="0"/>
              </a:rPr>
              <a:t>The new </a:t>
            </a:r>
            <a:r>
              <a:rPr lang="en-US" sz="2400" b="1" dirty="0" err="1">
                <a:solidFill>
                  <a:srgbClr val="3B3D43"/>
                </a:solidFill>
                <a:latin typeface="Abadi" panose="020B0604020104020204" pitchFamily="34" charset="0"/>
              </a:rPr>
              <a:t>microarticle</a:t>
            </a:r>
            <a:r>
              <a:rPr lang="en-US" sz="2400" b="1" dirty="0">
                <a:solidFill>
                  <a:srgbClr val="3B3D43"/>
                </a:solidFill>
                <a:latin typeface="Abadi" panose="020B0604020104020204" pitchFamily="34" charset="0"/>
              </a:rPr>
              <a:t> </a:t>
            </a:r>
            <a:r>
              <a:rPr lang="en-US" sz="2400" dirty="0">
                <a:solidFill>
                  <a:srgbClr val="3B3D43"/>
                </a:solidFill>
                <a:latin typeface="Abadi" panose="020B0604020104020204" pitchFamily="34" charset="0"/>
              </a:rPr>
              <a:t>format enables you to publish research output, such as data, software, methods, videos and much more.</a:t>
            </a:r>
            <a:endParaRPr lang="en-US" sz="2400" dirty="0">
              <a:latin typeface="Abadi" panose="020B0604020104020204" pitchFamily="34" charset="0"/>
            </a:endParaRPr>
          </a:p>
        </p:txBody>
      </p:sp>
    </p:spTree>
    <p:extLst>
      <p:ext uri="{BB962C8B-B14F-4D97-AF65-F5344CB8AC3E}">
        <p14:creationId xmlns:p14="http://schemas.microsoft.com/office/powerpoint/2010/main" val="102085158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6A44242-5C0B-4AE9-85DE-1CB7AFE04BC5}"/>
              </a:ext>
            </a:extLst>
          </p:cNvPr>
          <p:cNvSpPr>
            <a:spLocks noGrp="1"/>
          </p:cNvSpPr>
          <p:nvPr>
            <p:ph type="body" sz="quarter" idx="11"/>
          </p:nvPr>
        </p:nvSpPr>
        <p:spPr>
          <a:xfrm>
            <a:off x="264160" y="213360"/>
            <a:ext cx="6807200" cy="751840"/>
          </a:xfrm>
        </p:spPr>
        <p:txBody>
          <a:bodyPr>
            <a:normAutofit/>
          </a:bodyPr>
          <a:lstStyle/>
          <a:p>
            <a:pPr marL="0" indent="0">
              <a:buNone/>
            </a:pPr>
            <a:r>
              <a:rPr lang="en-US" sz="3200" dirty="0">
                <a:latin typeface="Abadi" panose="020B0604020104020204" pitchFamily="34" charset="0"/>
              </a:rPr>
              <a:t>Find the Right Journal</a:t>
            </a:r>
          </a:p>
        </p:txBody>
      </p:sp>
      <p:sp>
        <p:nvSpPr>
          <p:cNvPr id="4" name="Rectangle 3">
            <a:extLst>
              <a:ext uri="{FF2B5EF4-FFF2-40B4-BE49-F238E27FC236}">
                <a16:creationId xmlns:a16="http://schemas.microsoft.com/office/drawing/2014/main" id="{0D551147-A808-4B91-A9DC-A5502B0AA215}"/>
              </a:ext>
            </a:extLst>
          </p:cNvPr>
          <p:cNvSpPr/>
          <p:nvPr/>
        </p:nvSpPr>
        <p:spPr>
          <a:xfrm>
            <a:off x="264160" y="1591945"/>
            <a:ext cx="11663680" cy="4524315"/>
          </a:xfrm>
          <a:prstGeom prst="rect">
            <a:avLst/>
          </a:prstGeom>
        </p:spPr>
        <p:txBody>
          <a:bodyPr wrap="square">
            <a:spAutoFit/>
          </a:bodyPr>
          <a:lstStyle/>
          <a:p>
            <a:r>
              <a:rPr lang="en-US" sz="2400" dirty="0">
                <a:solidFill>
                  <a:srgbClr val="F07D00"/>
                </a:solidFill>
                <a:latin typeface="Abadi" panose="020B0604020104020204" pitchFamily="34" charset="0"/>
              </a:rPr>
              <a:t>• </a:t>
            </a:r>
            <a:r>
              <a:rPr lang="en-US" sz="2400" dirty="0">
                <a:solidFill>
                  <a:srgbClr val="3B3D43"/>
                </a:solidFill>
                <a:latin typeface="Abadi" panose="020B0604020104020204" pitchFamily="34" charset="0"/>
              </a:rPr>
              <a:t>Take into consideration the </a:t>
            </a:r>
            <a:r>
              <a:rPr lang="en-US" sz="2400" b="1" dirty="0">
                <a:solidFill>
                  <a:srgbClr val="FF0000"/>
                </a:solidFill>
                <a:latin typeface="Abadi" panose="020B0604020104020204" pitchFamily="34" charset="0"/>
              </a:rPr>
              <a:t>type of article </a:t>
            </a:r>
            <a:r>
              <a:rPr lang="en-US" sz="2400" dirty="0">
                <a:solidFill>
                  <a:srgbClr val="3B3D43"/>
                </a:solidFill>
                <a:latin typeface="Abadi" panose="020B0604020104020204" pitchFamily="34" charset="0"/>
              </a:rPr>
              <a:t>you’d like to publish (full length, letter, review, </a:t>
            </a:r>
            <a:r>
              <a:rPr lang="en-US" sz="2400" dirty="0" err="1">
                <a:solidFill>
                  <a:srgbClr val="3B3D43"/>
                </a:solidFill>
                <a:latin typeface="Abadi" panose="020B0604020104020204" pitchFamily="34" charset="0"/>
              </a:rPr>
              <a:t>microarticle</a:t>
            </a:r>
            <a:r>
              <a:rPr lang="en-US" sz="2400" dirty="0">
                <a:solidFill>
                  <a:srgbClr val="3B3D43"/>
                </a:solidFill>
                <a:latin typeface="Abadi" panose="020B0604020104020204" pitchFamily="34" charset="0"/>
              </a:rPr>
              <a:t>)</a:t>
            </a:r>
          </a:p>
          <a:p>
            <a:r>
              <a:rPr lang="en-US" sz="2400" dirty="0">
                <a:solidFill>
                  <a:srgbClr val="F07D00"/>
                </a:solidFill>
                <a:latin typeface="Abadi" panose="020B0604020104020204" pitchFamily="34" charset="0"/>
              </a:rPr>
              <a:t>• </a:t>
            </a:r>
            <a:r>
              <a:rPr lang="en-US" sz="2400" dirty="0">
                <a:solidFill>
                  <a:srgbClr val="3B3D43"/>
                </a:solidFill>
                <a:latin typeface="Abadi" panose="020B0604020104020204" pitchFamily="34" charset="0"/>
              </a:rPr>
              <a:t>Check the references in your article, to give an </a:t>
            </a:r>
            <a:r>
              <a:rPr lang="en-US" sz="2400" b="1" dirty="0">
                <a:solidFill>
                  <a:srgbClr val="FF0000"/>
                </a:solidFill>
                <a:latin typeface="Abadi" panose="020B0604020104020204" pitchFamily="34" charset="0"/>
              </a:rPr>
              <a:t>indication of possible journals </a:t>
            </a:r>
            <a:r>
              <a:rPr lang="en-US" sz="2400" dirty="0">
                <a:solidFill>
                  <a:srgbClr val="3B3D43"/>
                </a:solidFill>
                <a:latin typeface="Abadi" panose="020B0604020104020204" pitchFamily="34" charset="0"/>
              </a:rPr>
              <a:t>of interest</a:t>
            </a:r>
          </a:p>
          <a:p>
            <a:r>
              <a:rPr lang="en-US" sz="2400" dirty="0">
                <a:solidFill>
                  <a:srgbClr val="F07D00"/>
                </a:solidFill>
                <a:latin typeface="Abadi" panose="020B0604020104020204" pitchFamily="34" charset="0"/>
              </a:rPr>
              <a:t>• </a:t>
            </a:r>
            <a:r>
              <a:rPr lang="en-US" sz="2400" dirty="0">
                <a:solidFill>
                  <a:srgbClr val="3B3D43"/>
                </a:solidFill>
                <a:latin typeface="Abadi" panose="020B0604020104020204" pitchFamily="34" charset="0"/>
              </a:rPr>
              <a:t>Read the </a:t>
            </a:r>
            <a:r>
              <a:rPr lang="en-US" sz="2400" b="1" dirty="0">
                <a:solidFill>
                  <a:srgbClr val="FF0000"/>
                </a:solidFill>
                <a:latin typeface="Abadi" panose="020B0604020104020204" pitchFamily="34" charset="0"/>
              </a:rPr>
              <a:t>journal’s aims and scope </a:t>
            </a:r>
            <a:r>
              <a:rPr lang="en-US" sz="2400" dirty="0">
                <a:solidFill>
                  <a:srgbClr val="3B3D43"/>
                </a:solidFill>
                <a:latin typeface="Abadi" panose="020B0604020104020204" pitchFamily="34" charset="0"/>
              </a:rPr>
              <a:t>on the journal homepage</a:t>
            </a:r>
            <a:endParaRPr lang="en-US" sz="2400" dirty="0">
              <a:solidFill>
                <a:srgbClr val="0076A2"/>
              </a:solidFill>
              <a:latin typeface="Abadi" panose="020B0604020104020204" pitchFamily="34" charset="0"/>
            </a:endParaRPr>
          </a:p>
          <a:p>
            <a:r>
              <a:rPr lang="en-US" sz="2400" dirty="0">
                <a:solidFill>
                  <a:srgbClr val="F07D00"/>
                </a:solidFill>
                <a:latin typeface="Abadi" panose="020B0604020104020204" pitchFamily="34" charset="0"/>
              </a:rPr>
              <a:t>• </a:t>
            </a:r>
            <a:r>
              <a:rPr lang="en-US" sz="2400" dirty="0">
                <a:solidFill>
                  <a:srgbClr val="3B3D43"/>
                </a:solidFill>
                <a:latin typeface="Abadi" panose="020B0604020104020204" pitchFamily="34" charset="0"/>
              </a:rPr>
              <a:t>Read or download the journal’s </a:t>
            </a:r>
            <a:r>
              <a:rPr lang="en-US" sz="2400" b="1" dirty="0">
                <a:solidFill>
                  <a:srgbClr val="FF0000"/>
                </a:solidFill>
                <a:latin typeface="Abadi" panose="020B0604020104020204" pitchFamily="34" charset="0"/>
              </a:rPr>
              <a:t>Guide for Authors</a:t>
            </a:r>
          </a:p>
          <a:p>
            <a:r>
              <a:rPr lang="en-US" sz="2400" dirty="0">
                <a:solidFill>
                  <a:srgbClr val="F07D00"/>
                </a:solidFill>
                <a:latin typeface="Abadi" panose="020B0604020104020204" pitchFamily="34" charset="0"/>
              </a:rPr>
              <a:t>• </a:t>
            </a:r>
            <a:r>
              <a:rPr lang="en-US" sz="2400" dirty="0">
                <a:solidFill>
                  <a:srgbClr val="3B3D43"/>
                </a:solidFill>
                <a:latin typeface="Abadi" panose="020B0604020104020204" pitchFamily="34" charset="0"/>
              </a:rPr>
              <a:t>Check if the journal is </a:t>
            </a:r>
            <a:r>
              <a:rPr lang="en-US" sz="2400" b="1" dirty="0">
                <a:solidFill>
                  <a:srgbClr val="FF0000"/>
                </a:solidFill>
                <a:latin typeface="Abadi" panose="020B0604020104020204" pitchFamily="34" charset="0"/>
              </a:rPr>
              <a:t>invitation-only</a:t>
            </a:r>
            <a:r>
              <a:rPr lang="en-US" sz="2400" dirty="0">
                <a:solidFill>
                  <a:srgbClr val="3B3D43"/>
                </a:solidFill>
                <a:latin typeface="Abadi" panose="020B0604020104020204" pitchFamily="34" charset="0"/>
              </a:rPr>
              <a:t>; some journals only accept articles after inviting the author to submit</a:t>
            </a:r>
          </a:p>
          <a:p>
            <a:r>
              <a:rPr lang="en-US" sz="2400" dirty="0">
                <a:solidFill>
                  <a:srgbClr val="F07D00"/>
                </a:solidFill>
                <a:latin typeface="Abadi" panose="020B0604020104020204" pitchFamily="34" charset="0"/>
              </a:rPr>
              <a:t>• </a:t>
            </a:r>
            <a:r>
              <a:rPr lang="en-US" sz="2400" dirty="0">
                <a:solidFill>
                  <a:srgbClr val="3B3D43"/>
                </a:solidFill>
                <a:latin typeface="Abadi" panose="020B0604020104020204" pitchFamily="34" charset="0"/>
              </a:rPr>
              <a:t>Check the journal’s performance for </a:t>
            </a:r>
            <a:r>
              <a:rPr lang="en-US" sz="2400" b="1" dirty="0">
                <a:solidFill>
                  <a:srgbClr val="FF0000"/>
                </a:solidFill>
                <a:latin typeface="Abadi" panose="020B0604020104020204" pitchFamily="34" charset="0"/>
              </a:rPr>
              <a:t>review and publication timelines </a:t>
            </a:r>
          </a:p>
          <a:p>
            <a:r>
              <a:rPr lang="en-US" sz="2400" dirty="0">
                <a:solidFill>
                  <a:srgbClr val="F07D00"/>
                </a:solidFill>
                <a:latin typeface="Abadi" panose="020B0604020104020204" pitchFamily="34" charset="0"/>
              </a:rPr>
              <a:t>• </a:t>
            </a:r>
            <a:r>
              <a:rPr lang="en-US" sz="2400" dirty="0">
                <a:solidFill>
                  <a:srgbClr val="3B3D43"/>
                </a:solidFill>
                <a:latin typeface="Abadi" panose="020B0604020104020204" pitchFamily="34" charset="0"/>
              </a:rPr>
              <a:t>If you need to publish </a:t>
            </a:r>
            <a:r>
              <a:rPr lang="en-US" sz="2400" b="1" dirty="0">
                <a:solidFill>
                  <a:srgbClr val="FF0000"/>
                </a:solidFill>
                <a:latin typeface="Abadi" panose="020B0604020104020204" pitchFamily="34" charset="0"/>
              </a:rPr>
              <a:t>open access (OA)</a:t>
            </a:r>
            <a:r>
              <a:rPr lang="en-US" sz="2400" dirty="0">
                <a:solidFill>
                  <a:srgbClr val="3B3D43"/>
                </a:solidFill>
                <a:latin typeface="Abadi" panose="020B0604020104020204" pitchFamily="34" charset="0"/>
              </a:rPr>
              <a:t>, remember that most journals explain their open access options on the journal homepage</a:t>
            </a:r>
          </a:p>
          <a:p>
            <a:r>
              <a:rPr lang="en-US" sz="2400" dirty="0">
                <a:solidFill>
                  <a:srgbClr val="F07D00"/>
                </a:solidFill>
                <a:latin typeface="Abadi" panose="020B0604020104020204" pitchFamily="34" charset="0"/>
              </a:rPr>
              <a:t>• </a:t>
            </a:r>
            <a:r>
              <a:rPr lang="en-US" sz="2400" dirty="0">
                <a:solidFill>
                  <a:srgbClr val="3B3D43"/>
                </a:solidFill>
                <a:latin typeface="Abadi" panose="020B0604020104020204" pitchFamily="34" charset="0"/>
              </a:rPr>
              <a:t>Submit your paper to </a:t>
            </a:r>
            <a:r>
              <a:rPr lang="en-US" sz="2400" b="1" dirty="0">
                <a:solidFill>
                  <a:srgbClr val="FF0000"/>
                </a:solidFill>
                <a:latin typeface="Abadi" panose="020B0604020104020204" pitchFamily="34" charset="0"/>
              </a:rPr>
              <a:t>only one journal at a time </a:t>
            </a:r>
            <a:r>
              <a:rPr lang="en-US" sz="2400" dirty="0">
                <a:solidFill>
                  <a:srgbClr val="3B3D43"/>
                </a:solidFill>
                <a:latin typeface="Abadi" panose="020B0604020104020204" pitchFamily="34" charset="0"/>
              </a:rPr>
              <a:t>(</a:t>
            </a:r>
            <a:r>
              <a:rPr lang="en-US" sz="2400" i="1" dirty="0">
                <a:solidFill>
                  <a:srgbClr val="3B3D43"/>
                </a:solidFill>
                <a:latin typeface="Abadi" panose="020B0604020104020204" pitchFamily="34" charset="0"/>
              </a:rPr>
              <a:t>important </a:t>
            </a:r>
            <a:r>
              <a:rPr lang="en-US" sz="2400" b="1" i="1" dirty="0">
                <a:solidFill>
                  <a:srgbClr val="FF0000"/>
                </a:solidFill>
                <a:effectLst>
                  <a:outerShdw blurRad="38100" dist="38100" dir="2700000" algn="tl">
                    <a:srgbClr val="000000">
                      <a:alpha val="43137"/>
                    </a:srgbClr>
                  </a:outerShdw>
                </a:effectLst>
                <a:latin typeface="Abadi" panose="020B0604020104020204" pitchFamily="34" charset="0"/>
              </a:rPr>
              <a:t>ethics</a:t>
            </a:r>
            <a:r>
              <a:rPr lang="en-US" sz="2400" dirty="0">
                <a:solidFill>
                  <a:srgbClr val="3B3D43"/>
                </a:solidFill>
                <a:latin typeface="Abadi" panose="020B0604020104020204" pitchFamily="34" charset="0"/>
              </a:rPr>
              <a:t>)</a:t>
            </a:r>
            <a:endParaRPr lang="en-US" sz="2400" dirty="0">
              <a:latin typeface="Abadi" panose="020B0604020104020204" pitchFamily="34" charset="0"/>
            </a:endParaRPr>
          </a:p>
        </p:txBody>
      </p:sp>
    </p:spTree>
    <p:extLst>
      <p:ext uri="{BB962C8B-B14F-4D97-AF65-F5344CB8AC3E}">
        <p14:creationId xmlns:p14="http://schemas.microsoft.com/office/powerpoint/2010/main" val="359161853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66261D2-BDC9-4442-92BA-125E2FD36989}"/>
              </a:ext>
            </a:extLst>
          </p:cNvPr>
          <p:cNvSpPr>
            <a:spLocks noGrp="1"/>
          </p:cNvSpPr>
          <p:nvPr>
            <p:ph type="body" sz="quarter" idx="11"/>
          </p:nvPr>
        </p:nvSpPr>
        <p:spPr>
          <a:xfrm>
            <a:off x="304800" y="563880"/>
            <a:ext cx="6807200" cy="538480"/>
          </a:xfrm>
        </p:spPr>
        <p:txBody>
          <a:bodyPr>
            <a:normAutofit/>
          </a:bodyPr>
          <a:lstStyle/>
          <a:p>
            <a:pPr marL="0" indent="0">
              <a:buNone/>
            </a:pPr>
            <a:r>
              <a:rPr lang="en-US" sz="3200" dirty="0">
                <a:latin typeface="Abadi" panose="020B0604020104020204" pitchFamily="34" charset="0"/>
              </a:rPr>
              <a:t>Important Journal Metrics</a:t>
            </a:r>
          </a:p>
        </p:txBody>
      </p:sp>
      <p:sp>
        <p:nvSpPr>
          <p:cNvPr id="4" name="Rectangle 3">
            <a:extLst>
              <a:ext uri="{FF2B5EF4-FFF2-40B4-BE49-F238E27FC236}">
                <a16:creationId xmlns:a16="http://schemas.microsoft.com/office/drawing/2014/main" id="{1742242A-C1E8-4323-988E-DF4A65AA50C3}"/>
              </a:ext>
            </a:extLst>
          </p:cNvPr>
          <p:cNvSpPr/>
          <p:nvPr/>
        </p:nvSpPr>
        <p:spPr>
          <a:xfrm>
            <a:off x="447040" y="2027013"/>
            <a:ext cx="9946640" cy="3357971"/>
          </a:xfrm>
          <a:prstGeom prst="rect">
            <a:avLst/>
          </a:prstGeom>
        </p:spPr>
        <p:txBody>
          <a:bodyPr wrap="square">
            <a:spAutoFit/>
          </a:bodyPr>
          <a:lstStyle/>
          <a:p>
            <a:pPr>
              <a:lnSpc>
                <a:spcPct val="150000"/>
              </a:lnSpc>
            </a:pPr>
            <a:r>
              <a:rPr lang="en-US" sz="2400" dirty="0">
                <a:solidFill>
                  <a:srgbClr val="F07D00"/>
                </a:solidFill>
                <a:latin typeface="Abadi" panose="020B0604020104020204" pitchFamily="34" charset="0"/>
              </a:rPr>
              <a:t>• </a:t>
            </a:r>
            <a:r>
              <a:rPr lang="en-US" sz="2400" b="1" dirty="0">
                <a:solidFill>
                  <a:srgbClr val="3B3D43"/>
                </a:solidFill>
                <a:latin typeface="Abadi" panose="020B0604020104020204" pitchFamily="34" charset="0"/>
              </a:rPr>
              <a:t>Speed </a:t>
            </a:r>
            <a:r>
              <a:rPr lang="en-US" sz="2400" dirty="0">
                <a:solidFill>
                  <a:srgbClr val="3B3D43"/>
                </a:solidFill>
                <a:latin typeface="Abadi" panose="020B0604020104020204" pitchFamily="34" charset="0"/>
              </a:rPr>
              <a:t>– review speed and online publication time</a:t>
            </a:r>
          </a:p>
          <a:p>
            <a:pPr>
              <a:lnSpc>
                <a:spcPct val="150000"/>
              </a:lnSpc>
            </a:pPr>
            <a:endParaRPr lang="en-US" sz="2400" dirty="0">
              <a:solidFill>
                <a:srgbClr val="3B3D43"/>
              </a:solidFill>
              <a:latin typeface="Abadi" panose="020B0604020104020204" pitchFamily="34" charset="0"/>
            </a:endParaRPr>
          </a:p>
          <a:p>
            <a:pPr>
              <a:lnSpc>
                <a:spcPct val="150000"/>
              </a:lnSpc>
            </a:pPr>
            <a:r>
              <a:rPr lang="en-US" sz="2400" dirty="0">
                <a:solidFill>
                  <a:srgbClr val="F07D00"/>
                </a:solidFill>
                <a:latin typeface="Abadi" panose="020B0604020104020204" pitchFamily="34" charset="0"/>
              </a:rPr>
              <a:t>• </a:t>
            </a:r>
            <a:r>
              <a:rPr lang="en-US" sz="2400" b="1" dirty="0">
                <a:solidFill>
                  <a:srgbClr val="3B3D43"/>
                </a:solidFill>
                <a:latin typeface="Abadi" panose="020B0604020104020204" pitchFamily="34" charset="0"/>
              </a:rPr>
              <a:t>Impact </a:t>
            </a:r>
            <a:r>
              <a:rPr lang="en-US" sz="2400" dirty="0">
                <a:solidFill>
                  <a:srgbClr val="3B3D43"/>
                </a:solidFill>
                <a:latin typeface="Abadi" panose="020B0604020104020204" pitchFamily="34" charset="0"/>
              </a:rPr>
              <a:t>– impact metrics based on citations received by articles (</a:t>
            </a:r>
            <a:r>
              <a:rPr lang="en-US" sz="2400" i="1" dirty="0">
                <a:solidFill>
                  <a:srgbClr val="3B3D43"/>
                </a:solidFill>
                <a:latin typeface="Abadi" panose="020B0604020104020204" pitchFamily="34" charset="0"/>
              </a:rPr>
              <a:t>IF, readership, overall citation, publication capacity etc..</a:t>
            </a:r>
            <a:r>
              <a:rPr lang="en-US" sz="2400" dirty="0">
                <a:solidFill>
                  <a:srgbClr val="3B3D43"/>
                </a:solidFill>
                <a:latin typeface="Abadi" panose="020B0604020104020204" pitchFamily="34" charset="0"/>
              </a:rPr>
              <a:t>)</a:t>
            </a:r>
          </a:p>
          <a:p>
            <a:pPr>
              <a:lnSpc>
                <a:spcPct val="150000"/>
              </a:lnSpc>
            </a:pPr>
            <a:endParaRPr lang="en-US" sz="2400" dirty="0">
              <a:solidFill>
                <a:srgbClr val="3B3D43"/>
              </a:solidFill>
              <a:latin typeface="Abadi" panose="020B0604020104020204" pitchFamily="34" charset="0"/>
            </a:endParaRPr>
          </a:p>
          <a:p>
            <a:pPr>
              <a:lnSpc>
                <a:spcPct val="150000"/>
              </a:lnSpc>
            </a:pPr>
            <a:r>
              <a:rPr lang="en-US" sz="2400" dirty="0">
                <a:solidFill>
                  <a:srgbClr val="F07D00"/>
                </a:solidFill>
                <a:latin typeface="Abadi" panose="020B0604020104020204" pitchFamily="34" charset="0"/>
              </a:rPr>
              <a:t>• </a:t>
            </a:r>
            <a:r>
              <a:rPr lang="en-US" sz="2400" b="1" dirty="0">
                <a:solidFill>
                  <a:srgbClr val="3B3D43"/>
                </a:solidFill>
                <a:latin typeface="Abadi" panose="020B0604020104020204" pitchFamily="34" charset="0"/>
              </a:rPr>
              <a:t>Reach </a:t>
            </a:r>
            <a:r>
              <a:rPr lang="en-US" sz="2400" dirty="0">
                <a:solidFill>
                  <a:srgbClr val="3B3D43"/>
                </a:solidFill>
                <a:latin typeface="Abadi" panose="020B0604020104020204" pitchFamily="34" charset="0"/>
              </a:rPr>
              <a:t>– geographic location of corresponding authors and journal usage</a:t>
            </a:r>
            <a:endParaRPr lang="en-US" sz="2400" dirty="0">
              <a:latin typeface="Abadi" panose="020B0604020104020204" pitchFamily="34" charset="0"/>
            </a:endParaRPr>
          </a:p>
        </p:txBody>
      </p:sp>
    </p:spTree>
    <p:extLst>
      <p:ext uri="{BB962C8B-B14F-4D97-AF65-F5344CB8AC3E}">
        <p14:creationId xmlns:p14="http://schemas.microsoft.com/office/powerpoint/2010/main" val="100748152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96CAE76-CB5F-4B30-B322-6FEFD1C91C0C}"/>
              </a:ext>
            </a:extLst>
          </p:cNvPr>
          <p:cNvSpPr>
            <a:spLocks noGrp="1"/>
          </p:cNvSpPr>
          <p:nvPr>
            <p:ph type="body" sz="quarter" idx="11"/>
          </p:nvPr>
        </p:nvSpPr>
        <p:spPr>
          <a:xfrm>
            <a:off x="172720" y="320040"/>
            <a:ext cx="6807200" cy="579120"/>
          </a:xfrm>
        </p:spPr>
        <p:txBody>
          <a:bodyPr/>
          <a:lstStyle/>
          <a:p>
            <a:pPr marL="0" indent="0">
              <a:buNone/>
            </a:pPr>
            <a:r>
              <a:rPr lang="en-US" dirty="0"/>
              <a:t>OPEN Access Options</a:t>
            </a:r>
          </a:p>
        </p:txBody>
      </p:sp>
      <p:pic>
        <p:nvPicPr>
          <p:cNvPr id="4" name="Picture 3">
            <a:extLst>
              <a:ext uri="{FF2B5EF4-FFF2-40B4-BE49-F238E27FC236}">
                <a16:creationId xmlns:a16="http://schemas.microsoft.com/office/drawing/2014/main" id="{8EDDDDBE-7E94-42DE-8335-7EEEAD7893A2}"/>
              </a:ext>
            </a:extLst>
          </p:cNvPr>
          <p:cNvPicPr>
            <a:picLocks noChangeAspect="1"/>
          </p:cNvPicPr>
          <p:nvPr/>
        </p:nvPicPr>
        <p:blipFill>
          <a:blip r:embed="rId2"/>
          <a:stretch>
            <a:fillRect/>
          </a:stretch>
        </p:blipFill>
        <p:spPr>
          <a:xfrm>
            <a:off x="399178" y="1345342"/>
            <a:ext cx="7643292" cy="4567778"/>
          </a:xfrm>
          <a:prstGeom prst="rect">
            <a:avLst/>
          </a:prstGeom>
        </p:spPr>
      </p:pic>
      <p:grpSp>
        <p:nvGrpSpPr>
          <p:cNvPr id="6" name="Group 5">
            <a:extLst>
              <a:ext uri="{FF2B5EF4-FFF2-40B4-BE49-F238E27FC236}">
                <a16:creationId xmlns:a16="http://schemas.microsoft.com/office/drawing/2014/main" id="{DBA960EC-6DBD-4B87-A6BA-9A0F9817AC3A}"/>
              </a:ext>
            </a:extLst>
          </p:cNvPr>
          <p:cNvGrpSpPr/>
          <p:nvPr/>
        </p:nvGrpSpPr>
        <p:grpSpPr>
          <a:xfrm>
            <a:off x="8666480" y="1259337"/>
            <a:ext cx="3017519" cy="4739788"/>
            <a:chOff x="8696960" y="744209"/>
            <a:chExt cx="3017519" cy="4739788"/>
          </a:xfrm>
        </p:grpSpPr>
        <p:pic>
          <p:nvPicPr>
            <p:cNvPr id="3074" name="Picture 2" descr="Publications - Australian Translational Genomics Centre">
              <a:extLst>
                <a:ext uri="{FF2B5EF4-FFF2-40B4-BE49-F238E27FC236}">
                  <a16:creationId xmlns:a16="http://schemas.microsoft.com/office/drawing/2014/main" id="{7858DC1F-6B0C-4C29-B2E3-FA6DFF1511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96960" y="744209"/>
              <a:ext cx="3017519" cy="415501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1500DD8-5999-4A6E-9F2A-7571499973AB}"/>
                </a:ext>
              </a:extLst>
            </p:cNvPr>
            <p:cNvSpPr/>
            <p:nvPr/>
          </p:nvSpPr>
          <p:spPr>
            <a:xfrm>
              <a:off x="8964033" y="4899222"/>
              <a:ext cx="2483372" cy="584775"/>
            </a:xfrm>
            <a:prstGeom prst="rect">
              <a:avLst/>
            </a:prstGeom>
          </p:spPr>
          <p:txBody>
            <a:bodyPr wrap="none">
              <a:spAutoFit/>
            </a:bodyPr>
            <a:lstStyle/>
            <a:p>
              <a:r>
                <a:rPr lang="en-US" sz="3200" dirty="0">
                  <a:solidFill>
                    <a:srgbClr val="FF0000"/>
                  </a:solidFill>
                  <a:effectLst>
                    <a:outerShdw blurRad="38100" dist="38100" dir="2700000" algn="tl">
                      <a:srgbClr val="000000">
                        <a:alpha val="43137"/>
                      </a:srgbClr>
                    </a:outerShdw>
                  </a:effectLst>
                  <a:latin typeface="Arial" panose="020B0604020202020204" pitchFamily="34" charset="0"/>
                </a:rPr>
                <a:t>$5380/paper</a:t>
              </a:r>
              <a:endParaRPr lang="en-US" sz="3200" dirty="0">
                <a:solidFill>
                  <a:srgbClr val="FF0000"/>
                </a:solidFill>
                <a:effectLst>
                  <a:outerShdw blurRad="38100" dist="38100" dir="2700000" algn="tl">
                    <a:srgbClr val="000000">
                      <a:alpha val="43137"/>
                    </a:srgbClr>
                  </a:outerShdw>
                </a:effectLst>
              </a:endParaRPr>
            </a:p>
          </p:txBody>
        </p:sp>
      </p:grpSp>
      <mc:AlternateContent xmlns:mc="http://schemas.openxmlformats.org/markup-compatibility/2006">
        <mc:Choice xmlns:p14="http://schemas.microsoft.com/office/powerpoint/2010/main" Requires="p14">
          <p:contentPart p14:bwMode="auto" r:id="rId4">
            <p14:nvContentPartPr>
              <p14:cNvPr id="7" name="Ink 6">
                <a:extLst>
                  <a:ext uri="{FF2B5EF4-FFF2-40B4-BE49-F238E27FC236}">
                    <a16:creationId xmlns:a16="http://schemas.microsoft.com/office/drawing/2014/main" id="{23213830-4C23-45FB-B7FE-10E5E455355B}"/>
                  </a:ext>
                </a:extLst>
              </p14:cNvPr>
              <p14:cNvContentPartPr/>
              <p14:nvPr/>
            </p14:nvContentPartPr>
            <p14:xfrm>
              <a:off x="1116000" y="1221120"/>
              <a:ext cx="2612160" cy="2478600"/>
            </p14:xfrm>
          </p:contentPart>
        </mc:Choice>
        <mc:Fallback>
          <p:pic>
            <p:nvPicPr>
              <p:cNvPr id="7" name="Ink 6">
                <a:extLst>
                  <a:ext uri="{FF2B5EF4-FFF2-40B4-BE49-F238E27FC236}">
                    <a16:creationId xmlns:a16="http://schemas.microsoft.com/office/drawing/2014/main" id="{23213830-4C23-45FB-B7FE-10E5E455355B}"/>
                  </a:ext>
                </a:extLst>
              </p:cNvPr>
              <p:cNvPicPr/>
              <p:nvPr/>
            </p:nvPicPr>
            <p:blipFill>
              <a:blip r:embed="rId5"/>
              <a:stretch>
                <a:fillRect/>
              </a:stretch>
            </p:blipFill>
            <p:spPr>
              <a:xfrm>
                <a:off x="1106640" y="1211760"/>
                <a:ext cx="2630880" cy="2497320"/>
              </a:xfrm>
              <a:prstGeom prst="rect">
                <a:avLst/>
              </a:prstGeom>
            </p:spPr>
          </p:pic>
        </mc:Fallback>
      </mc:AlternateContent>
    </p:spTree>
    <p:extLst>
      <p:ext uri="{BB962C8B-B14F-4D97-AF65-F5344CB8AC3E}">
        <p14:creationId xmlns:p14="http://schemas.microsoft.com/office/powerpoint/2010/main" val="23139445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820</TotalTime>
  <Words>1758</Words>
  <Application>Microsoft Office PowerPoint</Application>
  <PresentationFormat>Widescreen</PresentationFormat>
  <Paragraphs>142</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inherit</vt:lpstr>
      <vt:lpstr>Abadi</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&amp; Stay Safe!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Tod C-P</dc:creator>
  <cp:lastModifiedBy>Zheng Chen</cp:lastModifiedBy>
  <cp:revision>47</cp:revision>
  <dcterms:created xsi:type="dcterms:W3CDTF">2020-05-01T18:27:13Z</dcterms:created>
  <dcterms:modified xsi:type="dcterms:W3CDTF">2020-05-30T05:22:04Z</dcterms:modified>
</cp:coreProperties>
</file>