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9" r:id="rId2"/>
  </p:sldIdLst>
  <p:sldSz cx="43891200" cy="32918400"/>
  <p:notesSz cx="7010400" cy="9236075"/>
  <p:defaultTextStyle>
    <a:defPPr>
      <a:defRPr lang="en-US"/>
    </a:defPPr>
    <a:lvl1pPr marL="0" algn="l" defTabSz="219456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1pPr>
    <a:lvl2pPr marL="2194560" algn="l" defTabSz="219456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2pPr>
    <a:lvl3pPr marL="4389120" algn="l" defTabSz="219456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3pPr>
    <a:lvl4pPr marL="6583680" algn="l" defTabSz="219456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4pPr>
    <a:lvl5pPr marL="8778240" algn="l" defTabSz="219456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5pPr>
    <a:lvl6pPr marL="10972800" algn="l" defTabSz="219456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6pPr>
    <a:lvl7pPr marL="13167360" algn="l" defTabSz="219456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7pPr>
    <a:lvl8pPr marL="15361920" algn="l" defTabSz="219456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8pPr>
    <a:lvl9pPr marL="17556480" algn="l" defTabSz="219456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368">
          <p15:clr>
            <a:srgbClr val="A4A3A4"/>
          </p15:clr>
        </p15:guide>
        <p15:guide id="2" pos="1382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4C69"/>
    <a:srgbClr val="C89800"/>
    <a:srgbClr val="FFC91D"/>
    <a:srgbClr val="FFCF37"/>
    <a:srgbClr val="B4B000"/>
    <a:srgbClr val="009ED6"/>
    <a:srgbClr val="008DF6"/>
    <a:srgbClr val="00ADEA"/>
    <a:srgbClr val="009BD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76" autoAdjust="0"/>
  </p:normalViewPr>
  <p:slideViewPr>
    <p:cSldViewPr snapToGrid="0" snapToObjects="1">
      <p:cViewPr>
        <p:scale>
          <a:sx n="25" d="100"/>
          <a:sy n="25" d="100"/>
        </p:scale>
        <p:origin x="3640" y="1960"/>
      </p:cViewPr>
      <p:guideLst>
        <p:guide orient="horz" pos="10368"/>
        <p:guide pos="1382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1804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1804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r">
              <a:defRPr sz="1200"/>
            </a:lvl1pPr>
          </a:lstStyle>
          <a:p>
            <a:fld id="{D8A86C7C-BBA2-4AEB-9A73-53817BD7062B}" type="datetimeFigureOut">
              <a:rPr lang="en-US" smtClean="0"/>
              <a:pPr/>
              <a:t>2/12/18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95388" y="692150"/>
            <a:ext cx="4619625" cy="3463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830" tIns="46415" rIns="92830" bIns="46415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387136"/>
            <a:ext cx="5608320" cy="4156234"/>
          </a:xfrm>
          <a:prstGeom prst="rect">
            <a:avLst/>
          </a:prstGeom>
        </p:spPr>
        <p:txBody>
          <a:bodyPr vert="horz" lIns="92830" tIns="46415" rIns="92830" bIns="46415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8"/>
            <a:ext cx="3037840" cy="461804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772668"/>
            <a:ext cx="3037840" cy="461804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r">
              <a:defRPr sz="1200"/>
            </a:lvl1pPr>
          </a:lstStyle>
          <a:p>
            <a:fld id="{1C045E4F-4125-450B-A6BA-719ECBA7C3F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41208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</a:t>
            </a:r>
            <a:r>
              <a:rPr lang="en-US" baseline="0" dirty="0"/>
              <a:t> boxes on this slide are only there as a suggestion, they are not an imposed format.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045E4F-4125-450B-A6BA-719ECBA7C3FA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35409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1840" y="10226042"/>
            <a:ext cx="37307520" cy="705612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583680" y="18653760"/>
            <a:ext cx="30723840" cy="8412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194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3891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5836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778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972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31673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361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7556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B1456-FB82-B449-A78C-2B5C4911F28A}" type="datetimeFigureOut">
              <a:rPr lang="en-US" smtClean="0"/>
              <a:pPr/>
              <a:t>2/12/18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6E34C-943E-564C-B1D6-46E889D7F0C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8233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B1456-FB82-B449-A78C-2B5C4911F28A}" type="datetimeFigureOut">
              <a:rPr lang="en-US" smtClean="0"/>
              <a:pPr/>
              <a:t>2/12/18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6E34C-943E-564C-B1D6-46E889D7F0C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24091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2742905" y="6324600"/>
            <a:ext cx="47404018" cy="1348206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0843" y="6324600"/>
            <a:ext cx="141480542" cy="1348206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B1456-FB82-B449-A78C-2B5C4911F28A}" type="datetimeFigureOut">
              <a:rPr lang="en-US" smtClean="0"/>
              <a:pPr/>
              <a:t>2/12/18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6E34C-943E-564C-B1D6-46E889D7F0C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24811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B1456-FB82-B449-A78C-2B5C4911F28A}" type="datetimeFigureOut">
              <a:rPr lang="en-US" smtClean="0"/>
              <a:pPr/>
              <a:t>2/12/18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6E34C-943E-564C-B1D6-46E889D7F0C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299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7102" y="21153122"/>
            <a:ext cx="37307520" cy="6537960"/>
          </a:xfrm>
        </p:spPr>
        <p:txBody>
          <a:bodyPr anchor="t"/>
          <a:lstStyle>
            <a:lvl1pPr algn="l">
              <a:defRPr sz="192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67102" y="13952225"/>
            <a:ext cx="37307520" cy="7200898"/>
          </a:xfrm>
        </p:spPr>
        <p:txBody>
          <a:bodyPr anchor="b"/>
          <a:lstStyle>
            <a:lvl1pPr marL="0" indent="0">
              <a:buNone/>
              <a:defRPr sz="9600">
                <a:solidFill>
                  <a:schemeClr val="tx1">
                    <a:tint val="75000"/>
                  </a:schemeClr>
                </a:solidFill>
              </a:defRPr>
            </a:lvl1pPr>
            <a:lvl2pPr marL="2194560" indent="0">
              <a:buNone/>
              <a:defRPr sz="8600">
                <a:solidFill>
                  <a:schemeClr val="tx1">
                    <a:tint val="75000"/>
                  </a:schemeClr>
                </a:solidFill>
              </a:defRPr>
            </a:lvl2pPr>
            <a:lvl3pPr marL="4389120" indent="0">
              <a:buNone/>
              <a:defRPr sz="7700">
                <a:solidFill>
                  <a:schemeClr val="tx1">
                    <a:tint val="75000"/>
                  </a:schemeClr>
                </a:solidFill>
              </a:defRPr>
            </a:lvl3pPr>
            <a:lvl4pPr marL="6583680" indent="0">
              <a:buNone/>
              <a:defRPr sz="6700">
                <a:solidFill>
                  <a:schemeClr val="tx1">
                    <a:tint val="75000"/>
                  </a:schemeClr>
                </a:solidFill>
              </a:defRPr>
            </a:lvl4pPr>
            <a:lvl5pPr marL="8778240" indent="0">
              <a:buNone/>
              <a:defRPr sz="6700">
                <a:solidFill>
                  <a:schemeClr val="tx1">
                    <a:tint val="75000"/>
                  </a:schemeClr>
                </a:solidFill>
              </a:defRPr>
            </a:lvl5pPr>
            <a:lvl6pPr marL="10972800" indent="0">
              <a:buNone/>
              <a:defRPr sz="6700">
                <a:solidFill>
                  <a:schemeClr val="tx1">
                    <a:tint val="75000"/>
                  </a:schemeClr>
                </a:solidFill>
              </a:defRPr>
            </a:lvl6pPr>
            <a:lvl7pPr marL="13167360" indent="0">
              <a:buNone/>
              <a:defRPr sz="6700">
                <a:solidFill>
                  <a:schemeClr val="tx1">
                    <a:tint val="75000"/>
                  </a:schemeClr>
                </a:solidFill>
              </a:defRPr>
            </a:lvl7pPr>
            <a:lvl8pPr marL="15361920" indent="0">
              <a:buNone/>
              <a:defRPr sz="6700">
                <a:solidFill>
                  <a:schemeClr val="tx1">
                    <a:tint val="75000"/>
                  </a:schemeClr>
                </a:solidFill>
              </a:defRPr>
            </a:lvl8pPr>
            <a:lvl9pPr marL="17556480" indent="0">
              <a:buNone/>
              <a:defRPr sz="6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B1456-FB82-B449-A78C-2B5C4911F28A}" type="datetimeFigureOut">
              <a:rPr lang="en-US" smtClean="0"/>
              <a:pPr/>
              <a:t>2/12/18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6E34C-943E-564C-B1D6-46E889D7F0C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6202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530842" y="36865560"/>
            <a:ext cx="94442280" cy="104279702"/>
          </a:xfrm>
        </p:spPr>
        <p:txBody>
          <a:bodyPr/>
          <a:lstStyle>
            <a:lvl1pPr>
              <a:defRPr sz="13400"/>
            </a:lvl1pPr>
            <a:lvl2pPr>
              <a:defRPr sz="11500"/>
            </a:lvl2pPr>
            <a:lvl3pPr>
              <a:defRPr sz="9600"/>
            </a:lvl3pPr>
            <a:lvl4pPr>
              <a:defRPr sz="8600"/>
            </a:lvl4pPr>
            <a:lvl5pPr>
              <a:defRPr sz="8600"/>
            </a:lvl5pPr>
            <a:lvl6pPr>
              <a:defRPr sz="8600"/>
            </a:lvl6pPr>
            <a:lvl7pPr>
              <a:defRPr sz="8600"/>
            </a:lvl7pPr>
            <a:lvl8pPr>
              <a:defRPr sz="8600"/>
            </a:lvl8pPr>
            <a:lvl9pPr>
              <a:defRPr sz="8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5704642" y="36865560"/>
            <a:ext cx="94442280" cy="104279702"/>
          </a:xfrm>
        </p:spPr>
        <p:txBody>
          <a:bodyPr/>
          <a:lstStyle>
            <a:lvl1pPr>
              <a:defRPr sz="13400"/>
            </a:lvl1pPr>
            <a:lvl2pPr>
              <a:defRPr sz="11500"/>
            </a:lvl2pPr>
            <a:lvl3pPr>
              <a:defRPr sz="9600"/>
            </a:lvl3pPr>
            <a:lvl4pPr>
              <a:defRPr sz="8600"/>
            </a:lvl4pPr>
            <a:lvl5pPr>
              <a:defRPr sz="8600"/>
            </a:lvl5pPr>
            <a:lvl6pPr>
              <a:defRPr sz="8600"/>
            </a:lvl6pPr>
            <a:lvl7pPr>
              <a:defRPr sz="8600"/>
            </a:lvl7pPr>
            <a:lvl8pPr>
              <a:defRPr sz="8600"/>
            </a:lvl8pPr>
            <a:lvl9pPr>
              <a:defRPr sz="8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B1456-FB82-B449-A78C-2B5C4911F28A}" type="datetimeFigureOut">
              <a:rPr lang="en-US" smtClean="0"/>
              <a:pPr/>
              <a:t>2/12/18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6E34C-943E-564C-B1D6-46E889D7F0C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52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0" y="1318262"/>
            <a:ext cx="39502080" cy="54864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94560" y="7368542"/>
            <a:ext cx="19392902" cy="3070858"/>
          </a:xfrm>
        </p:spPr>
        <p:txBody>
          <a:bodyPr anchor="b"/>
          <a:lstStyle>
            <a:lvl1pPr marL="0" indent="0">
              <a:buNone/>
              <a:defRPr sz="1150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00" b="1"/>
            </a:lvl3pPr>
            <a:lvl4pPr marL="6583680" indent="0">
              <a:buNone/>
              <a:defRPr sz="7700" b="1"/>
            </a:lvl4pPr>
            <a:lvl5pPr marL="8778240" indent="0">
              <a:buNone/>
              <a:defRPr sz="7700" b="1"/>
            </a:lvl5pPr>
            <a:lvl6pPr marL="10972800" indent="0">
              <a:buNone/>
              <a:defRPr sz="7700" b="1"/>
            </a:lvl6pPr>
            <a:lvl7pPr marL="13167360" indent="0">
              <a:buNone/>
              <a:defRPr sz="7700" b="1"/>
            </a:lvl7pPr>
            <a:lvl8pPr marL="15361920" indent="0">
              <a:buNone/>
              <a:defRPr sz="7700" b="1"/>
            </a:lvl8pPr>
            <a:lvl9pPr marL="17556480" indent="0">
              <a:buNone/>
              <a:defRPr sz="77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94560" y="10439400"/>
            <a:ext cx="19392902" cy="18966182"/>
          </a:xfrm>
        </p:spPr>
        <p:txBody>
          <a:bodyPr/>
          <a:lstStyle>
            <a:lvl1pPr>
              <a:defRPr sz="11500"/>
            </a:lvl1pPr>
            <a:lvl2pPr>
              <a:defRPr sz="9600"/>
            </a:lvl2pPr>
            <a:lvl3pPr>
              <a:defRPr sz="8600"/>
            </a:lvl3pPr>
            <a:lvl4pPr>
              <a:defRPr sz="7700"/>
            </a:lvl4pPr>
            <a:lvl5pPr>
              <a:defRPr sz="7700"/>
            </a:lvl5pPr>
            <a:lvl6pPr>
              <a:defRPr sz="7700"/>
            </a:lvl6pPr>
            <a:lvl7pPr>
              <a:defRPr sz="7700"/>
            </a:lvl7pPr>
            <a:lvl8pPr>
              <a:defRPr sz="7700"/>
            </a:lvl8pPr>
            <a:lvl9pPr>
              <a:defRPr sz="7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96122" y="7368542"/>
            <a:ext cx="19400520" cy="3070858"/>
          </a:xfrm>
        </p:spPr>
        <p:txBody>
          <a:bodyPr anchor="b"/>
          <a:lstStyle>
            <a:lvl1pPr marL="0" indent="0">
              <a:buNone/>
              <a:defRPr sz="1150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00" b="1"/>
            </a:lvl3pPr>
            <a:lvl4pPr marL="6583680" indent="0">
              <a:buNone/>
              <a:defRPr sz="7700" b="1"/>
            </a:lvl4pPr>
            <a:lvl5pPr marL="8778240" indent="0">
              <a:buNone/>
              <a:defRPr sz="7700" b="1"/>
            </a:lvl5pPr>
            <a:lvl6pPr marL="10972800" indent="0">
              <a:buNone/>
              <a:defRPr sz="7700" b="1"/>
            </a:lvl6pPr>
            <a:lvl7pPr marL="13167360" indent="0">
              <a:buNone/>
              <a:defRPr sz="7700" b="1"/>
            </a:lvl7pPr>
            <a:lvl8pPr marL="15361920" indent="0">
              <a:buNone/>
              <a:defRPr sz="7700" b="1"/>
            </a:lvl8pPr>
            <a:lvl9pPr marL="17556480" indent="0">
              <a:buNone/>
              <a:defRPr sz="77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96122" y="10439400"/>
            <a:ext cx="19400520" cy="18966182"/>
          </a:xfrm>
        </p:spPr>
        <p:txBody>
          <a:bodyPr/>
          <a:lstStyle>
            <a:lvl1pPr>
              <a:defRPr sz="11500"/>
            </a:lvl1pPr>
            <a:lvl2pPr>
              <a:defRPr sz="9600"/>
            </a:lvl2pPr>
            <a:lvl3pPr>
              <a:defRPr sz="8600"/>
            </a:lvl3pPr>
            <a:lvl4pPr>
              <a:defRPr sz="7700"/>
            </a:lvl4pPr>
            <a:lvl5pPr>
              <a:defRPr sz="7700"/>
            </a:lvl5pPr>
            <a:lvl6pPr>
              <a:defRPr sz="7700"/>
            </a:lvl6pPr>
            <a:lvl7pPr>
              <a:defRPr sz="7700"/>
            </a:lvl7pPr>
            <a:lvl8pPr>
              <a:defRPr sz="7700"/>
            </a:lvl8pPr>
            <a:lvl9pPr>
              <a:defRPr sz="7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B1456-FB82-B449-A78C-2B5C4911F28A}" type="datetimeFigureOut">
              <a:rPr lang="en-US" smtClean="0"/>
              <a:pPr/>
              <a:t>2/12/18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6E34C-943E-564C-B1D6-46E889D7F0C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69287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B1456-FB82-B449-A78C-2B5C4911F28A}" type="datetimeFigureOut">
              <a:rPr lang="en-US" smtClean="0"/>
              <a:pPr/>
              <a:t>2/12/18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6E34C-943E-564C-B1D6-46E889D7F0C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87870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B1456-FB82-B449-A78C-2B5C4911F28A}" type="datetimeFigureOut">
              <a:rPr lang="en-US" smtClean="0"/>
              <a:pPr/>
              <a:t>2/12/18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6E34C-943E-564C-B1D6-46E889D7F0C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18919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3" y="1310640"/>
            <a:ext cx="14439902" cy="5577840"/>
          </a:xfrm>
        </p:spPr>
        <p:txBody>
          <a:bodyPr anchor="b"/>
          <a:lstStyle>
            <a:lvl1pPr algn="l">
              <a:defRPr sz="96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60240" y="1310643"/>
            <a:ext cx="24536400" cy="28094942"/>
          </a:xfrm>
        </p:spPr>
        <p:txBody>
          <a:bodyPr/>
          <a:lstStyle>
            <a:lvl1pPr>
              <a:defRPr sz="15400"/>
            </a:lvl1pPr>
            <a:lvl2pPr>
              <a:defRPr sz="13400"/>
            </a:lvl2pPr>
            <a:lvl3pPr>
              <a:defRPr sz="11500"/>
            </a:lvl3pPr>
            <a:lvl4pPr>
              <a:defRPr sz="9600"/>
            </a:lvl4pPr>
            <a:lvl5pPr>
              <a:defRPr sz="9600"/>
            </a:lvl5pPr>
            <a:lvl6pPr>
              <a:defRPr sz="9600"/>
            </a:lvl6pPr>
            <a:lvl7pPr>
              <a:defRPr sz="9600"/>
            </a:lvl7pPr>
            <a:lvl8pPr>
              <a:defRPr sz="9600"/>
            </a:lvl8pPr>
            <a:lvl9pPr>
              <a:defRPr sz="9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94563" y="6888483"/>
            <a:ext cx="14439902" cy="22517102"/>
          </a:xfrm>
        </p:spPr>
        <p:txBody>
          <a:bodyPr/>
          <a:lstStyle>
            <a:lvl1pPr marL="0" indent="0">
              <a:buNone/>
              <a:defRPr sz="6700"/>
            </a:lvl1pPr>
            <a:lvl2pPr marL="2194560" indent="0">
              <a:buNone/>
              <a:defRPr sz="5800"/>
            </a:lvl2pPr>
            <a:lvl3pPr marL="4389120" indent="0">
              <a:buNone/>
              <a:defRPr sz="4800"/>
            </a:lvl3pPr>
            <a:lvl4pPr marL="6583680" indent="0">
              <a:buNone/>
              <a:defRPr sz="4300"/>
            </a:lvl4pPr>
            <a:lvl5pPr marL="8778240" indent="0">
              <a:buNone/>
              <a:defRPr sz="4300"/>
            </a:lvl5pPr>
            <a:lvl6pPr marL="10972800" indent="0">
              <a:buNone/>
              <a:defRPr sz="4300"/>
            </a:lvl6pPr>
            <a:lvl7pPr marL="13167360" indent="0">
              <a:buNone/>
              <a:defRPr sz="4300"/>
            </a:lvl7pPr>
            <a:lvl8pPr marL="15361920" indent="0">
              <a:buNone/>
              <a:defRPr sz="4300"/>
            </a:lvl8pPr>
            <a:lvl9pPr marL="17556480" indent="0">
              <a:buNone/>
              <a:defRPr sz="43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B1456-FB82-B449-A78C-2B5C4911F28A}" type="datetimeFigureOut">
              <a:rPr lang="en-US" smtClean="0"/>
              <a:pPr/>
              <a:t>2/12/18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6E34C-943E-564C-B1D6-46E889D7F0C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45107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02982" y="23042880"/>
            <a:ext cx="26334720" cy="2720342"/>
          </a:xfrm>
        </p:spPr>
        <p:txBody>
          <a:bodyPr anchor="b"/>
          <a:lstStyle>
            <a:lvl1pPr algn="l">
              <a:defRPr sz="96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602982" y="2941320"/>
            <a:ext cx="26334720" cy="19751040"/>
          </a:xfrm>
        </p:spPr>
        <p:txBody>
          <a:bodyPr/>
          <a:lstStyle>
            <a:lvl1pPr marL="0" indent="0">
              <a:buNone/>
              <a:defRPr sz="15400"/>
            </a:lvl1pPr>
            <a:lvl2pPr marL="2194560" indent="0">
              <a:buNone/>
              <a:defRPr sz="13400"/>
            </a:lvl2pPr>
            <a:lvl3pPr marL="4389120" indent="0">
              <a:buNone/>
              <a:defRPr sz="11500"/>
            </a:lvl3pPr>
            <a:lvl4pPr marL="6583680" indent="0">
              <a:buNone/>
              <a:defRPr sz="9600"/>
            </a:lvl4pPr>
            <a:lvl5pPr marL="8778240" indent="0">
              <a:buNone/>
              <a:defRPr sz="9600"/>
            </a:lvl5pPr>
            <a:lvl6pPr marL="10972800" indent="0">
              <a:buNone/>
              <a:defRPr sz="9600"/>
            </a:lvl6pPr>
            <a:lvl7pPr marL="13167360" indent="0">
              <a:buNone/>
              <a:defRPr sz="9600"/>
            </a:lvl7pPr>
            <a:lvl8pPr marL="15361920" indent="0">
              <a:buNone/>
              <a:defRPr sz="9600"/>
            </a:lvl8pPr>
            <a:lvl9pPr marL="17556480" indent="0">
              <a:buNone/>
              <a:defRPr sz="96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02982" y="25763222"/>
            <a:ext cx="26334720" cy="3863338"/>
          </a:xfrm>
        </p:spPr>
        <p:txBody>
          <a:bodyPr/>
          <a:lstStyle>
            <a:lvl1pPr marL="0" indent="0">
              <a:buNone/>
              <a:defRPr sz="6700"/>
            </a:lvl1pPr>
            <a:lvl2pPr marL="2194560" indent="0">
              <a:buNone/>
              <a:defRPr sz="5800"/>
            </a:lvl2pPr>
            <a:lvl3pPr marL="4389120" indent="0">
              <a:buNone/>
              <a:defRPr sz="4800"/>
            </a:lvl3pPr>
            <a:lvl4pPr marL="6583680" indent="0">
              <a:buNone/>
              <a:defRPr sz="4300"/>
            </a:lvl4pPr>
            <a:lvl5pPr marL="8778240" indent="0">
              <a:buNone/>
              <a:defRPr sz="4300"/>
            </a:lvl5pPr>
            <a:lvl6pPr marL="10972800" indent="0">
              <a:buNone/>
              <a:defRPr sz="4300"/>
            </a:lvl6pPr>
            <a:lvl7pPr marL="13167360" indent="0">
              <a:buNone/>
              <a:defRPr sz="4300"/>
            </a:lvl7pPr>
            <a:lvl8pPr marL="15361920" indent="0">
              <a:buNone/>
              <a:defRPr sz="4300"/>
            </a:lvl8pPr>
            <a:lvl9pPr marL="17556480" indent="0">
              <a:buNone/>
              <a:defRPr sz="43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B1456-FB82-B449-A78C-2B5C4911F28A}" type="datetimeFigureOut">
              <a:rPr lang="en-US" smtClean="0"/>
              <a:pPr/>
              <a:t>2/12/18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6E34C-943E-564C-B1D6-46E889D7F0C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5596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194560" y="1318262"/>
            <a:ext cx="39502080" cy="5486400"/>
          </a:xfrm>
          <a:prstGeom prst="rect">
            <a:avLst/>
          </a:prstGeom>
        </p:spPr>
        <p:txBody>
          <a:bodyPr vert="horz" lIns="438912" tIns="219456" rIns="438912" bIns="21945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94560" y="7680963"/>
            <a:ext cx="39502080" cy="21724622"/>
          </a:xfrm>
          <a:prstGeom prst="rect">
            <a:avLst/>
          </a:prstGeom>
        </p:spPr>
        <p:txBody>
          <a:bodyPr vert="horz" lIns="438912" tIns="219456" rIns="438912" bIns="21945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194560" y="30510482"/>
            <a:ext cx="10241280" cy="1752600"/>
          </a:xfrm>
          <a:prstGeom prst="rect">
            <a:avLst/>
          </a:prstGeom>
        </p:spPr>
        <p:txBody>
          <a:bodyPr vert="horz" lIns="438912" tIns="219456" rIns="438912" bIns="219456" rtlCol="0" anchor="ctr"/>
          <a:lstStyle>
            <a:lvl1pPr algn="l">
              <a:defRPr sz="5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CB1456-FB82-B449-A78C-2B5C4911F28A}" type="datetimeFigureOut">
              <a:rPr lang="en-US" smtClean="0"/>
              <a:pPr/>
              <a:t>2/12/18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996160" y="30510482"/>
            <a:ext cx="13898880" cy="1752600"/>
          </a:xfrm>
          <a:prstGeom prst="rect">
            <a:avLst/>
          </a:prstGeom>
        </p:spPr>
        <p:txBody>
          <a:bodyPr vert="horz" lIns="438912" tIns="219456" rIns="438912" bIns="219456" rtlCol="0" anchor="ctr"/>
          <a:lstStyle>
            <a:lvl1pPr algn="ctr">
              <a:defRPr sz="5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1455360" y="30510482"/>
            <a:ext cx="10241280" cy="1752600"/>
          </a:xfrm>
          <a:prstGeom prst="rect">
            <a:avLst/>
          </a:prstGeom>
        </p:spPr>
        <p:txBody>
          <a:bodyPr vert="horz" lIns="438912" tIns="219456" rIns="438912" bIns="219456" rtlCol="0" anchor="ctr"/>
          <a:lstStyle>
            <a:lvl1pPr algn="r">
              <a:defRPr sz="5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C6E34C-943E-564C-B1D6-46E889D7F0C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91576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2194560" rtl="0" eaLnBrk="1" latinLnBrk="0" hangingPunct="1">
        <a:spcBef>
          <a:spcPct val="0"/>
        </a:spcBef>
        <a:buNone/>
        <a:defRPr sz="21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645920" indent="-1645920" algn="l" defTabSz="2194560" rtl="0" eaLnBrk="1" latinLnBrk="0" hangingPunct="1">
        <a:spcBef>
          <a:spcPct val="20000"/>
        </a:spcBef>
        <a:buFont typeface="Arial"/>
        <a:buChar char="•"/>
        <a:defRPr sz="15400" kern="1200">
          <a:solidFill>
            <a:schemeClr val="tx1"/>
          </a:solidFill>
          <a:latin typeface="+mn-lt"/>
          <a:ea typeface="+mn-ea"/>
          <a:cs typeface="+mn-cs"/>
        </a:defRPr>
      </a:lvl1pPr>
      <a:lvl2pPr marL="3566160" indent="-1371600" algn="l" defTabSz="2194560" rtl="0" eaLnBrk="1" latinLnBrk="0" hangingPunct="1">
        <a:spcBef>
          <a:spcPct val="20000"/>
        </a:spcBef>
        <a:buFont typeface="Arial"/>
        <a:buChar char="–"/>
        <a:defRPr sz="13400" kern="1200">
          <a:solidFill>
            <a:schemeClr val="tx1"/>
          </a:solidFill>
          <a:latin typeface="+mn-lt"/>
          <a:ea typeface="+mn-ea"/>
          <a:cs typeface="+mn-cs"/>
        </a:defRPr>
      </a:lvl2pPr>
      <a:lvl3pPr marL="5486400" indent="-1097280" algn="l" defTabSz="2194560" rtl="0" eaLnBrk="1" latinLnBrk="0" hangingPunct="1">
        <a:spcBef>
          <a:spcPct val="20000"/>
        </a:spcBef>
        <a:buFont typeface="Arial"/>
        <a:buChar char="•"/>
        <a:defRPr sz="11500" kern="1200">
          <a:solidFill>
            <a:schemeClr val="tx1"/>
          </a:solidFill>
          <a:latin typeface="+mn-lt"/>
          <a:ea typeface="+mn-ea"/>
          <a:cs typeface="+mn-cs"/>
        </a:defRPr>
      </a:lvl3pPr>
      <a:lvl4pPr marL="7680960" indent="-1097280" algn="l" defTabSz="2194560" rtl="0" eaLnBrk="1" latinLnBrk="0" hangingPunct="1">
        <a:spcBef>
          <a:spcPct val="20000"/>
        </a:spcBef>
        <a:buFont typeface="Arial"/>
        <a:buChar char="–"/>
        <a:defRPr sz="9600" kern="1200">
          <a:solidFill>
            <a:schemeClr val="tx1"/>
          </a:solidFill>
          <a:latin typeface="+mn-lt"/>
          <a:ea typeface="+mn-ea"/>
          <a:cs typeface="+mn-cs"/>
        </a:defRPr>
      </a:lvl4pPr>
      <a:lvl5pPr marL="9875520" indent="-1097280" algn="l" defTabSz="2194560" rtl="0" eaLnBrk="1" latinLnBrk="0" hangingPunct="1">
        <a:spcBef>
          <a:spcPct val="20000"/>
        </a:spcBef>
        <a:buFont typeface="Arial"/>
        <a:buChar char="»"/>
        <a:defRPr sz="9600" kern="1200">
          <a:solidFill>
            <a:schemeClr val="tx1"/>
          </a:solidFill>
          <a:latin typeface="+mn-lt"/>
          <a:ea typeface="+mn-ea"/>
          <a:cs typeface="+mn-cs"/>
        </a:defRPr>
      </a:lvl5pPr>
      <a:lvl6pPr marL="12070080" indent="-1097280" algn="l" defTabSz="2194560" rtl="0" eaLnBrk="1" latinLnBrk="0" hangingPunct="1">
        <a:spcBef>
          <a:spcPct val="20000"/>
        </a:spcBef>
        <a:buFont typeface="Arial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6pPr>
      <a:lvl7pPr marL="14264640" indent="-1097280" algn="l" defTabSz="2194560" rtl="0" eaLnBrk="1" latinLnBrk="0" hangingPunct="1">
        <a:spcBef>
          <a:spcPct val="20000"/>
        </a:spcBef>
        <a:buFont typeface="Arial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7pPr>
      <a:lvl8pPr marL="16459200" indent="-1097280" algn="l" defTabSz="2194560" rtl="0" eaLnBrk="1" latinLnBrk="0" hangingPunct="1">
        <a:spcBef>
          <a:spcPct val="20000"/>
        </a:spcBef>
        <a:buFont typeface="Arial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8pPr>
      <a:lvl9pPr marL="18653760" indent="-1097280" algn="l" defTabSz="2194560" rtl="0" eaLnBrk="1" latinLnBrk="0" hangingPunct="1">
        <a:spcBef>
          <a:spcPct val="20000"/>
        </a:spcBef>
        <a:buFont typeface="Arial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9456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1pPr>
      <a:lvl2pPr marL="2194560" algn="l" defTabSz="219456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2pPr>
      <a:lvl3pPr marL="4389120" algn="l" defTabSz="219456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3pPr>
      <a:lvl4pPr marL="6583680" algn="l" defTabSz="219456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4pPr>
      <a:lvl5pPr marL="8778240" algn="l" defTabSz="219456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0" algn="l" defTabSz="219456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6pPr>
      <a:lvl7pPr marL="13167360" algn="l" defTabSz="219456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7pPr>
      <a:lvl8pPr marL="15361920" algn="l" defTabSz="219456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8pPr>
      <a:lvl9pPr marL="17556480" algn="l" defTabSz="219456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1275" y="622386"/>
            <a:ext cx="7317426" cy="234481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3532910"/>
            <a:ext cx="43891200" cy="27052194"/>
          </a:xfrm>
          <a:prstGeom prst="rect">
            <a:avLst/>
          </a:prstGeom>
          <a:gradFill>
            <a:gsLst>
              <a:gs pos="0">
                <a:srgbClr val="0070C0"/>
              </a:gs>
              <a:gs pos="50000">
                <a:srgbClr val="009ED6"/>
              </a:gs>
              <a:gs pos="100000">
                <a:srgbClr val="0070C0"/>
              </a:gs>
            </a:gsLst>
            <a:lin ang="950000" scaled="1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8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2161520" y="7276253"/>
            <a:ext cx="20673752" cy="1220107"/>
          </a:xfrm>
          <a:prstGeom prst="rect">
            <a:avLst/>
          </a:prstGeom>
          <a:solidFill>
            <a:srgbClr val="1D4C69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Box 2</a:t>
            </a:r>
          </a:p>
        </p:txBody>
      </p:sp>
      <p:sp>
        <p:nvSpPr>
          <p:cNvPr id="7" name="Rectangle 6"/>
          <p:cNvSpPr/>
          <p:nvPr/>
        </p:nvSpPr>
        <p:spPr>
          <a:xfrm>
            <a:off x="33624982" y="7276252"/>
            <a:ext cx="9351817" cy="1220107"/>
          </a:xfrm>
          <a:prstGeom prst="rect">
            <a:avLst/>
          </a:prstGeom>
          <a:solidFill>
            <a:srgbClr val="1D4C69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Box 4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25379" y="8496359"/>
            <a:ext cx="10804621" cy="21111282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Rectangle 23"/>
          <p:cNvSpPr/>
          <p:nvPr/>
        </p:nvSpPr>
        <p:spPr>
          <a:xfrm>
            <a:off x="12161519" y="8496360"/>
            <a:ext cx="20673753" cy="11086319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angle 24"/>
          <p:cNvSpPr/>
          <p:nvPr/>
        </p:nvSpPr>
        <p:spPr>
          <a:xfrm>
            <a:off x="12161520" y="20214776"/>
            <a:ext cx="20673752" cy="1240972"/>
          </a:xfrm>
          <a:prstGeom prst="rect">
            <a:avLst/>
          </a:prstGeom>
          <a:solidFill>
            <a:srgbClr val="1D4C69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Box 3</a:t>
            </a:r>
          </a:p>
        </p:txBody>
      </p:sp>
      <p:sp>
        <p:nvSpPr>
          <p:cNvPr id="26" name="Rectangle 25"/>
          <p:cNvSpPr/>
          <p:nvPr/>
        </p:nvSpPr>
        <p:spPr>
          <a:xfrm>
            <a:off x="12161520" y="21455748"/>
            <a:ext cx="20673752" cy="8151893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Rectangle 27"/>
          <p:cNvSpPr/>
          <p:nvPr/>
        </p:nvSpPr>
        <p:spPr>
          <a:xfrm>
            <a:off x="33624982" y="8496360"/>
            <a:ext cx="9351817" cy="21111282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Rectangle 31"/>
          <p:cNvSpPr/>
          <p:nvPr/>
        </p:nvSpPr>
        <p:spPr>
          <a:xfrm>
            <a:off x="625379" y="7276251"/>
            <a:ext cx="10804621" cy="1220107"/>
          </a:xfrm>
          <a:prstGeom prst="rect">
            <a:avLst/>
          </a:prstGeom>
          <a:solidFill>
            <a:srgbClr val="1D4C69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Box 1 </a:t>
            </a:r>
          </a:p>
        </p:txBody>
      </p:sp>
      <p:sp>
        <p:nvSpPr>
          <p:cNvPr id="3" name="Rectangle 2"/>
          <p:cNvSpPr/>
          <p:nvPr/>
        </p:nvSpPr>
        <p:spPr>
          <a:xfrm flipV="1">
            <a:off x="0" y="3368506"/>
            <a:ext cx="43891199" cy="210117"/>
          </a:xfrm>
          <a:prstGeom prst="rect">
            <a:avLst/>
          </a:prstGeom>
          <a:gradFill flip="none" rotWithShape="1">
            <a:gsLst>
              <a:gs pos="0">
                <a:srgbClr val="C89800"/>
              </a:gs>
              <a:gs pos="50000">
                <a:srgbClr val="FFC000"/>
              </a:gs>
              <a:gs pos="100000">
                <a:srgbClr val="C89800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62657" y="31053024"/>
            <a:ext cx="904677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/>
              <a:t>Lab Name and/or Logo and website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2040576" y="31309056"/>
            <a:ext cx="1067407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/>
              <a:t>Sponsor/Collaborator names and/or logos</a:t>
            </a:r>
          </a:p>
        </p:txBody>
      </p:sp>
      <p:pic>
        <p:nvPicPr>
          <p:cNvPr id="27" name="Picture 26" descr="UCSanDiego-BE-JacobsSchool-logo-PRINT_CMYK_Blue.t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309710" y="640080"/>
            <a:ext cx="9129854" cy="2194559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0" y="419181"/>
            <a:ext cx="43891199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Add your</a:t>
            </a:r>
          </a:p>
          <a:p>
            <a:pPr algn="ctr"/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Poster Title here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" y="3921107"/>
            <a:ext cx="438912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chemeClr val="bg1"/>
                </a:solidFill>
              </a:rPr>
              <a:t>Stu D. Ent, Post D. </a:t>
            </a:r>
            <a:r>
              <a:rPr lang="en-US" sz="5400" b="1" dirty="0" err="1">
                <a:solidFill>
                  <a:schemeClr val="bg1"/>
                </a:solidFill>
              </a:rPr>
              <a:t>Oc</a:t>
            </a:r>
            <a:r>
              <a:rPr lang="en-US" sz="5400" b="1" dirty="0">
                <a:solidFill>
                  <a:schemeClr val="bg1"/>
                </a:solidFill>
              </a:rPr>
              <a:t>, Stu D. Ent.</a:t>
            </a:r>
          </a:p>
          <a:p>
            <a:pPr algn="ctr"/>
            <a:r>
              <a:rPr lang="en-US" sz="5400" b="1" dirty="0">
                <a:solidFill>
                  <a:schemeClr val="bg1"/>
                </a:solidFill>
              </a:rPr>
              <a:t>PI: Professor name, Professor Department</a:t>
            </a:r>
          </a:p>
        </p:txBody>
      </p:sp>
    </p:spTree>
    <p:extLst>
      <p:ext uri="{BB962C8B-B14F-4D97-AF65-F5344CB8AC3E}">
        <p14:creationId xmlns:p14="http://schemas.microsoft.com/office/powerpoint/2010/main" val="22484095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2773</TotalTime>
  <Words>71</Words>
  <Application>Microsoft Macintosh PowerPoint</Application>
  <PresentationFormat>Custom</PresentationFormat>
  <Paragraphs>12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LinksUpToDate>false</LinksUpToDate>
  <SharedDoc>false</SharedDoc>
  <HyperlinksChanged>false</HyperlinksChanged>
  <AppVersion>16.0009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Baillot, David</dc:creator>
  <cp:lastModifiedBy>Microsoft Office User</cp:lastModifiedBy>
  <cp:revision>59</cp:revision>
  <cp:lastPrinted>2014-10-30T15:10:42Z</cp:lastPrinted>
  <dcterms:created xsi:type="dcterms:W3CDTF">2014-02-11T23:06:24Z</dcterms:created>
  <dcterms:modified xsi:type="dcterms:W3CDTF">2018-02-13T00:04:47Z</dcterms:modified>
</cp:coreProperties>
</file>